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.xml" ContentType="application/inkml+xml"/>
  <Override PartName="/ppt/ink/ink110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.xml" ContentType="application/inkml+xml"/>
  <Override PartName="/ppt/ink/ink120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.xml" ContentType="application/inkml+xml"/>
  <Override PartName="/ppt/ink/ink130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.xml" ContentType="application/inkml+xml"/>
  <Override PartName="/ppt/ink/ink140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.xml" ContentType="application/inkml+xml"/>
  <Override PartName="/ppt/ink/ink150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.xml" ContentType="application/inkml+xml"/>
  <Override PartName="/ppt/ink/ink160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.xml" ContentType="application/inkml+xml"/>
  <Override PartName="/ppt/ink/ink170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.xml" ContentType="application/inkml+xml"/>
  <Override PartName="/ppt/ink/ink180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.xml" ContentType="application/inkml+xml"/>
  <Override PartName="/ppt/ink/ink190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.xml" ContentType="application/inkml+xml"/>
  <Override PartName="/ppt/ink/ink210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.xml" ContentType="application/inkml+xml"/>
  <Override PartName="/ppt/ink/ink220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.xml" ContentType="application/inkml+xml"/>
  <Override PartName="/ppt/ink/ink230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.xml" ContentType="application/inkml+xml"/>
  <Override PartName="/ppt/ink/ink240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.xml" ContentType="application/inkml+xml"/>
  <Override PartName="/ppt/ink/ink250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.xml" ContentType="application/inkml+xml"/>
  <Override PartName="/ppt/ink/ink260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.xml" ContentType="application/inkml+xml"/>
  <Override PartName="/ppt/ink/ink270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.xml" ContentType="application/inkml+xml"/>
  <Override PartName="/ppt/ink/ink280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.xml" ContentType="application/inkml+xml"/>
  <Override PartName="/ppt/ink/ink290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.xml" ContentType="application/inkml+xml"/>
  <Override PartName="/ppt/ink/ink310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.xml" ContentType="application/inkml+xml"/>
  <Override PartName="/ppt/ink/ink320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.xml" ContentType="application/inkml+xml"/>
  <Override PartName="/ppt/ink/ink330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.xml" ContentType="application/inkml+xml"/>
  <Override PartName="/ppt/ink/ink340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.xml" ContentType="application/inkml+xml"/>
  <Override PartName="/ppt/ink/ink350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.xml" ContentType="application/inkml+xml"/>
  <Override PartName="/ppt/ink/ink360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.xml" ContentType="application/inkml+xml"/>
  <Override PartName="/ppt/ink/ink370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.xml" ContentType="application/inkml+xml"/>
  <Override PartName="/ppt/ink/ink70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.xml" ContentType="application/inkml+xml"/>
  <Override PartName="/ppt/ink/ink80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.xml" ContentType="application/inkml+xml"/>
  <Override PartName="/ppt/ink/ink90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4" r:id="rId22"/>
    <p:sldId id="278" r:id="rId23"/>
    <p:sldId id="279" r:id="rId24"/>
    <p:sldId id="280" r:id="rId25"/>
    <p:sldId id="262" r:id="rId26"/>
    <p:sldId id="281" r:id="rId27"/>
    <p:sldId id="282" r:id="rId28"/>
    <p:sldId id="283" r:id="rId2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8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210 215,'2'0,"-4"0,2 0,0-1,0 1,0 0,0 0,0 0,-1 0,1 0,0 0,0 0,0 0,0 0,0 0,0 0,0 0,0-1,0 1,0 0,0 0,0 0,0 0,0 0,0 0,0 0,0 0,0 0,-1 0,1 0,0 0,0 0,0 0,0 0,0 0,0 0,0 0,0 0,0 0,0 0,0 0,0 0,0 0,0 0,0 0,1 0,-1 1,0-1,0 1,0-1,0 1,1 1,-1-2,0 1,1 1,-1-1,0-1,0 1,0 0,1 0,-1 0,0 0,0-1,0 1,0-1,0 1,0 0,1-1,-1 0,0 1,0-1,0 0,0 1,0-1,0 0,0 1,0-1,0 0,0 0,0 1,0-1,0 0,0 0,0 0,0 0,0 0,0 0,0 0,0 0,0 0,0 1,0-1,1 0,-1 0,0 0,0 0,0 0,0 0,0 0,0 0,0 0,0 0,0 0,0 0,0 0,0 0,0 0,0 0,1 0,-1-1,0 1,0 0,0 0,1-1,-1 0,0 1,1-1,-1 0,0 0,0 0,1 0,-1 0,1 0,-1 0,0 0,1 0,-1 0,1 0,-1 0,0 0,1 0,-1 0,0 0,1 0,-1 1,0-1,1 0,-1 1,0-1,0 1,0-1,1 1,-1 0,0-1,0 1,0 0,0 0,0 0,0-1,0 1,0 0,0 0,0 0,0 0,0 0,0 0,1-1,-1 1,0 0,0 0,0 0,0 0,0 0,0 0,0 0,0 0,0 0,0 0,0 0,0 0,0 0,0 0,0 0,0 0,0 0,0 0,0 0,0 0,0 0,0-1,0 1,0 0,0 0,0 0,2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326 225,'2'0,"-4"0,2 0,0 0,0 0,0 0,0 0,0 0,0 0,0 0,0 0,0 0,0 0,0 0,0 0,0 0,0 0,0 0,1 0,0-1,0 1,0 0,0 0,0-1,0 1,0 0,0 0,0 0,-1 0,2 0,-2 0,2 0,-2 0,1-1,-1 1,0 0,1 0,-1 0,0 0,0 0,1 0,-1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730 454,'2'0,"-4"0,2 0,0 0,0 0,-1 0,1 1,0-1,0 1,0 0,0 0,0 0,-1 1,1 0,0-1,0 1,0-1,0 0,-1 0,1 0,0 0,0 0,0-1,0 0,0 1,0-1,0 0,0 0,0 1,0-1,1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324 587,'2'0,"-4"0,2 0,0 0,0 0,0 0,1 0,-1 0,0 0,0 0,0 0,0 0,0 0,0 0,0 0,1 0,-1 0,0 0,0 0,0 0,1 0,-1 0,0 0,0 1,1-1,-1 0,0 0,0 0,0 0,0 0,1 0,-1 0,0 0,0 0,0 0,1 0,-1 0,0 0,0 0,0 0,1 0,-1 0,0 0,0 0,0 0,0 0,0 0,1 0,-1 0,0 0,0 0,0 0,0 0,0 0,0 0,0 0,0 0,0 0,0 0,0 0,0 0,0 0,0 0,0 0,0 0,0 0,0 0,0 0,0 0,0 0,0 0,-1 0,-1 0,1 0,0 0,0 0,1 0,-1 0,0 0,1 0,-1 0,1 0,-1 0,1 0,0 0,-1 0,1 0,0 0,0 0,-1 0,1 0,0 0,0 0,-1 0,1 0,0 0,0 0,0 0,0 0,0 0,0 0,-1 0,1 0,0 0,0 0,0 0,0 0,0 0,0 0,0 0,0 0,0 0,0 0,0 0,0 0,0 0,0 0,0 0,0 0,0 0,0 0,0 0,-1 0,1 0,0 0,0 0,0 0,0 0,0 0,0 0,0 0,0 0,0 0,0 0,0 0,0 0,0 0,0 0,0 0,0 0,-1 0,1-1,0 1,0 0,-1 0,1 0,0 0,0 0,0 0,0 0,-1 0,1 0,0 0,0 0,0 0,0 0,0 0,0 0,0 0,0 0,0 0,0 0,0 0,0 0,0 0,0 0,0 0,0 0,0 0,2-1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43 583,'2'0,"-4"0,2 0,0 0,0 0,0 0,0 0,0 0,0 0,0 0,0 0,0 0,0 0,0 0,0 0,0 0,0 0,-1 0,1 0,0 0,0 0,0 0,0 0,0 0,0 0,0 0,0-1,0 1,0 0,-1 0,1 0,0 0,0 0,0 0,0 0,0 0,0 0,0 0,0 0,0 0,0-1,0 1,0 0,0 0,0 0,0 0,0 0,0 0,0 0,0 0,0 0,0 0,0 0,-1 0,1 0,0 0,0 0,0 0,0 0,0 0,0 0,1 0,-1-1,0 1,1 0,0 0,0 0,0-1,0 1,0 0,1 0,-1 0,1 0,-1 0,0-1,1 1,-1 0,1 0,-1 0,1 0,-1-1,0 1,0 0,1 0,-1 0,-1 0,1 0,0 0,0 0,-1 0,1 0,0 0,0 0,-1 0,1 0,0 0,-1 0,1 0,0 0,-1 1,1-1,0 0,0 0,-1 0,1 0,0 0,-1 0,1 0,-1 0,0 0,1 0,-1 0,0 0,1 0,-1 0,0 0,1 0,-1 0,0 0,1 0,-1 0,0 0,0 0,0 0,1 0,-1 0,0 1,0-1,0 0,0 0,0 0,1 0,-1 0,0 0,0 0,0 0,0 0,0 0,0 0,0 0,0 0,0 0,0 0,0 0,0 0,0 0,0 0,0 0,0 0,1 0,-1 0,0 0,0 0,0-1,0 1,0 0,0 0,0-1,0 1,0 0,0 0,-1-1,1 1,0-1,0 1,-1-1,1 1,-1-1,1 1,0-1,-1 1,1 0,-1-1,1 1,0-1,-1 1,1 0,0 0,0-1,-1 1,1 0,0 0,0 0,0 0,0 0,0 0,-1 0,1-1,0 1,0 0,0 0,0 0,0 0,0 0,0 0,0 0,0 0,0 0,0 0,-1 0,1 0,0 0,0 0,0 0,0 0,0 0,0 0,0 0,0 0,0 0,0 0,0 0,0 0,0 0,0 0,1 0,-1 0,0 1,1-1,-1 1,0-1,1 0,0 1,-1 0,1-1,-1 0,1 1,-1-1,0 1,1-1,-1 0,0 0,0 0,0 1,1-1,-1 0,0 0,0 0,0 0,0 0,0 1,1-1,-1 0,0 0,0 0,0 0,0 0,0 1,0-1,-1 0,1 1,0-1,0 1,-1-1,1 1,-1-1,0 1,1-1,-1 1,1-1,-1 1,0-1,1 1,-1-1,1 0,0 1,-1-1,1 0,0 0,0 0,-1 1,1-1,0 0,0 0,0 0,0 0,0 0,0 0,0 0,-1 0,1 1,0-1,0 0,0 0,0 0,0 0,0 0,0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159 573,'2'0,"-4"0,2 0,0-1,0 1,0 0,0 0,0 0,0 0,0 0,0 0,0 0,0 0,0 0,0 0,0 0,0 0,0 0,1 0,-1 0,0 0,0 0,0 0,0 0,0 0,0 0,0 0,0 0,0 0,0 0,0 0,0 0,0 0,0 0,0 0,0 0,0 0,0 0,0 0,0 0,0 0,0 0,0 0,0 0,0 0,0 0,0 0,0 0,1 0,-1-1,0 1,0 0,0 0,0 0,0 0,0 0,0 0,0 0,0 0,0 0,0 0,0 0,0 0,0 1,0-1,-1 0,1 0,0 0,0 1,0-1,0 0,0 0,-1 0,1 0,0 0,0 0,0 0,0 1,0-1,0 0,0 0,0 0,0 0,0 0,0 0,0 0,0 0,-1 0,1 0,0 0,0 0,0 0,0 0,0 0,0 0,0 0,0 0,0 0,0 0,0 0,0 0,0 0,0 0,0 0,0 0,0 0,0 0,0 0,0 0,1 0,-1 0,0 0,0-1,0 1,0 0,0 0,0 0,0 0,0 0,0 0,0 0,0 0,0 0,0 0,0 0,0 0,0 0,0 0,0 0,0 0,0 0,0-1,0 1,0 0,0 0,0 0,0 0,0 0,0 0,0 0,0 0,0 0,0 0,0 1,0-1,0 0,0 0,0 1,0-1,0 0,0 1,0-1,0 0,0 1,0-1,0 1,0 0,0-1,-1 1,1-1,0 0,0 1,0-1,0 1,0-1,0 0,0 1,0-1,-1 1,1-1,0 0,0 1,0-1,0 0,0 1,0-1,0 0,0 1,-1-1,1 0,0 1,0-1,0 0,0 1,0-1,0 0,0 0,0 1,0-1,0 0,0 1,-1-1,1 0,0 0,0 0,0 1,0-1,0 1,0-1,0 0,0 0,0 1,0-1,0 0,0 0,0 0,0 1,0-1,0 0,0 0,0 0,0 0,0 1,0-1,0 0,0 0,0 0,0 0,0 0,0 1,0-1,0 0,0 0,0 0,0 0,0 0,0 0,0 0,0 0,0 0,0 0,0 0,0 0,0 1,0-1,0 0,0 0,0 0,0 0,0 0,0 0,0 0,0 0,0 0,0 0,0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128 553,'2'0,"-4"0,2 0,0 0,0 0,0 0,0 0,0 0,0 0,0 0,0 0,0 0,0 0,0 0,0 0,0 0,0 0,0 0,0 0,0 0,0 0,0 0,0 1,0-1,-1 0,1 0,0 0,-1 0,0 0,1 0,-1 0,0 1,1-1,-1 0,0 0,0 0,1 0,-1 0,0 0,1 0,-1 0,0 0,1 0,-1 0,0 0,1 0,-1 0,1 0,-1 0,-1 0,2 0,-1 0,0 0,1 0,-1 0,0 0,-1 0,1 0,0 0,1 0,-1 0,0 0,0 0,0 0,1 0,-1 0,0-1,1 1,-1 0,0 0,1 0,-1 0,0-1,1 1,-1 0,0 0,1 0,-3-1,2 0,0 1,0-1,0 1,0 0,1-1,-1 1,0 0,0-1,0 1,1-1,-1 1,1-1,-1 1,1-1,-1 1,1 0,-1-1,1 1,-1-1,1 1,-1-1,1 1,-1-1,1 1,0 0,-1-1,1 0,-1 1,1-1,0 1,-1-1,1 0,-1 1,1-1,0 1,0-1,-1 1,1-1,0 1,0-1,0 0,0 1,0-1,0 1,-1-1,1 0,0 1,0-1,0 0,0 1,0-1,0 0,0 1,0-1,0 1,0-1,0 0,0 1,0-1,0 1,0-1,0 0,0 1,0-1,0 1,0-1,0 1,0-1,0 1,0-1,0 1,0 0,0-1,0 1,0-1,0 1,1 0,-1-1,0 1,0-1,0 1,0 0,0-1,0 1,0 0,0-1,0 1,0 0,0-1,0 1,0-1,0 1,0-1,0 1,0 0,0-1,1 1,-1 0,0-1,0 0,0 1,0-1,0 1,0-1,0 1,1-1,-1 1,0-1,0 1,0 0,0-1,0 1,0 0,1 0,-1-1,0 1,0 0,0-1,0 1,0 0,0 0,0-1,0 1,1 0,-1-1,0 1,0 0,0 0,0-1,0 1,0 0,1 0,-1-1,0 1,0 0,0 0,0-1,0 1,1 0,-1 0,0 0,0-1,0 1,0 0,1-1,-1 1,0 0,0 0,0-1,1 1,-1 0,0 0,0 0,0-1,1 1,-1 0,0 0,0-1,1 1,-1 0,0 0,0 0,1-1,-1 1,0 0,0 0,1-1,-1 1,1 0,-1 0,0 0,1-1,-1 1,0 0,1 0,-1 0,0 0,0-1,1 1,-1 0,0 0,1 0,-1 0,0-1,1 1,-1 0,0 0,1 0,-1 0,0 0,1-1,-1 1,0 0,0 0,1 0,-1 0,0 0,1 0,-1 0,1 0,-1 0,0 0,0-1,1 1,-1 0,0 0,1 0,-1 0,0 0,1 0,-1 0,0 0,1 0,-1 0,1 0,-1 0,0 0,0 0,1 0,-1 0,0 0,1 0,-1 0,0 0,0 0,0 0,0 0,0 0,1 0,-1 0,0 0,0 0,0 0,0 0,0 0,0 0,0 0,1 0,-1 0,0 0,0 0,0 0,0 0,0 0,0 0,0 0,0 0,0 0,0 0,0 0,0 0,1 0,-1 0,0 0,0 0,0 0,0 0,0 0,0 0,0 0,0 0,0 0,0 0,0 0,0 0,0 0,0 0,0 0,0 0,0 0,0 0,0 0,0 0,0 0,0 0,0 0,-1 0,1 0,0-1,-1 1,1 0,-1 0,1 0,-1 0,1-1,-1 1,1 0,0 0,-1 0,1 0,-1 0,1-1,-1 1,1 0,0 0,-1 0,1 0,-1 0,1-1,0 1,-1 0,1 0,0 0,0 0,0 0,-1 0,1 0,0-1,0 1,0 0,0 0,-1 0,1 0,0 0,0 0,0 0,0 0,0 0,-1 0,1 0,0 0,0-1,0 1,0 0,0 0,0 0,0 0,0 0,0 0,-1 0,1 0,0 0,0 0,0 0,0 0,0 0,0 0,0 0,0 0,0 0,0 0,0 0,0 0,0 0,0 0,-1 0,1 0,0 0,0 0,0 0,0 0,0 0,0 0,0 0,0 0,0 0,0 0,0 0,0 0,0 0,0 0,1 0,-1 0,1 0,-1 0,1 0,-1 0,0 1,1-1,-1 0,0 0,1 0,-1 0,0 0,1 0,-1 0,0 1,0-1,1 0,-1 0,0 0,1 0,-1 0,0 0,1 1,-1-1,0 0,0 0,1 0,-1 0,0 0,0 0,1 0,-1 1,0-1,0 0,0 0,1 0,-1 0,0 0,0 0,0 0,1 0,-1 0,0 0,0 1,0-1,0 0,1 0,-1 0,0 0,0 0,0 0,0 0,0 0,0 0,0 0,0 0,0 0,0 0,0 0,0 0,1 0,-1 0,0 0,0 0,0 0,0 0,0 0,0 0,0 0,0 0,0 0,0 0,0 0,0 0,0 0,0 0,0 0,0 0,0 0,0 0,0 0,0 1,0-1,0 0,0 0,0 0,0 0,0 0,0 0,0 0,0 0,0 0,0 0,0 0,0 0,0 0,0 0,0 0,0 0,0 0,0 1,0-1,0 0,-1 1,1-1,0 1,-1-1,1 1,0-1,-1 1,1-1,-1 1,0 0,1-1,0 1,-1-1,1 1,0-1,-1 0,1 1,0-1,0 0,-1 1,1-1,0 0,0 0,0 1,-1-1,1 0,0 0,0 0,0 0,0 1,0-1,0 0,0 0,-1 0,1 0,0 0,0 0,0 0,0 0,0 0,0 0,0 1,0-1,0 0,0 0,0 0,0 0,0 0,0 0,0 0,0 0,0 0,0 0,0 0,0 0,0 0,0 0,0 0,0 0,-1 0,1 0,0 0,0 0,0 0,0 0,0 0,0 0,0 0,2-1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1190 577,'-1'0,"1"0,0 0,0 0,0 0,0 0,0 0,0 0,0 0,0 0,0 0,0 0,0 0,0 0,0 0,0 0,0 0,0 0,0 0,0 0,0 0,0 0,0 0,0 0,0 0,0 0,0 0,0 0,0 0,0 0,0 0,0 0,0 0,0-1,0 1,0 0,0 0,0 0,0 0,0 0,-1 0,1 0,0 0,0 0,0 0,0-1,0 1,0 0,0 0,0 0,0 0,0 0,0 0,0 0,0-1,0 1,0 0,0 0,0 0,0 0,0 0,0 0,0 0,0 0,0 0,0 0,0 0,0 0,0 0,0 0,0 0,0 0,0 0,0 0,0 0,0 0,0 0,0 0,0 0,0 0,0 0,0 0,0 0,0 0,1 0,-1 1,0-1,0 0,0 0,0 0,0 0,0 0,-1 0,1 0,0 0,0 0,0 0,0 0,0 0,0 0,0 0,0 0,0 0,0 0,0 0,0 0,0 0,0 0,0 0,-1 0,1 0,0 0,0 0,0 0,0-1,0 1,1 0,-1 0,0 0,0 0,0 0,0 0,0 0,0 0,0 0,0 0,0 0,0 0,0 0,0-1,0 1,0 0,0 0,0 0,0 0,0 0,0 0,0 0,0 1,0-1,0 0,0 0,0 0,0 1,0-1,-1 0,1 0,0 0,0 0,0 0,0 0,0 1,0-1,0 0,-1 0,1 0,0 0,0 0,0 0,0 0,0 0,0 0,0 0,0 0,0 0,0 0,0 0,0 0,-1 0,1 0,0 0,0 0,0 0,0-1,0 1,0 0,0 0,0 0,0 0,0 0,0 0,0 0,0 0,0 0,0 0,0 0,0 0,0 0,0 0,0 0,0 0,1 1,-1-1,0 0,0 0,0 0,0 0,0 0,0 0,0 0,0 1,0-1,0 0,0 0,0 0,0 0,0 0,0 0,0 0,0 0,0 0,0 0,0 0,0 0,0 0,0 0,0 0,0 0,0 0,0 0,0 0,0 0,0 0,0 0,0 0,0 0,0 0,0 0,0 0,0 0,0 0,0 0,0 0,0 0,0 0,0 0,0 0,0 0,0 1,1-1,-1 0,0 0,0 0,0 0,0 0,0 0,0 0,0 0,0 0,0 0,0 0,0 0,0 1,0-1,0 0,0 0,0 0,0 0,0 0,0 0,0 0,0 0,0 0,0 0,0-1,0 1,-1 0,1 0,0 0,0 0,0 0,0 0,0 0,0-1,0 1,0 0,0 0,0 0,0 0,0 0,0 0,0 0,0 0,0 0,0 0,0 0,0 0,0 0,0 0,0 0,0 0,0 0,0 0,0 0,0 0,0 1,0-1,0 0,0 0,0 0,-1 0,1 0,0 0,0 0,0 0,-1 0,1 0,0 0,0 0,0 0,0 0,-1 0,1-1,0 1,0 0,0 0,0 0,0 0,0-1,0 1,1 0,-1 0,0 0,0 0,0 0,0 0,0 0,0 0,0 0,0 0,1 0,-1 0,0 0,0 0,0 0,0 0,1 0,-1 0,0 0,0 0,0 0,0 0,0 1,0-1,0 0,0 0,-1 0,1 0,0 0,0 0,-1 0,1 0,0 0,0 0,-1-1,1 1,0 0,0 0,0 0,0 0,0 0,0 0,0 0,0 0,0-1,0 1,0 0,0 0,0 0,0 0,0 0,0 0,0 0,0 0,0 0,1 0,-1 0,0 0,0 0,0 0,0 0,0 0,0 1,0-1,0 0,0 0,0 0,0 0,0 0,0 0,0 0,0 0,0 0,0 0,0 0,0 0,0 0,0 0,0 0,0 0,0 0,0 0,0 0,0-1,0 1,1 0,-1 0,0 0,0 0,0 0,0 0,0 0,0 0,0 0,0 0,0 0,0 0,0 0,0 0,0 0,0 0,0 0,0 0,0 0,0 0,0 0,0 0,0 0,0 0,0 0,0 0,0 0,0 0,0 0,0 0,0 0,0 0,0 0,0 0,0 0,0 0,0 0,0 0,0 0,0 0,0 0,0 0,0 0,0 0,0 0,0 0,0 0,0 0,0 0,0 0,0 0,1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1188 664,'2'0,"-4"0,2 0,0 0,0 0,0 0,0 0,0 0,0 0,0 0,0 0,0 0,0 0,0 0,0 0,0 0,0 0,0 0,0 0,0 0,0 0,0 0,0 0,0 0,0 0,0 0,0 0,0 0,0 0,0 0,0 0,0 0,0 0,0 0,0 0,0 0,0 0,0 0,0 0,0 0,0 0,0 0,0 0,0 0,0 0,0 0,0 0,0 0,0 0,0 0,0 0,0 0,0 0,0 0,0 0,1 0,-1 1,0-1,0 0,0 0,0 0,0 0,1 0,-1 0,0 0,0 0,0 0,0 0,0 0,0 0,0 0,0 0,0 1,1-1,-1 0,0 0,0 0,0 0,0 0,0 0,0 0,0 0,0 0,1 0,-1 0,0 0,0 0,0 0,1 0,-1 0,0-1,0 1,1 0,-1 0,0 0,1 0,-1 0,0 0,0 0,1 0,-1 0,0 0,0-1,0 1,1 0,-1 0,0 0,0 0,0 0,1 0,-1 0,0 0,0 0,0 1,1-1,-1 0,0 0,0 0,0 0,1 0,-1 0,0 1,0-1,0 0,1 0,-1 0,0 1,0-1,0 0,0 0,1 1,-1-1,0 0,0 1,0-1,1 0,-1 0,0 1,0-1,0 0,0 0,0 0,0 1,1-1,-1 0,0 0,0 0,0 0,0 0,0 0,0 0,0 0,0 0,0 0,0 0,1 0,-1 0,0 0,0 0,0 0,1 0,-1 0,0 0,1 0,-1 0,1 0,-1 0,0 0,1 0,-1 0,0 0,0 0,1 0,-1-1,0 1,1 0,-1 0,0 0,1 0,-1 0,0 0,0 0,0 0,0 0,1 0,-1 0,0 0,0 0,1 0,-1 0,0 0,0 0,0 0,1 0,-1 0,0 0,0 1,0-1,1 0,-1 0,0 0,0 1,0-1,1 0,-1 1,0-1,0 0,1 0,-1 0,0 0,0 1,0-1,1 0,-1 0,0 0,0 0,1 0,-1 0,0 1,0-1,1 0,-1 0,0 0,0 0,1 0,-1 0,1 0,-1-1,0 1,1 0,-1 0,0 0,1 0,-1 0,1-1,-1 1,0 0,1 0,-1 0,1 0,-1-1,0 1,1 0,-1 0,0 0,0 0,1 0,-1 0,0 0,0 0,0 0,0 0,0-1,0 1,0 0,0 0,1 0,-1 0,0 0,0 0,0 0,0 0,0 0,0 0,0 0,1 0,-1 1,0-1,0 0,0 0,0 0,1 0,-1 0,0 0,0 0,0 0,0 0,0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1215 680,'2'0,"-4"0,2 0,0 0,0 0,0 0,0 0,0 0,0 0,0 0,0 0,0 0,0 0,0 0,1 0,-1 0,0 0,0 0,0 0,0 0,0 0,0 0,0 0,0 0,0 0,0 0,0 0,0 0,0 0,0 0,0 0,0 0,0 0,0 0,0 0,0 1,0-1,0 0,0 0,1 1,-1-1,0 0,0 0,0 1,0-1,0 0,0 1,0-1,-1 1,1-1,0 0,0 1,0-1,0 0,0 1,0-1,0 0,0 1,0-1,0 0,0 0,0 1,0-1,0 0,0 0,0 1,0-1,0 0,0 0,0 0,0 0,0 0,0 0,0 0,0 0,0 0,0 1,1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1222 694,'2'0,"-4"0,2 0,0 0,0 0,0 0,0 0,0 0,0 0,0 0,0 0,0 0,0 0,0 0,0 0,0 0,0 0,0 0,-2 0,1 0,1 1,-2-1,2 0,-1 0,0 1,1-1,0 0,-1 0,1 1,0-1,-1 0,1 0,0 0,0 0,-1 0,1 1,0-1,0 0,-1 0,1 0,0 0,0 0,0 0,0 0,0 1,-1-1,1 0,0 0,0 0,0 0,0 0,0 0,0 0,0 0,0 0,0 0,0 0,0 0,0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1218 706,'2'0,"-4"0,2 0,0 0,0 0,0 0,0 0,0 0,0 0,0 0,0 0,0 0,1 0,-1 0,0 0,0 0,0 0,0 0,1 0,-1 0,0 0,0 0,0 0,1 0,-1 0,0 0,0 1,0-1,0 0,0 0,0 0,0 0,0 0,0 1,0-1,0 0,0 0,-1 1,1-1,0 1,-1-1,1 0,0 0,0 0,-1 1,1-1,0 0,0 0,-1 0,1 0,0 1,0-1,0 0,0 0,-1 0,1 0,0 0,0 0,0 0,0 0,0 0,0 0,0 0,0 1,-1-1,1 0,0 0,0 0,0 0,0 0,0 0,0 0,0 0,0 0,0 0,0 0,0 0,0 0,0 0,0 0,0 0,0 0,0 0,0 0,0 0,0 0,0 0,0 0,0 0,0 0,0 0,0 1,0-1,0 0,0 0,1 0,-1 0,0 0,0 0,0 0,1 0,-1 0,0 1,0-1,1 0,-1 0,0 0,1 0,-1 0,0 0,1 0,-1 0,0 0,0 0,1 0,-1 0,0 0,0 0,0 0,0 0,0 0,1 0,-1 0,0 0,0 0,0 0,0 0,0 0,0 0,0 0,1 0,-1 0,0 0,0 0,0 0,0 0,0 0,0 0,0 0,0 0,0 0,0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1192 577,'2'0,"-4"0,2 0,0 0,0 0,0 0,0 0,0 0,0 0,0 0,0 0,0-1,0 1,0 0,0 0,0 0,0 0,0 0,0 0,0 0,1 0,-1 0,0 0,0 0,0 0,0 0,0 0,0 0,0 0,0 0,0 0,0 0,0 0,0 0,0 0,0 0,0 0,0 0,0 0,0 0,0 0,0 0,0 0,0 0,0 0,0 0,0 0,0 0,0 0,0 0,0 0,0-1,0 1,0 0,0 0,0 0,-1 0,1 0,0 0,0 0,0 0,0 0,0 0,0 0,0 0,0 0,0 0,0 0,0 0,0 0,0 0,0 0,0 0,0-1,0 1,0 0,0 0,0 0,0 0,0 0,0 0,0 0,0 0,0 0,0 0,0 0,0 0,0 0,0 0,0 0,0 0,0 0,0 0,0 0,0 0,0 0,0 0,0 0,0 0,-1 0,1 1,0-1,-1 0,1 0,0 0,0 0,-1 0,1 0,0 0,0 0,0 0,0 0,0 0,0 0,0 0,0 0,0 0,-1 0,1 0,0 0,0 0,0 0,0 0,0 0,0 0,0 0,0 0,0 0,0 0,0 0,0 0,0 0,0 0,0 0,0 0,0 0,0 0,0 0,0 0,0 0,0 0,0 0,0 0,0 0,0 0,0 0,0 0,0 0,0 0,0 0,0 0,0 0,0 0,0 0,0 0,0 0,0 0,1 0,-1 0,0 0,0 0,0 0,0 0,0 0,0 0,0 0,0 0,0 0,0 0,0 0,0 0,0 0,0 0,0 0,0 0,0 0,0 0,1 1,-1-1,0 0,0 0,0 0,0 0,0 0,0 0,0 0,0 0,0 0,0 0,0 0,0 0,0 0,0 0,0 0,0 0,0 0,0 0,0 0,0 0,0 0,0 0,0 0,0 0,0-1,0 1,0 0,0 0,0 0,0 0,0 0,0 0,0 0,0 0,0 0,0 0,0 0,0 0,0 0,0 0,0 0,1 0,-1 0,0 0,0 0,0 0,0 0,0 0,0 0,0 0,0 0,0 0,0 0,0 0,0 0,0 0,0 0,0 0,0 0,0 0,0 0,0 0,0 0,0 0,0 0,0 0,0 0,0 0,0-1,0 1,0 0,0 0,0 0,0 0,0 0,0 0,0 0,0 0,0 0,0 0,0 0,0 0,0 0,0 0,0 0,0 0,0 0,0 0,0 0,0 0,0 0,0 0,0 0,0 0,0 0,0 0,0 0,0 0,0 0,0 0,0 0,0 0,0 0,0 0,0 0,0 0,0 0,0 0,0 0,0 0,0 0,0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764 451,'2'0,"-4"0,2-1,-1 1,1 0,0 0,0 0,0 0,0 0,0 0,0 0,1 0,-1 0,0-1,1 1,-1 0,1-1,-1 1,0 0,1 0,-1 0,0 0,0-1,1 1,-1 0,0 0,1 0,-1 0,0 0,1 0,-1 1,1-1,-1 0,2 1,-2-1,1 0,0 1,0 0,0-1,0 1,0-1,0 1,-1-1,1 0,0 1,0-1,-1 0,1 0,-1 0,1 0,-1 0,1 0,-1 1,0-2,1 1,-1 0,0 0,1 0,-1 0,0 0,1 0,-1 0,0 0,0 0,0 0,1 0,-1-1,0 1,0 0,0 0,0 0,0 0,0 0,0 0,0 0,0 0,0 0,0 1,-1-1,1 1,-1-1,1 1,-1 0,-1 1,1-1,0 0,1 1,-1-1,0 0,0 0,0 0,-1 2,1-2,0 0,0 0,0 0,1 0,-1 0,0 0,0 0,0 0,0 1,0-2,1 0,-1 1,1-1,-1 0,1 1,0-1,-1 0,1 0,0 0,0 1,-1-1,1 0,0 0,0 0,0 0,0 0,0 0,0 0,0-1,0 1,0 0,0 0,0 0,0 0,0 0,0 0,0 0,1 0,-1 0,0 0,1 0,-1 0,1 0,-1 1,1-1,0 0,-1 0,1 1,-1-1,1 0,0 0,-1 1,1-1,-1 0,1 0,0 0,-1 1,1-1,0 0,-1 0,1 0,0 0,-1 0,1 0,0 0,1 0,0 0,-1-1,0 1,0 0,0 0,-1 0,1 0,1-1,-2 1,1 0,-1-1,1 1,-1 0,1 0,-1 0,0-1,0 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675 605,'2'0,"-4"0,2 0,0 0,0 0,0 0,0 0,0 0,0 0,-1 0,1 0,0 0,0 0,0 0,0 0,0 0,0 0,0 0,0 0,0 0,0 0,0 0,0 0,0 0,0 0,0 0,0 0,0 0,0 0,0 0,0 0,0 0,0 0,0 0,0 0,0 0,0 0,0 0,0 0,0 0,0 0,0 0,0 0,0 0,0 0,0 0,0 0,0 0,0 0,0 0,0 0,0 0,0 0,0-1,0 1,0 0,0 0,0 0,0-1,0 1,0 0,0-1,0 1,0 0,0-1,0 1,0 0,0-1,0 1,0-1,0 1,0-1,0 0,0 1,0-1,0 1,1-1,-1 1,0-1,0 0,0 0,0 1,0-1,0 0,0 1,0-1,0 1,0-1,1 0,-1 1,0-1,0 1,0-1,0 0,0 1,0-1,1 0,-1 1,0-1,0 0,1 0,-1 0,0 0,1 0,-1 0,0 1,1-2,-1 1,0 0,1 1,-1-1,0 0,1 0,-1 1,0-1,0 0,1 1,-1-1,0 0,0 1,1-1,-1 0,0 0,1 1,-1-1,0 0,1 0,-1 0,0 1,1-1,-1 0,1-1,-1 2,0-1,1 0,-1 1,1-1,-1 0,0 0,1 1,-1-1,1 1,-1-1,0 0,1 1,-1-1,1 0,-1 1,0-1,1 0,0 1,0-1,-1 0,1 1,0-1,-1 0,1 1,0-2,0 2,0-1,0 0,-1 1,1-1,0 1,0-1,-1 0,1 1,0-1,0 0,-1 1,1-1,0 0,0 1,0-1,-1 0,1 0,0 1,0-1,0 0,0 0,0 1,0-1,0 0,1 1,-1-1,0 0,0 1,0-1,0 0,0 1,1-1,-1 1,0-1,0 1,0-1,0 1,-1 0,2-1,-1 1,0-1,0 1,0 0,-1 0,1-1,0 1,0 0,-1 0,1 0,0-1,-1 1,1 0,0 0,0 0,-1 0,1 0,0 0,0 0,-1 0,1 0,0 0,0 0,-1 0,1 0,0 0,0 0,0 0,0 0,0 0,0 1,0-1,0 0,0 0,0 0,-1 0,1 0,1 1,-1-1,0 0,-1 0,2 0,-1 0,0 1,0-1,0 0,1 0,0 1,-1-1,0 0,0 0,0 1,1-1,0 0,-1 1,1-1,-1 0,0 1,2-1,-2 0,0 1,0-1,0 0,0 1,0-1,0 0,0 0,0 1,0-1,0 0,0 1,0-1,1 0,-1 1,2 0,-2-1,1 0,-1 1,0-1,0 0,0 1,1-1,-1 0,0 1,2-1,-2 0,0 0,0 1,0-1,1 0,-1 0,0 0,1 0,-1 0,1 1,-1-1,0 0,1 0,-1 0,1 0,-1 0,0 0,1 0,-1 0,0 0,1 0,-1 0,0 0,0 0,2 0,-2 0,0 0,0 0,0 0,0 0,0 0,1 0,-1 0,1 0,-1 0,0 0,1 0,-1-1,1 1,-1 0,0 0,1 0,-1 0,0 0,1-1,-1 1,0 0,1 0,-1 0,0-1,0 1,1 0,-1 0,0-1,0 1,0 0,0-1,0 1,0 0,0 0,0-1,0 1,0-1,0 1,0 0,-1-1,1 1,0 0,0-1,-1 1,1-1,0 1,0-1,0 0,-1 1,1-1,-1 1,1-1,0 1,0-1,-1 0,1 0,0 1,-1-1,1 0,0 0,-1 0,1 0,0 0,0 1,-1-1,1 0,0 0,-1 0,1 0,-1 1,1-1,0-1,-1 2,0-1,1 0,-1 0,1 0,-1 1,0-1,1 0,-1 0,0 1,0-1,1 0,-1 1,0-1,0 0,1 1,-1-1,0 1,0-1,1 1,-1-1,0 1,0 0,0-1,0 1,0 0,0 0,0 0,1-1,-1 1,0 0,0 0,0 0,0 0,0 0,0-1,0 1,0 0,0 0,0 0,0 0,0 0,0 0,0 0,0 0,0 0,0 0,0 0,0 0,1 0,-1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676 578,'2'0,"-4"0,2 0,0 0,0 0,0 0,0 0,0 0,0 0,0 0,0 0,0 0,0 0,0 0,0 0,0 0,0 0,0 0,0 0,0 0,0 0,0 0,0 0,0 0,0 0,0 0,0 0,0 0,0 0,0 0,0 0,0 0,0 0,0 0,0 0,0 0,0 0,0 0,0 0,0 0,0 0,0 0,0 0,0 0,0 0,0 0,0 0,0 0,0 0,0 0,0 0,0 0,0 0,0 0,0 0,0 0,0 0,0 0,0 0,0 0,0 0,0 0,0 0,0 0,0 0,0 0,0 0,0 0,0 0,0 0,0-1,1 1,-1 0,0 0,0 0,0 0,0 0,0 0,0 0,0 0,0 0,0 0,0 0,0 0,0 0,0 0,0 0,0 0,0 0,0 0,1 0,-1-1,0 1,0 0,0 0,0 0,0 0,0 0,0 0,0-1,0 1,0 0,0 0,0 0,0 0,0-1,0 1,0 0,0 0,1 0,-1-1,0 1,0 0,0 0,0 0,0-1,0 1,0 0,0 0,0-1,0 1,0 0,1-1,-1 1,0 0,0-1,0 1,0 0,0-1,0 1,1 0,-1-1,0 1,0-1,0 0,0 1,1-1,-1 1,0-1,0 0,0 1,1-1,-1 1,0-1,0 0,0 1,0-1,1 1,-1-1,0 0,0 1,0-1,1 1,-1-1,0 0,0 1,0-1,1 1,-1-1,0 1,0-1,0 1,1-1,-1 1,0-1,0 0,0 1,0 0,1-1,-1 1,0 0,0-1,0 1,0 0,0-1,1 1,-1 0,0-1,0 1,0 0,0-1,0 1,0 0,0 0,1-1,-1 1,0 0,0-1,0 1,0 0,0-1,0 1,0 0,1-1,-1 1,0 0,0 0,0-1,0 1,0 0,0-1,0 1,0 0,1 0,-1-1,0 1,0 0,0 0,0-1,0 1,0 0,0 0,0 0,0-1,0 1,0 0,0 0,0 0,0-1,0 1,0 0,1 0,-1 0,0 0,0 0,0-1,0 1,0 0,0 0,0-1,0 1,0 0,0 0,0 0,0 0,0-1,0 1,0 0,0 0,0 0,0 0,0 0,0 0,0 0,0 0,0-1,0 1,0 0,0 0,1 0,-1 0,0 0,0 0,0 0,0 0,0 0,0 0,0 0,0 0,0 0,0 0,0 0,0 0,0 0,0 0,0 0,0 0,0 0,0 0,0 0,0 0,0 0,0 1,1-1,-1 1,0-1,0 0,0 1,0-1,0 1,1-1,-1 0,0 1,0-1,0 0,0 1,0-1,0 0,1 1,-1-1,0 0,0 0,0 1,0-1,0 0,0 0,0 0,0 0,0 0,0 0,0 1,0-1,0 0,1 0,-1 0,0 0,0 0,0 0,0 0,0 0,0 0,0 0,0 0,0 0,0 0,0 0,0 0,0 0,0 0,0 0,0 0,0 0,0 0,0 0,0-1,0 1,0 0,0 0,0-1,0 1,0 0,0-1,0 1,0 0,0-1,-1 1,1 0,0 0,0-1,0 1,0 0,0 0,-1 0,1 0,0-1,0 1,0 0,0 0,0 0,0 0,0 0,0 0,0 0,0 0,-1 0,1 0,0 0,0 0,0-1,0 2,-1-1,1 0,0 0,-1 0,1 0,0 0,-1 0,1 0,-1 1,1-1,0 0,-1 0,1 0,-1 1,1-1,-1 0,1 0,0 0,-1 0,1 0,0 0,0 1,0-1,-1 0,1 0,0 0,0 0,0 0,0 0,0 0,0 0,0 0,0 0,0 0,1-1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722 517,'2'0,"-4"0,2 0,0 0,0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0,1-1,-1 1,0 0,0 0,0 0,0 0,1-1,-1 1,0 0,0 0,1-1,-1 1,0 0,1 0,-1-1,1 1,-1 0,1-1,0 1,-1-1,1 1,-1 0,1-1,0 1,1-1,-2 1,1-1,0 1,-1-1,1 1,0 0,0-1,-1 1,1 0,0-1,0 1,0-1,0 1,-1 0,1-1,0 1,-1 0,1 0,-1-1,1 1,-1 0,1 0,-1 0,0-1,1 1,-1 0,1 0,-1 0,0 0,1 0,-1-1,1 1,-1 0,0 0,1 0,-1 0,0 0,0-1,1 1,-1 0,0 0,0 0,1 0,-1 0,0 0,0 0,0 0,0 0,1-1,-1 1,0 0,0 0,0 0,0 0,0 0,0 0,0 0,0 0,0 0,0 0,0 0,1 0,-1 0,0 0,0 0,0 0,0 0,0 0,0 0,0 0,0 0,0 0,0 0,1 0,-1 0,0 0,0 0,0 0,0 0,0 0,0 0,0 0,1 0,-1 0,0 0,0 0,0 0,0 0,0 0,0-1,1 1,-1 0,0 0,0 0,0 0,0 0,0 0,0 0,0 0,0 0,0 0,0 0,0 0,0 0,0 0,0 0,0 0,0 0,0 0,0-1,0 1,0 0,0 0,-1 0,1-1,0 1,0 0,0 0,-1 0,1 0,0-1,0 1,0 0,0 0,-1 0,1 0,0 0,0 0,0 0,0-1,0 1,0 0,0 0,0 0,0 0,0 0,0 0,0 0,0 0,0 0,0 0,0 0,0 0,0 0,0 0,0 0,0 0,1 0,-1 0,0 0,0 0,1 0,-1 0,0 1,1-1,-1 0,0 0,0 0,0 0,0 0,0 0,0 0,1 0,-1 0,0 0,0 1,0-1,0 0,-1 0,1 1,0-1,0 1,-1 0,1-1,-1 1,1-1,0 1,-1-1,1 1,-1-1,1 0,0 0,0 1,-1-1,1 0,0 0,0 0,0 0,0 0,0 0,0 0,0 1,-1-1,1 0,0 0,0 0,0 0,0 0,0 0,0 0,0 0,0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825 520,'2'0,"-4"0,2 0,0 0,0 0,-1 0,1 0,0 0,0 0,0 0,0 0,0 0,0 0,0 0,0 0,0 0,0 0,0 0,0 0,0 0,0 0,0 0,-1 0,1 0,0 0,0 0,0 1,0-1,0 0,0 0,0 0,0 0,0 0,0 0,0 0,0 0,-1 0,1 0,0 0,0 0,0 0,0 0,0 0,0 0,0 0,0 0,0 0,0 0,0 0,0 0,0 0,0 0,0 0,0 0,0 0,0 0,0 0,0 0,0 0,0 0,0 0,0 0,0 0,0 0,0 0,0 0,0 0,0 0,0 1,0-1,0 0,0 0,0 0,0 0,0 0,0 0,-1 0,1 0,0 0,0 0,0 0,0 0,0 0,0 0,0 0,0 0,0 0,0 0,0 0,0 0,0 0,0 0,0 0,0 0,0 0,0 0,0 0,0 0,0 0,-1 0,1 0,0 0,0 0,0 0,0 0,0 0,0 0,0 1,0-1,0 0,0 0,0 0,0 0,0 0,0 0,0 0,0 0,0 0,0 0,0 0,0 0,0 0,0 0,0 0,0 0,0 0,0 0,0 0,0 0,0 0,0 0,0 0,0 0,0 0,0 0,0 0,0 0,0 0,0 0,0 0,0 0,0 0,0 0,0 0,0 0,0 0,0 0,-1 0,1 0,0 0,0 0,0 0,-1 0,1 0,0 0,0-1,0 1,0 0,0 0,0 0,0 0,0 0,0 0,0 0,0 0,0 0,-1 0,1 0,0 0,0 0,0 0,0-1,0 1,0 0,0 0,0 0,0 0,0 0,0 0,0 0,0 0,0 0,0 0,0 0,0 0,0 0,0 0,0 0,0 0,0 0,0 0,0 0,0 0,0 0,0 0,0 0,0 0,0 0,0 0,0 0,0 0,0 0,0 0,0 0,0 0,0 0,0 0,0-1,0 1,0 0,0 0,0 0,0 0,0 0,0 0,0 0,0 0,-1 0,1 0,0 0,0 0,0 0,0 0,0 0,0 0,0 0,0 0,0 0,0 0,0 0,0 0,0 0,0 0,0 0,0 0,0 0,0 0,0 0,0 0,0-1,1 1,-1 0,0 0,0 0,1 0,-1 0,0 0,1 0,-1 0,1 0,-1 0,1 0,1 0,-2 0,1 0,0 0,0 0,0 1,0-1,0 0,0 0,0 0,-1 0,1 0,0 0,0 0,0 1,0-1,0 0,0 0,0 0,0 0,0 1,0-1,0 0,0 0,0 0,0 1,0-1,0 0,0 0,-1 0,1 0,0 0,0 0,-1 1,1-1,0 0,0 0,-1 0,1 0,0 0,-1 0,1 0,-1 1,0-1,1 0,-1 0,0 0,1 0,-1 0,0 0,1 0,-1 0,0 0,0 0,1 0,-1 0,0 0,0 0,1 1,-1-1,0 0,0 0,0 0,0 0,0 0,1 0,-1 0,0 0,0 0,0 0,0 0,0 0,0 0,0 0,0 0,0 0,0 0,0 0,0-1,0 1,0 0,0 0,0 0,0 0,0-1,0 1,0 0,0 0,0 0,0-1,0 1,0 0,0 0,0-1,-1 1,1 0,0 0,0 0,0-1,0 1,0 0,0 0,0 0,0 0,0 0,0 0,0 0,0-1,-1 1,1 0,0 0,0 0,0 0,0 0,0 0,0 0,0 0,0 0,0 0,0 0,0-1,0 1,0 0,0 0,0 0,0 0,0 0,0 0,0 0,-1 0,1-1,0 1,0 0,0 0,0 0,0 0,0 0,0 0,0 0,0 0,0 0,0 0,0 0,0 0,0 0,0 0,0 0,0 0,1 0,-1 1,1-1,-1 1,0-1,1 1,-1 0,0-1,1 1,-1-1,0 1,1-1,-1 1,0-1,1 1,-1-1,0 0,0 1,0-1,0 0,0 0,0 0,1 1,-1-1,0 0,0 0,0 0,0 1,0-1,-1 0,1 0,0 0,0 1,-1-1,1 0,-1 0,0 1,1-1,-1 0,0 0,1 1,-1-1,1 0,-1 0,1 0,-1 0,1 0,0 0,0 0,-1 0,1 0,0 0,0 0,0 0,-1 0,1 0,0 1,0-1,-1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905 522,'2'0,"-4"0,2 0,0 0,0 0,0 0,0 0,0 0,0 0,0 0,0 0,0 0,0 0,0 0,0 0,0 0,0 0,0 0,0 0,0 0,0 0,0 0,0 0,0 0,0 0,0 0,0 0,0 0,0 0,0 0,0 0,0 0,0 0,0 0,0 0,1 0,-1 0,0 0,0 0,0 0,0 0,0 0,0 0,0 1,0-1,0 0,1 0,-1 0,0 0,0 0,0 0,0 0,0 0,0 0,0 0,0 0,0 0,0 0,0 0,0 0,0 1,0-1,0 0,0 0,0 0,0 0,0 0,0 0,0 0,0 0,0 0,0 0,0 0,0 0,0 0,0 0,0 0,0 0,0-1,0 1,0 0,0 0,0 0,0 0,0 0,0 0,0 0,0 0,0 0,1 0,-1 0,0 0,0 0,0 0,0 0,0 0,0 0,0 0,0 0,0 0,0 0,0 0,0 0,0 0,0 0,0 0,0 0,0 0,0 0,0 0,0 0,0 0,0 0,0 0,0 0,1 0,-1-1,0 1,0 0,0 0,0 0,0 0,0 0,0 0,0 0,0 0,0 0,0 0,0 0,0 0,0 0,0 0,0 0,0 0,0 0,0 0,0 0,0 0,0 0,0 0,0 0,0 0,0 0,0 0,0 0,0 0,0 0,0 0,0 0,0 0,0 0,0 0,0 0,0 0,0 0,0 0,0 0,0 0,0 0,0 0,0 0,0 0,0 0,0 0,0 0,0 0,0 0,0 0,0 0,0 0,0 0,0 0,0 0,0 0,0 0,0 0,0 0,0 0,0 0,0 0,0 0,0-1,0 1,1 0,-1 0,0 0,0 0,0-1,1 1,0 0,-1 0,0-1,1 1,-1 0,0 0,1-1,-1 1,1 0,-1-1,1 1,0 0,-1-1,1 1,-1 0,1-1,-1 1,1 0,-1-1,1 1,0-1,0 1,-1-1,1 1,0 0,-1-1,1 1,-1-1,1 1,0 0,0-1,-1 1,1 0,-1-1,1 1,0 0,-1-1,1 1,0 0,-1-1,1 1,0-1,-1 1,1 0,0-1,0 1,-1 0,1-1,0 1,-1 0,1-1,0 1,-1 0,1 0,0-1,-1 1,1 0,-1 0,1-1,-1 1,1 0,-1 0,0 0,1 0,-1 0,0-1,0 1,1 0,-1 0,0 0,0 0,0 0,0 0,1 0,-1 0,0 0,0 0,0 0,0 0,0 0,0 0,0 0,0 0,0 0,0 0,1-1,-1 1,0 0,0 0,0 0,0 0,0 0,0 0,0 0,0 0,0 0,0 0,0 0,0 0,0 0,0 0,1 0,-1 0,0 0,0 0,0 0,0 0,0 0,0 0,0 0,0 0,0 0,0 0,0 0,0 0,0 0,0 0,0 0,0 0,0 0,0 0,0 0,0 0,0 0,0 0,0 0,0 0,0 0,0 0,0 0,0 0,0 0,0 0,0 0,0 0,0 0,0 0,0 0,0 0,0 0,0 0,0 0,1 0,-1 0,0 0,0 0,0 0,0 0,0 0,0 0,0-1,0 1,0 0,0 0,0 0,0 0,0 0,0 0,0 0,0 0,0 0,0 0,0 0,0 0,0 0,0 0,0 0,0 0,-1 0,1 0,0-1,0 1,-1 0,1 0,0 0,-1 0,1-1,0 1,-1 0,1 0,0 0,0 0,0 0,0 0,0 0,0 0,-1 0,1 0,0 0,0 0,0 0,0-1,0 1,0 0,0 0,0 0,0 0,0 0,0 0,0 0,0 0,0 0,0 0,0 0,0 1,1-1,-1 0,1 0,-1 0,0 0,0 0,0 0,1 0,-1 0,0 0,0 0,0 0,0 0,0 0,1 0,-1 0,0 0,0 1,0-1,0 0,0 0,0 0,0 0,0 0,0 0,0 0,0 0,0 0,1 0,-1 0,0 0,0 0,0 0,0 1,0-1,0 0,0 1,0-1,0 0,0 1,0-1,0 1,-1 0,1-1,0 1,0 0,0-1,-1 1,1 0,0-1,0 1,0-1,0 0,-1 1,1-1,0 0,0 0,0 1,0-1,0 0,0 0,0 0,0 1,0-1,0 0,-1 0,1 0,0 0,0 0,0 0,0 0,0 0,0 0,0 0,0 0,0 1,0-1,0 0,0 0,0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163 576,'2'0,"-4"0,2 0,0 0,0-1,0 1,0 0,0 0,0 0,0 0,0 0,0 0,0 0,0 0,0 0,0 0,0 0,0 0,0 0,0 0,-1-1,1 1,0 0,0 0,0 0,0 0,0 0,0 0,0 0,0 0,0 0,0-1,0 1,0 0,0 0,0 0,0 0,0 0,0 0,0 0,0 0,0 0,0 0,0 0,0 0,0-1,0 1,0 0,0 0,0 0,0 0,0 0,0 0,0 0,0 0,0 0,0 0,0 0,0 0,0 0,0 0,-1 1,1-1,0 1,0-1,-1 1,1-1,0 1,0-1,0 1,0 0,-1-1,1 1,0 0,0 0,0-1,0 1,-1 0,1-1,0 1,0 0,0-1,0 1,0-1,0 1,0-1,-1 0,1 1,0-1,0 0,0 1,0-1,0 0,0 0,0 0,0 1,0-1,0 0,0 0,0 0,0 0,0 0,0 0,0 0,0 0,0 1,0-1,0 0,0 0,0 0,0 0,0 0,0 0,0 0,0 0,0 0,0 0,0 0,0-1,0 1,0 0,0-1,1 1,-1-1,0 1,0-1,0 1,1-1,-1 0,0 1,0-1,0 1,1-1,-1 0,0 1,0-1,0 1,0-1,0 1,0 0,0-1,0 1,0 0,1-1,-1 1,0 0,0 0,0-1,0 1,0 0,0-1,0 1,0 0,0 0,0 0,0 0,0 0,0-1,0 1,0 0,0 0,0 0,0 0,0 0,0 0,0 0,0 0,0 0,0 0,0 0,0 0,0 0,0 0,0 0,0 0,0 0,0 1,0-1,0 1,0-1,0 1,0 0,0 0,0 0,0 0,0-1,0 1,0 0,0 0,0-1,0 1,0 0,0-1,0 1,0 0,0-1,0 1,0 0,1-1,-1 1,0-1,0 0,0 1,0-1,0 0,0 1,0-1,0 0,0 0,0 1,0-1,0 0,0 1,0-1,0 0,0 0,0 0,0 0,0 0,0 0,0 0,0 0,0 0,0 0,0 1,0-1,0 0,0 0,0 0,0 0,0 0,0 0,0 0,0 0,0 0,0 0,0 0,0 0,0 0,0 0,0 0,0 0,0 0,0 0,0-1,0 1,0 0,0-1,0 1,0-1,0 0,0 1,0-1,0 0,0 1,0-1,0 0,0 1,0-1,-1 1,1-1,0 0,0 1,0-1,0 1,0 0,0-1,0 1,0 0,0-1,0 1,0 0,0 0,0-1,0 1,0 0,0 0,0 0,0-1,0 1,0 0,0 0,0 0,0 0,0 0,0 0,0 0,0 0,0 0,0 0,0-1,0 1,0 0,0 0,0 0,0 0,0 0,0 0,0 0,0 0,0 0,0 0,0 0,0 0,0 0,0 0,0 0,0 0,0 0,0 0,0 0,0 0,0 1,0-1,0 0,0 1,0-1,0 1,-1 0,1-1,0 1,0-1,0 1,0 0,0-1,0 1,-1 0,1-1,0 1,0-1,0 0,0 0,0 1,0-1,0 1,0-1,0 0,0 0,0 0,0 0,0 0,0 1,0-1,0 0,0 0,0 0,0 0,0 0,0 0,0 0,0 0,0 0,0 0,0 0,0 0,0 1,0-1,-1 0,1 0,0 0,0 0,0 0,0 0,0 0,0 0,0 0,0 0,0 0,0 1,0-1,0 0,0 0,0 0,0 0,0 0,0 0,0 0,0 0,0 0,0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102 638,'2'0,"-4"0,2 0,0 0,0 0,0 0,1 0,-1 0,0 0,0-1,0 1,0 0,0 0,0 0,0 0,0 0,0 0,0 0,0 0,0 0,0 0,0 0,0 0,0 1,0-1,0 0,0 1,0 0,0 0,0-1,0 1,0 1,0-1,0 0,0 0,0 0,0 0,0 0,0 0,-1 0,1 0,0 0,0 0,0 0,0 0,-1-1,1 1,0 0,0-1,0 1,0-1,0 1,0 0,0-1,0 1,0-1,-1 0,1 1,0-1,0 1,0-1,0 1,0-1,0 1,0-1,0 1,0-1,0 0,0 1,0-1,0 0,0 1,0-1,0 0,0 1,0-1,1 0,-1 1,0-1,0 0,0 1,0-1,0 0,0 0,1 0,-1 1,0-1,0 0,0 0,0 0,0 0,0 0,1 1,-1-1,0 0,0 0,0 0,0 0,1 0,-1 0,0 0,0 0,1 0,-1 0,1 0,-1 0,1-1,0 1,-1 0,1-1,-1 1,1 0,0-1,-1 1,1 0,-1-1,1 1,0-1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112 653,'1'0,"-1"0,0 0,0 0,1 0,-1 0,0 0,0 0,1 0,-1 0,0 0,0 0,0 0,0 0,0 0,1 0,-1 0,0 0,0 0,0 0,0-1,0 1,0 0,0 0,0 0,0 0,0 0,0 0,0 0,0 0,0 0,-1 1,0-1,0 0,-1 0,1 0,-2 1,2-1,0 0,0 0,-1 0,1 0,0 1,0-1,0 0,0 0,1 0,-1 0,1 0,-1 0,1 0,-1 0,1 0,0 0,0 0,0 0,-1 0,1 0,0 0,0 0,0 0,0 0,0 0,0 0,0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136 667,'2'0,"-4"0,2 0,0 0,0 0,-1 0,1 0,0 0,0 0,0 0,0 0,0 0,0 0,0 0,0 0,0 0,0 0,0 0,0 0,1 0,0 0,0-1,0 1,0 0,0 0,0 0,0 0,0 0,0 0,-1 0,1 0,0 0,-1 0,0 0,1 0,-1 0,1 0,-1 0,0 0,0 0,0 0,1 0,-1-1,0 1,0 0,0 0,0 0,0 0,0 0,1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135 658,'2'0,"-4"0,2 0,0 0,0 0,0 0,0 0,0 0,0 0,1 0,-1 0,1 0,1 0,-1-1,0 1,0 0,2 0,-2 0,0 0,0 0,-1-1,1 1,-1 0,1 0,-1 0,0 0,0 0,1 0,-1 0,0 0,1 0,0 0,-1 0,1 0,1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788 469,'2'0,"-3"0,1 0,0 0,0 0,0 0,0 0,0 0,0 0,0 0,0 0,0 0,0 0,-1 0,0 0,-1 0,1 0,-1 0,1 0,-1 0,1 0,-1 0,0 0,1 0,-1 0,1 0,-1 0,1 0,0 0,0 0,0 0,1 0,-1 0,1 0,0 0,0 0,-1 0,1 0,0 0,0 0,0 0,0 0,0 0,0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186 645,'2'0,"-4"0,2 0,0 0,0 0,0 0,0 0,0 0,0 0,0 0,0 0,0 0,0 0,0 0,0 1,0-1,-1 0,1 0,0 0,0 1,0-1,0 0,0 0,0 0,0 0,0 0,0 0,0 0,0 0,0-1,0 1,1-1,-1 0,0 1,1-1,-1 1,0 0,0 0,1-1,-1 1,0 0,0 0,0 0,0 0,0 0,0 0,0 0,0-1,1 1,-1 0,0 0,0 0,0 1,0-1,0 1,1 0,-1-1,0 1,0 0,1 1,-1-1,0 0,0 0,0 0,1 1,-1-1,0 0,0 1,0-1,0 0,0 0,0 0,0 0,0 0,0-1,0 1,0-1,0 1,0-1,0 1,0-1,0 0,0 0,0 1,0-1,0 0,0 0,0 0,0 0,0 0,0 0,0 0,1 1,-1-1,0 0,0 0,1 0,-1 0,0 0,1 0,-1 0,1 0,0 0,-1 0,1 0,-1 0,1 0,-1 0,1 0,-1 0,0 0,1-1,-1 1,0 0,0 0,1 0,-1 0,0 0,0 0,1 0,-1 0,0 0,0 0,0 0,0 0,0 0,0 0,0 0,0 0,0 0,0 0,0 0,0 0,-1 0,1 1,-1-1,0 0,-1 0,1 0,0 0,0 0,0 0,0 0,0 0,0 1,1-1,-1 0,0 0,1 0,0 0,-1 0,1 0,-1 0,1 0,0 0,0 0,0 0,0 0,-1 0,1 0,0 0,0 0,0 0,0 0,-1 0,1 0,0 0,0 0,0 0,0 0,0 0,0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266 676,'0'-1,"0"1,0 0,0 0,0 0,-1 0,1 0,0 0,0 0,0 0,0 0,-1 0,1 0,0 0,0 0,2 0,-1 0,0 0,0 0,1 0,0 0,0 0,0-1,1 1,-1 0,1 0,-1 0,1 0,-1 0,0 0,-1 0,1 0,-1 0,1 0,-1 1,2-1,-2 0,0 0,0 0,0 0,0 0,-1 0,1 0,0 0,-1 0,1 0,-1 0,1 0,-1 0,1 0,-1 0,0 0,0 0,1 0,-1 0,0 0,0 0,1 0,-1 0,0 0,0 0,0 0,0 0,0 0,0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277 662,'2'0,"-4"0,2 0,-1 0,1 0,0 0,0 0,0 0,0 0,0 0,0 0,0 0,0 0,0 0,0 0,1 0,0 0,0 0,1 1,-1-1,0 0,1 0,-1 0,0 0,1 0,-1 0,1 0,-1 0,1 0,0 0,-1 0,1 0,-1 0,1 0,0 1,0-1,-1 0,0 0,0 0,0 0,0 0,-1 0,1 0,-1 0,1 0,-1 0,1 0,-1 0,0 0,1 0,-1 0,0 0,0 0,0 0,1 0,-1 0,0-1,0 1,1 0,-1 0,0-1,0 1,0 0,0-1,0 1,0 0,0-1,0 1,0 0,0 0,0 0,0-1,0 1,0 0,0 0,0 0,0-1,0 1,0 0,0 0,0 0,0 0,0 0,0 0,0 0,0 0,1 1,0-1,-1 0,1 1,0-1,-1 1,1-1,0 1,-1-1,1 1,0-1,-1 1,0-1,1 1,-1-1,0 0,0 1,1-1,-1 0,0 1,-1-1,1 1,0-1,-1 1,1 0,-1-1,0 1,-1 0,1 0,-1 0,1 0,-1-1,0 1,1 0,-1 0,1-1,0 1,-1-1,1 1,0-1,0 0,1 1,-1-1,1 0,-1 0,1 0,0 0,0 1,-1-1,1 0,0 0,0 0,0 0,0 0,-2-1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281 654,'2'0,"-4"0,2 0,0 0,0-1,0 1,0 0,0 0,0 0,0 0,0 0,0 0,0 0,0 0,0 0,0 0,0 0,0 0,0 0,0 0,0 1,-1-1,0 1,0 0,0-1,0 1,0 0,-1-1,1 1,0-1,-1 1,1 0,0-1,0 0,1 1,-1-1,0 0,1 0,-1 1,1-1,0 0,0 0,-1 0,1 0,0 0,0 0,0 0,0 0,-1 0,1 0,0 0,0 0,0 1,0-1,0 0,0 0,0 0,-1 0,1 0,0 0,0 0,0 0,0 1,0-1,0 0,1 1,-1 0,0 0,1-1,-1 1,1 0,-1 0,1 0,-1 0,1 0,-1 0,1-1,-1 1,0 0,1-1,-1 1,1-1,-1 1,1 0,-1-1,0 1,1-1,-1 0,0 0,0 1,0-1,0 0,0 0,0 0,1 0,-1 0,0 0,0 0,0 0,0 1,0-1,0 0,0 0,0 0,1 0,-1 0,0 0,0 0,0 0,0 0,0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401 645,'2'0,"-4"0,2 0,0 0,0 0,0-1,0 1,0 0,1 0,-1 0,0 0,0 0,0 0,-1 0,1 0,0 0,0 0,-1 0,1 0,-1 0,1 1,-1-1,1 0,-1 0,1 0,-1 1,1-1,0 0,-1 1,1-1,0 0,0 1,-1-1,1 1,0 0,0 0,0-1,-1 1,1 0,0 0,0 0,0 1,0-1,0 0,-1 0,1 0,0 0,0 2,-1-2,1 0,0 0,0-1,-1 1,1 0,0 0,0-1,-1 1,1-1,0 1,-1 0,1-1,0 1,-1-1,1 0,0 1,-1-1,1 0,0 0,0 0,-1 1,1-1,0 0,-1 0,1 0,0 0,-1 0,1 0,0 0,0 0,0 0,-1 0,1 0,0 0,0-1,0 1,0 0,0 0,0 0,0 0,1 0,-1 0,0 0,1 0,-1 1,0-1,0 0,1 1,-1-1,0 1,0-1,1 1,-1-1,0 1,0-1,1 1,-1 0,0-1,0 1,0 0,1 0,-1-1,0 1,0 0,0-1,0 1,0 0,0 0,0-1,0 1,0 0,0-1,0 1,0 0,0-1,0 1,0-1,0 1,0 0,0 0,0-1,0 0,0 1,0-1,0 1,0-1,0 1,0-1,0 0,0 1,0-1,0 0,0 1,0-1,0 0,0 0,0 1,0-1,0 0,0 0,0 1,0-1,0 0,0 0,0 0,1 1,-1-1,0 0,0 0,0 0,0 1,0-1,0 0,1 0,-1 0,0 0,0 1,0-1,1 0,-1 0,0 0,1 0,-1 0,0 0,1 0,-1 0,0 0,1 0,-1 0,1-1,0 1,0-2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416 650,'2'0,"-4"0,2 0,0 0,0 0,0 0,0 0,0 0,0 0,0 0,0 0,0 0,0 0,0 0,0 0,0 0,0 0,0 0,0 0,0 0,0 0,0 0,0 0,0 0,0 0,0 0,0 0,0-1,0 1,0 0,0 0,0-1,0 1,-1 0,1 0,0-1,0 1,0 0,0 0,1 0,-1-1,0 1,0 0,0 0,1-1,-1 1,0 0,0 0,1 0,-1-1,0 1,0 0,1 0,-1 0,0 0,1 0,-1 0,0 0,0 0,1 0,-1 0,1 0,-1 0,0 1,0-1,0 1,1-1,-1 1,0 0,0 0,0-1,0 1,0 0,0 0,-1 0,1 0,0 0,-1 0,1-1,0 1,0 0,-1-1,1 1,0-1,0 0,0 1,-1-1,1 0,0 0,0 0,0 1,0-1,0 0,0 0,0 0,0 0,0 0,0 0,0 0,0 0,0 0,0 0,0 0,0-1,1 1,-1-1,1 0,-1 1,1-1,-1 0,1 0,0 0,-1 0,1 1,-1-1,1 0,0 0,-1 1,0-1,1 1,-1-1,0 1,0 0,1-1,-1 1,0 0,0 0,0 0,0-1,0 1,0 0,0 0,0 0,0 0,0 0,0 0,0 0,0 0,0 1,0-1,0 1,0 0,0 0,0 0,0 0,0 0,0-1,0 1,0 0,0-1,1 1,-1 0,0 0,1 0,-1-1,0 0,1 1,-1-1,1 1,-1-1,0 0,0 0,2 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443 655,'2'0,"-4"0,2 0,-1 0,1 0,0 0,0 0,0 0,0 0,0 0,0 0,0 0,0 0,0 0,0 0,0 0,0 0,0 0,0 0,0 0,0 0,0 0,1-1,-1 1,1 0,0 0,-1 0,1 0,-1 0,1 0,0 0,-1 0,1 0,-1 0,1 0,-1 0,0 0,1 0,-1 0,0 0,1-1,-1 1,0 0,0 0,1 0,-1 0,0 0,0 0,0 0,0 0,1 0,-1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445 647,'2'0,"-4"0,2 0,-1 0,1 0,0 0,0 0,0 0,0 0,0 0,0 0,1-1,-1 1,1 0,-1 0,1 0,0 0,-1 0,1 0,0 0,-1 0,1 0,-1 0,1 0,-1 0,1 0,-1 0,0 0,0 0,1 0,-1 0,1 0,-1 0,0 0,1 0,-1 0,1 0,2-1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482 638,'2'0,"-4"0,2 0,0 0,0 0,0 0,0 0,0 0,0 0,0 0,0 0,0 0,0 0,0 0,0 0,0 0,0 0,0 0,0 0,0 0,0 0,0 0,0 0,0 0,0 0,0 0,0 0,0 0,0 0,0 0,0 0,0 0,0 0,0 0,0 0,0 0,0-1,0 1,0 0,0-1,0 1,0 0,0 0,0 0,1 0,-1 0,0 0,0 0,0 0,0 0,0 0,0 0,0 0,0 0,0 0,0 0,0 0,0 1,0 0,0-1,0 1,0 0,0 0,0 0,0 0,-1 0,1 1,0-1,0 0,0 0,0-1,0 1,0 0,0-1,0 1,0-1,0 1,0-1,0 0,0 1,0-1,0 0,0 1,0-1,0 0,0 0,1 0,-1 1,1-1,-1 0,0 0,1 0,-1 0,0 0,1 1,-1-1,1 0,-1 0,0 0,1 0,-1 0,0 0,0 0,0 0,1 0,-1 0,0 0,0 0,0 0,0 0,1 0,-1 0,0 0,0 0,0 0,0 0,0 0,0 0,0 0,0 0,0 0,-1 1,0-1,0 0,-1 0,0 0,1 0,-1 0,1 0,-1 0,1 0,0 0,0 0,0 0,0 0,1 0,-1 0,1 0,-1 0,1 0,0 0,0 0,0 0,-1 0,1 0,0 0,0 0,0 0,-1 0,1 0,0 0,0 0,0 0,0 0,0 0,0 0,0 0,0 0,0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408 702,'2'0,"-4"0,2 0,0 0,0 0,0 0,0 0,0 0,0 0,0 0,0 0,0 0,0 0,0 0,0 0,0 0,0 0,0 1,0-1,0 1,1 0,-1-1,0 1,0-1,1 1,-1 0,1-1,-1 1,0-1,1 1,-1-1,1 0,-1 0,1 1,-1-1,0 0,1 0,-1 0,0 0,1 0,-1 0,0 0,1 0,-1-1,1 1,-1 0,1-1,-1 1,0-1,1 0,-1 1,0-1,1 1,-1-1,0 1,0-1,1 1,-1 0,0 0,0 0,0-1,0 1,0 0,0 0,0 0,0 0,0 0,0 0,0 0,0 0,0 0,1 0,-1 1,0 0,0 0,0 0,0 0,0 0,0 0,0 1,0-1,0 0,-1 0,1 1,0-1,-1 0,1 0,0 0,-1 0,1 0,-1 0,1 0,-1-1,1 1,-1 0,0-1,1 1,-1-1,1 1,-1-1,0 0,1 1,-1-1,0 0,1 0,-1 0,1 1,-1-1,1 0,-1 0,1 0,0 0,-1 0,1 0,0 0,0-1,-1 1,1 0,0 0,0 0,0-1,0 1,0-1,0 1,0-1,0 0,0 1,1-1,-1 0,1 0,0 0,0 0,0 0,0 0,0 0,0 1,-1-1,1 1,0-1,-1 1,1 0,-1 0,1-1,0 1,-1 0,1 0,0 0,-1 0,1 0,0 0,-1 0,1 0,0-1,1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814 451,'2'0,"-4"0,2 0,0 0,0 0,0 0,0 0,0 0,0 0,0 0,0 0,0 0,0 0,-1 1,0 0,0-1,0 1,1 0,-1 0,0 0,0 0,0 1,0-1,-1 1,2-1,-1 0,1 0,-1 1,1-1,-1 0,1 1,0-1,0 0,0 1,1 0,-1-1,0 1,0-1,1 0,-1 0,0 0,1 0,-1 0,0 0,0 0,1 0,-1-1,0 0,0 0,0 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444 707,'2'0,"-4"0,2-1,0 1,0 0,0 0,0 0,0 0,0 0,0 0,0 0,0 0,0 0,0 0,0 0,0 0,1 0,0 0,0 0,-1 0,1 0,0 0,-1 0,1 0,0 0,-1 0,1 0,-1 0,1 0,-1 0,0 0,0 0,0 0,0 0,0 0,0 0,1 0,-1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443 700,'2'0,"-4"0,2 0,0-1,0 1,0 0,1 0,-1 0,0 0,1 0,-1 0,1-1,-1 1,1 0,-1 0,1 0,-1 0,1 0,-1 0,0 0,0 0,1 0,-1 0,0 0,0 0,1 0,-1 0,0 0,2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476 689,'2'0,"-4"0,2 0,0 0,0 0,0 0,-1 1,1-1,-1 1,0-1,1 0,-1 1,1-1,-1 0,1 0,-1 0,1 1,0-1,0 0,0 0,0 0,0 0,0 0,0 0,0 0,0 0,0 0,0-1,0 1,0 0,0-1,1 1,-1-1,0 1,1 0,-1 0,0-1,0 1,0 0,1 0,-1 0,0-1,0 1,0 0,0 0,0 0,0 0,0 0,0 0,0 0,0 0,0 0,0 1,0 0,1-1,-2 1,1 0,0 0,0 1,0-1,0 0,0 0,0 0,0 0,0 0,0 0,0-1,0 1,0 0,0-1,0 1,0-1,0 1,0-1,0 1,0-1,0 0,1 0,-1 1,0-1,1 0,-1 0,0 1,1-1,-1 0,1 0,-1 0,1 1,-1-1,1 0,0 0,-1 0,1 0,-1 0,0 0,1 0,-1 0,0 0,1 0,-1 1,0-1,0 0,1 0,-1 0,0 0,0 0,0 0,1 0,-1 0,0 0,0 0,0 0,0 0,0 0,0 0,0 0,0 0,0 0,0 0,-1 0,0 0,0 0,-1 1,0-1,1 0,-1 0,1 0,0 0,-1 0,0 0,1 0,1 0,-1 0,1 0,0 0,-1 0,1 0,0 0,0 0,0 0,-1 0,1 0,0 0,0 0,0 0,0 0,0 0,0 0,0 0,0 0,0 0,0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587 501,'2'0,"-4"0,2 0,0 0,0 0,0 0,0 0,0 0,1 0,-1 0,0 0,0 0,1 0,-1 0,0 0,1 1,-1-1,0 0,1 0,-1 0,1 0,-1 0,1 1,-1-1,2 0,-2 1,1-1,0 0,-1 0,1 1,0-1,-1 0,1 0,0 1,-1-1,1 0,-1 0,1 0,-1 0,0 0,1 1,-1-1,0 0,0 0,1 0,-1 0,0 0,0 0,0 0,0 0,1 0,-1 0,0 0,0 0,0 1,0-1,0 0,0 0,0 0,0 0,0 0,0 0,0 0,1 0,-1 0,0 0,0 0,0 0,0 0,0 0,0 0,0 0,0 0,0 0,0 0,0 0,0 0,0 0,0 0,0 0,0 0,0 0,0 0,0 0,0 1,1-1,-1 0,0 1,0-1,0 0,0 1,1-1,-1 1,0-1,0 1,0 0,0 0,0 0,1-1,-1 1,0 0,0 0,0 2,0-2,-1 0,1 0,0 1,0-1,0 0,-1 0,1 0,0 0,0-1,0 1,-1 0,1 0,0 0,-1 0,1 0,-1 0,1 0,0 0,-1 0,1 0,-1 0,1 0,-1 0,1 0,-1 0,0 0,1 0,-1 0,1 0,-1 0,0 0,0 0,1 0,-1 0,0 0,0 0,0 0,0 0,0 1,0-1,0 0,0 0,0 0,0 0,0 0,0 0,0 0,0-1,0 1,0 0,0 0,0 0,0 0,0 0,0-1,1 1,-1 0,0-1,1 1,-1-1,1 1,-1-1,1 1,-1-1,1 1,-1-1,0 1,1 0,0 0,-1-1,1 1,-1-1,1 1,-1 0,0-1,1 1,-1 0,0 0,0 0,1 0,-1 0,0-1,0 1,0 0,1 0,-1-1,1 1,-1-1,1 1,-1 0,0-1,1 1,-1 0,1-1,-1 1,1-1,-1 1,1 0,-1 0,0 0,1 0,-1-1,0 1,1 0,-1 0,1 0,-1-1,1 1,-1 0,1 0,-1 0,0 0,1 0,-1 0,1-1,-1 1,1-1,-1 1,1 0,0-1,-1 1,1 0,0-1,-1 1,1-1,0 1,-1 0,1-1,0 1,-1 0,1 0,0 0,-1-1,1 1,0 0,0-1,0 1,-1-1,1 1,0 0,0-1,0 1,-1-1,1 1,0 0,0-1,0 1,-1-1,1 1,0 0,0 0,0-1,0 1,-1-1,1 1,0-1,0 1,0 0,0-1,0 1,0-1,0 0,-1 1,1-1,0 0,0 1,0-1,0 1,0-1,0 0,0 0,0 1,0-1,0 0,0 0,0 1,0-1,0 0,0 0,0 1,0-1,0 0,0 0,0 0,0 0,0 1,0-1,0 0,0 0,0 0,0 0,0 0,0 0,0 0,0 1,0-1,0 0,0 0,0 0,0 0,0 0,0 0,0 0,0 0,0 0,0 0,0 1,0-1,0 0,0 0,0 0,0 0,0-1,0 1,0-1,0 1,0-1,-1 1,1-1,0 0,0 1,-1-1,1 0,0 0,0 0,0 1,-1-1,1 0,0 0,0 1,0-1,0 0,0 1,0-1,0 1,0-1,0 1,0-1,0 0,0 1,0 0,0-1,0 1,0 0,0-1,0 1,0-1,0 1,0 0,0-1,0 1,0 0,0 0,0 0,0-1,0 1,0 0,0 0,0 0,0 0,0 0,0 0,0 0,0-1,0 1,0 0,0 0,0 0,0 0,0 0,0 0,0 0,0 0,0 0,0 0,0 1,-1-1,1 1,0-1,0 1,-1 0,1-1,0 1,0 0,-1 0,1-1,0 1,0 0,-1 0,1 0,0-1,0 1,0-1,0 1,-1-1,1 1,0-1,0 0,0 0,0 1,0-1,0 0,0 1,0-1,0 0,0 0,0 0,0 0,0 1,0-1,0 0,1 0,-1 0,0 0,0 0,0 0,1 0,-1 0,0 0,1 0,-1 0,1 0,0 0,-1 0,1 0,0-1,-1 1,1 0,0-1,-1 1,1 0,0-1,-1 1,1 0,-1 0,0-1,1 1,-1 0,0 0,0 0,1 0,-1-1,0 1,0 0,0 0,0 0,0 0,1 0,-1 0,0 0,0 0,0 0,0 0,0 0,0 0,0 0,0-1,0 1,1 0,-1 0,0 0,0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675 648,'0'-1,"0"1,0 0,0 0,0-1,0 1,1 0,-1-1,0 1,0 0,0-1,0 1,0 0,0 0,0-1,0 1,0 0,0 0,0 0,0-1,0 1,0 0,0 0,0 0,0 0,0 0,0 0,0 0,0-1,0 1,0 0,0 0,0 0,0 0,0 0,0 0,0 0,0 0,0 0,0 0,0 0,0 0,0 0,0 0,0 0,0 1,0 0,-1-1,1 3,-1-2,1 0,0-1,0 1,-1 0,1 0,-1 1,1-1,0-1,0 1,0 0,-1-1,1 1,0-1,0 1,0 0,0-1,0 1,-1-1,1 1,0-1,0 1,0-1,0 1,0-1,0 1,0-1,-1 1,1-1,0 0,0 1,0-1,0 1,0-1,0 1,0-1,0 1,0-1,0 0,0 1,0-1,0 0,0 1,0-1,0 0,0 1,0-1,0 0,0 0,0 1,0-1,0 0,0 0,0 0,0 1,0-1,0 0,0 0,0 0,0 0,1 1,-1-1,0 0,0 0,0 0,0 0,0 0,0 0,0 1,1-1,-1 0,0 0,1 0,-1 0,0 0,0 0,1 0,-1 0,1 0,0 0,-1 0,1 0,0 0,-1 0,1 0,-1-1,1 1,-1 0,0 0,1 0,0 0,-1-1,1 1,-1 0,0-1,1 1,0-2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688 656,'2'0,"-4"0,2 0,0 0,0 0,0 0,1 0,-1 0,0 0,0 0,0 0,0 0,0 0,0 0,0 0,0 0,-1 0,1 0,-1 1,-1-1,1 0,0 0,-1 0,1 0,0 0,0 0,0 0,0-1,0 1,0 0,1 0,-1 0,0 0,1 0,-1 0,0 0,1 0,-1 0,1 0,0 0,-1 0,1 0,0 0,0 0,0 0,0 0,0 0,-1 0,1 0,0 0,0 0,0 0,0 0,-1 0,1 0,0 0,0 0,0 0,0 0,0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693 666,'2'0,"-4"0,2 0,0 0,-1 0,1 0,0 0,0 0,0 0,0 0,0 0,0 0,0 0,0 0,0 0,1 0,0 0,0 0,-1 0,2 0,-1 0,-1 0,1 0,0 0,-1 0,1 0,0 0,-1 0,1 0,-1 0,0 0,0 0,1 0,-1 0,0 0,0 0,0 0,0 0,0 0,0 0,0 0,0 0,1 0,-2-1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689 658,'2'0,"-4"0,2 0,0 0,0 0,0 0,0 0,0 0,0 0,0 0,0 0,0 0,0 0,0 0,1 0,-1-1,1 1,-1 0,1 0,-1 0,1 0,0 0,-1 0,1 0,0 0,-1 0,1 0,0 0,-1 0,0 0,1 0,-1 0,1 0,-1 0,0 0,1 0,-1 0,0 0,0 0,1 0,-1 0,0 0,1 0,0 0,1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721 654,'2'0,"-4"0,2 0,0 0,0-1,0 1,0 0,0 0,0 0,1 0,-1 0,0-1,0 1,0 0,0 0,1 0,-1 0,0 0,0 0,1 0,-1 0,0 0,0 0,1 0,-1 0,0 0,0 1,0-1,1 0,-1 1,0-1,0 1,0-1,-1 1,1 0,0-1,0 1,0 0,-1 0,1 0,-1-1,1 1,-1 0,1 0,-1-1,1 1,0-1,-1 1,1-1,0 1,-1-1,1 0,0 1,0-1,-1 0,1 0,0 0,0 1,0-1,0 0,0 0,0 0,0 0,0 0,0 0,0 0,-1 0,1 0,0 0,0 1,0-1,1 0,-1 0,0 0,0 0,1 0,-1 0,0 1,1-1,0 0,-1 0,1 0,0 0,-1 0,1 0,0 0,-1 0,1 1,0-1,-1 0,1 0,-1 0,0 0,1 0,-1 0,0 0,1 0,-1 0,0 0,0 0,0 0,0 0,0 0,0 0,0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742 668,'2'0,"-4"0,2 0,0 0,0 0,-1 0,1-1,0 1,0 0,0 0,0 0,0 0,0 0,0 0,0 0,0 0,1 0,-1 0,1 0,0 0,0 0,0 0,0 0,0 0,1 0,-1 0,0 0,1 0,-1 0,0 0,1 0,-1 0,0 0,0 0,1 0,-1 0,0 0,-1 0,1 0,0 0,0 0,0 0,0 0,0 1,0-1,-1 0,1 0,0 0,-1 0,0 0,1 0,-1 0,0 0,1 0,-1 0,0 0,0 0,0 0,0 0,1 0,-1 0,0 0,0 0,0 0,0 0,0 0,0 0,0 0,0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821 451,'2'0,"-4"0,2 0,0 0,0-1,0 1,0 0,0 0,0 0,0 0,0 0,0 0,0 0,0 1,0 0,0 0,0 0,-1 1,1-1,-1 0,1 1,0-1,-1 2,0-2,1 2,-1-1,1-1,0 0,0 1,0-1,0 0,0 0,0 0,0 0,0 0,0 0,0-1,0 1,0-1,0 1,0-1,0 1,0-1,1 0,-1 0,0 0,0 1,0-1,1 0,-1 0,0 0,1 0,-1 0,0 0,2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745 659,'2'0,"-4"0,2 0,-1 0,1 0,0 0,0 0,0 0,0 0,0 0,0 0,0 0,0 0,0 0,0 0,0 0,0 0,0 0,0 0,-1 0,1-1,0 1,0 0,1 0,-1 0,1 0,0 0,0 0,0 1,0-1,1 0,-1 0,0 0,0 0,1 0,-1 1,0-1,0 0,0 0,0 0,0 0,0 0,0 1,-1-1,1 0,-1 0,1 0,-1 0,0 0,1 0,-1 0,0 0,1 1,-1-1,0 0,0 0,1 0,-1 0,0 0,0 0,0 0,0 0,0 0,0 0,1 0,-1 0,0 0,0 0,0 0,0 0,0 0,0-1,1 1,-1 0,0 0,0 0,0 0,0 0,0 0,0 0,0 0,0 0,0 0,0 0,0 0,0 0,0 0,0 0,0 0,0 0,0 0,0 0,0 0,0 0,0-1,0 1,0 0,0 0,0 0,0 0,0 0,0 0,1 0,-1 1,0-1,1 0,-1 0,0 1,1-1,-1 0,0 0,1 1,-1-1,0 0,1 1,-1-1,0 0,0 0,1 0,-1 1,0-1,0 0,0 0,0 0,0 0,1 0,-1 0,0 0,0 0,0 0,0 0,0 0,0 0,0 0,0 0,0 0,0 0,0-1,0 1,0-1,0 1,-1-1,1 1,0-1,-1 1,1-1,0 1,-1-1,1 1,0 0,0-1,0 1,0 0,-1 0,1 0,0-1,0 1,0 0,0 0,0 0,0 0,0 0,0 0,0 0,0 0,0 0,0 0,0 0,0 0,0 0,0 0,0 0,0 0,0 0,0 0,0 0,0 0,0 1,1-1,-1 1,0-1,0 1,1-1,-1 1,0-1,1 1,-1-1,0 0,0 1,1-1,-1 0,0 0,0 1,0-1,0 0,0 1,0-1,0 0,0 0,0 1,0-1,-1 1,1 0,-1-1,0 1,1-1,-1 1,0-1,1 1,-1-1,0 1,1-1,-1 0,1 1,0-1,-1 0,1 0,0 0,0 1,-1-1,1 0,0 0,0 0,-1 0,1 0,0 0,0 0,0 1,0-1,0 0,0 0,-1 0,1 0,0 0,0 0,-1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753 656,'2'0,"-4"0,3 0,-1 0,0 0,0 0,0 0,0-1,0 1,0 0,0 0,0 0,0 0,0 0,0 0,0 0,0 0,0 0,1 0,-1 0,0 0,0 0,0 0,0 0,0 0,0 0,0 0,0 0,0 0,0 0,0 0,0 0,0 0,0 0,-1 0,1 1,-1-1,0 1,0-1,0 1,0-1,0 1,0-1,0 1,0-1,0 0,0 1,1-1,-1 0,1 0,-1 1,1-1,0 0,0 0,-1 0,1 0,0 1,0-1,-1 0,1 0,0 0,0 0,0 0,0 0,0 0,0 0,-1 0,1 0,0 1,0-1,0 0,0 0,0 0,0 0,-1 0,1 0,0 0,0 0,0 1,0-1,0 0,0 0,0 0,0 0,0 0,-1 0,1 0,0 0,0 0,0 0,0 0,0 0,0 0,-1 1,1-1,0 0,0 0,0 0,0 0,0 0,0 0,0 0,0 0,-1 0,1 0,0 0,0 0,0 0,0 0,0 0,0 0,0 0,0 0,0 0,0 0,0 0,0 0,0 0,0 0,0 0,-1 1,1-1,0 0,0 0,1 0,-1 1,0-1,0 0,0 1,0-1,1 0,-1 1,1-1,-1 1,1 0,0-1,-1 1,1-1,-1 0,1 1,0-1,-1 1,1-1,0 0,-1 1,1-1,-1 0,1 1,-1-1,1 0,-1 0,0 0,1 0,-1 0,0 0,0 1,0-1,1 0,-1 0,0 0,0 0,0 0,0 0,0 0,0 0,0 0,1 0,-1 0,2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845 632,'2'0,"-4"0,2 0,0 0,0 0,0 0,0 0,0 0,0 0,0 0,-1 0,1-1,0 1,0 0,0 0,-1 0,1 0,0 0,-1 0,1 0,0 1,-1-1,1 0,-1 1,1-1,-1 2,1-2,0 1,-1 0,1 2,0-2,-1 0,1 1,0-1,0 0,-1 0,1 1,0-1,0 0,0 0,0 0,-1 0,1 0,0 0,0-1,0 1,0 0,-1 0,1-1,0 1,0 0,0-1,-1 1,1 0,0-1,-1 1,1-1,-1 1,1-1,-1 1,1-1,-1 0,0 0,1 1,0-1,-1 0,1 0,-1 0,1 0,-1 0,1 0,0 0,0 0,0 0,0 0,0 0,-1 0,1 0,0 0,0 0,0 0,0 0,0 0,0 0,0 0,0 0,0 0,0 0,0 0,0 0,-1 0,1 0,0 0,0 1,0-1,1 0,-1 0,0 1,0-1,0 0,0 1,0-1,0 1,1-1,-1 1,0-1,0 1,0-1,0 1,0 0,0-1,0 1,0 0,-1-1,1 1,0 0,0 0,0-1,-1 1,1 0,0 0,0 0,-1-1,1 1,0 0,0-1,0 1,0 0,0-1,0 1,0-1,-1 1,1 0,0-1,0 1,0-1,0 1,1-1,-1 0,0 1,0-1,0 1,0-1,0 1,0-1,0 0,0 1,0-1,0 0,0 0,0 0,0 1,0-1,0 0,0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857 640,'2'0,"-4"-1,2 1,0 0,-1 0,1 0,0 0,0 0,0-1,0 1,0 0,-1 0,1-1,0 1,0 0,0 0,0 0,0-1,0 1,0 0,0 0,0 0,0-1,0 1,1 0,-1 0,0 0,0-1,0 1,0 0,0 0,0 0,0 0,1 0,-1 0,0 0,0 0,0 0,0 0,0 0,0 0,0 0,0 0,1 0,-1 1,0-1,0 0,1 1,-1-1,0 0,0 1,0-1,0 1,0 0,0-1,0 1,0 0,0-1,-1 1,1 0,0 0,0-1,0 1,-1-1,1 1,0-1,0 0,0 1,0-1,0 0,0 0,0 0,0 1,0-1,0 0,-1 0,1 0,0 0,0 0,0 1,0-1,0 0,0 0,0 0,0 0,0 0,0 0,0 0,0 0,0 0,0 0,1-1,-1 1,1-1,0 1,0-1,-1 0,1 0,0 1,-1-1,1 1,-1-1,1 0,-1 1,1-1,-1 1,0 0,0-1,0 1,1 0,-1 0,0-1,0 1,0 0,0 0,0 0,0 0,1 0,-1-1,0 1,0 0,0 0,0 0,0 0,0 0,0 0,0 0,0 0,0 0,0 0,0 0,0 0,0 0,-1 1,1-1,0 1,-1 0,1-1,0 1,0-1,0 1,0 0,-1-1,1 1,0-1,0 1,1 0,-1-1,0 1,0 0,0-1,0 1,0-1,1 0,-1 1,0-1,0 0,0 0,1 1,-1-1,0 0,0 0,1 0,-1 0,0 1,0-1,2-1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878 646,'2'0,"-4"0,2 0,0 0,0 0,0 0,0 0,0 0,0 0,0 0,0 0,0 0,0 0,0 0,0 0,0 0,0 0,0 0,0 0,0 0,0 0,1 0,0 0,-1 1,1-1,-1 0,1 0,-1 0,1 0,-1 0,1 0,-1 0,0 0,1 0,-1 0,0 0,1 0,-1 0,0 0,0 0,0 0,1 0,-1 0,0 0,0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876 639,'-1'0,"1"0,0 0,0 0,0 0,0 0,0 0,0 0,0 0,0 0,0 0,0 0,0 0,1-1,-1 1,1 0,0 0,-1 0,1 1,0-1,0 0,-1 0,1 0,-1 0,1 0,-1 0,0 0,0 0,1 0,-1 0,0 0,0 0,0 0,1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939 629,'2'0,"-4"0,3 0,-1 0,0 0,0 0,0 0,0 0,0 0,0 0,0 0,0 0,0 0,0 0,0 0,0 0,0 0,-1 0,0 0,-1 0,1 0,-1 0,1 0,-1 0,1 0,-1 0,1 0,-1 0,1 0,-1 0,1 0,0-1,0 1,1 0,-1 0,1 0,-1 0,1 0,0 0,-1 0,1 0,0 0,0 0,-1 0,1 0,-1 0,1 1,-1-1,1 0,-1 0,0 1,0-1,1 1,-1 0,0-1,0 1,0 0,0 0,0 0,0 1,1-1,-1 0,0 0,0 0,0 1,0-1,0 0,1 1,-1-1,0 0,0 2,0-2,1 0,-1 0,1 0,-1 0,1-1,0 1,0 0,-1-1,1 1,0-1,0 0,0 1,0-1,0 0,0 0,0 0,0 0,0 0,0 1,0-1,0 0,0 0,0 0,0 0,0 0,0-1,0 1,0-1,0 0,0 1,0-1,0 0,0 0,1 0,-1 0,0 0,0 1,0-1,0 0,0 0,0 1,1-1,-1 1,0-1,0 1,0 0,0-1,0 1,0 0,0-1,0 1,0 0,0-1,0 1,0 0,0 0,0 0,0-1,1 1,0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916 646,'2'0,"-4"0,2 0,0 0,0 0,1-1,-1 1,0 0,0 0,0 0,0-1,1 1,-1 0,0 0,0 0,0 0,1 0,-1 0,0-1,0 1,0 0,1 0,-1 0,0 0,0 1,1-1,-1 0,0 0,0 0,0 0,1 1,-1-1,0 0,0 1,0-1,-1 1,1-1,0 1,0 0,-1 0,1-1,-1 1,1 0,-1 0,1-1,-1 1,1-1,-1 1,0 0,1-1,-1 1,1-1,-1 0,1 1,0-1,-1 0,1 1,0-1,-1 0,1 0,0 0,0 0,-1 1,1-1,0 0,0 0,0 0,0 0,0 0,0 0,0 0,0 0,0 0,-1 0,1 0,0 0,0 0,0 0,0 0,0 0,1 1,-1-1,0 0,0 0,0 0,1 0,-1 0,1 0,-1 1,1-1,0 0,-1 0,1 0,0 0,0 0,-1 0,1 0,0 0,-1 0,1 0,-1 0,1 0,-1 0,1 0,-1 0,0 0,0 0,0 0,0 0,1 0,-1 0,0 0,0 0,0 0,0 0,0 0,0 0,0 0,0 0,1 0,-1 0,0 0,0 0,0 0,0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842 685,'2'0,"-4"0,2 0,0-1,0 1,0 0,0 0,0 0,0 0,0 0,0 0,0 0,0 0,0-1,0 1,0 0,0 0,0 0,0 0,0 0,0 0,0 0,0 0,0 0,0 0,0 0,0 1,0-1,0 0,0 1,0 0,0-1,0 1,0-1,0 1,0 0,0-1,0 1,0-1,0 1,1-1,-1 1,0-1,0 0,0 1,0-1,1 0,-1 0,0 1,0-1,1 0,-1 0,0 0,0 0,1 0,0 0,-1 0,1 0,-1 0,1-1,-1 1,0 0,1 0,-1 0,0-1,0 1,1 0,-1 0,0-1,1 1,-1 0,0 0,0 0,0 0,0 0,0-1,1 1,-1 0,0 0,0 0,0 0,0 0,0 0,0 0,0 0,0 0,0 0,0 1,0-1,0 1,0-1,0 1,0 0,-1 0,1 0,0 0,-1 0,1 1,0-1,-1 0,1 0,-1 0,1 0,-1 0,1 0,-1 0,1 0,-1 0,1 0,-1-1,1 1,-1 0,1-1,-1 1,1-1,0 1,-1-1,1 0,0 1,0-1,-1 0,1 0,0 1,0-1,-1 0,1 0,0 0,-1 0,1 0,0 0,0 0,-1 0,1 0,-1-1,1 1,-1-1,1 1,0-1,0 0,0 0,0 1,0-2,0 2,0-1,1 1,-1-1,1 0,-1 1,1-1,0 1,0-1,0 1,0-1,0 1,1-1,-1 1,0 0,0 0,0 0,0 0,0-1,0 1,0 0,0 0,0 0,0 0,0 0,-1 0,1 0,0 0,2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872 697,'2'0,"-4"0,2 0,0 0,-1 0,1 0,0 0,0 0,0 0,0 0,0 0,0 0,0 0,0 0,0 0,0 0,0 0,0 0,0 0,0 0,0 0,1 0,0 0,0 0,0 0,-1 0,1 0,0 0,0 0,-1 0,1 0,-1 0,0 0,1 0,-1 0,0 0,1 0,-1 0,0 0,0 0,1 0,-1 0,0 0,0 0,0 0,1 0,-1 0,0 0,0 0,0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807 468,'2'0,"-4"0,2 0,0 0,0 0,0 0,0 0,0 0,0 0,0 0,-1 0,1 0,0 0,0 0,0 0,1-1,-1 1,1 0,-1 0,1 0,0 0,0 0,0 0,-1 0,2 0,-1 0,0 1,0-1,0 0,-1 0,2 0,-1 0,-1 0,1 0,0 0,-1 0,0 0,0 0,2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872 691,'2'0,"-4"0,2 0,0 0,0 0,0 0,0 0,0 0,0 0,0 0,0 0,1 0,-1 0,1-1,0 1,0 0,0 1,0-1,0 0,0 0,0 0,0 0,0 0,-1 0,1 0,0 0,-1 0,1 0,-1 0,0 0,0 0,1 0,-1 0,0 0,0 0,0 0,0 0,0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899 700,'2'0,"-4"0,2 0,0-1,0 1,0 0,0 0,0 0,0 0,-1 0,1 0,0 0,0 0,0 0,0 0,0-1,0 1,0 0,0 0,0 0,1-1,-1 1,0 0,0 0,0 0,0 0,0 0,0-1,1 1,-1 0,0 0,0 0,0 0,1-1,-1 1,0 0,1 0,-1 0,0 0,1 0,-1 0,0 0,1 0,-1 0,1 0,-1 0,1 0,-1 0,1 0,-1 1,0-1,1 0,-1 0,1 0,-1 0,1 1,-1-1,0 0,0 0,0 0,1 1,-1-1,0 0,0 0,0 1,0-1,0 0,0 1,0-1,0 0,0 1,0-1,-1 1,1-1,0 0,0 0,0 1,-1-1,1 0,0 0,0 1,-1-1,1 0,0 0,-1 1,1-1,-1 0,1 0,0 0,-1 1,1-1,-1 0,1 0,-1 0,1 0,-1 0,1 0,0 0,0 0,-1 1,1-1,-1 0,1 0,0-1,-1 1,1 0,-1 0,1 0,0 0,0 0,0 0,0 0,-1 0,1 0,0 0,0 0,0 0,0 0,0-1,-1 1,1 0,0 0,0 0,0 0,0 0,0-1,0 1,0 0,0 0,0 0,0 0,0 0,-1-1,1 1,0 0,0 0,0 0,1-1,-1 1,0 0,0 0,0 0,0-1,0 1,0 0,0 0,1 0,-1-1,0 1,0 0,1 0,-1-1,0 1,1 0,-1-1,0 1,1 0,-1 0,0 0,1-1,-1 1,0 0,1 0,-1 0,0 0,0 0,1-1,-1 1,0 0,2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670 656,'2'0,"-4"0,2 0,0 0,0 0,0 0,0 0,0 0,0 0,0 0,0 0,0 0,0 0,0 0,0 0,0 0,0 0,0 0,0 0,0 0,0 0,0 0,0 0,0 0,0 0,0 0,0 0,0 0,0 0,0 0,0 0,0 0,0 0,0 0,0 0,0 0,0 0,0 0,-1 0,1 0,0 0,0 0,0 0,-1 0,1 0,0 0,-1 0,1 0,0 0,-1 0,1-1,0 1,0 0,0 0,0 0,-1 0,1 0,0 0,0 0,0 0,0 0,0 0,0 0,0 0,0 0,0 0,-1 0,1 0,0 0,0 0,0 0,0 0,0 0,0 0,0 0,0 0,0 0,0 0,0 0,0 0,0 0,0 0,0 0,0 0,0 0,0 0,0 0,0 0,0 0,0 0,0 0,-1 0,1 0,0 0,0 0,0 0,0 0,0 0,0 0,0 0,0 0,0 0,0 0,0 0,0 0,0 0,0 0,0 0,0 0,0 0,0 0,0 0,0 0,0 0,0 0,0 0,0 0,0 0,0 0,0 0,0 0,0 0,0 0,0 0,0 0,0 0,0 0,0 0,0 0,0 0,0 0,0 0,0 0,0 0,0 0,0 0,0 0,0 0,0 0,0 0,0 0,0 0,0 0,0 0,0 0,0 0,0 0,0 0,0 0,0 0,0 0,0 0,0 0,0 0,0 0,0 0,0 0,0 0,0-1,0 1,0 0,0 0,0 0,-1 0,1 0,0 0,0 0,0 0,0 0,0 0,0 0,0 0,0 0,0 0,0 0,-1 0,1 0,0 0,0 0,0 0,0 0,0 0,0 0,0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622 713,'2'0,"-4"0,2 0,0 0,0 0,0 0,0 0,0 0,0 0,0 0,0 0,0 0,0 0,0 0,0-1,0 1,0 0,0 0,0 0,0 0,0 0,0 0,0 0,0 0,0 0,0 0,0 0,0 0,0 0,0 0,0 0,0 0,0 0,0 0,0 0,0 0,0 0,0 0,0 0,0 0,1 0,-1 1,0-1,0 0,0 1,0-1,0 1,0-1,0 1,0-1,0 1,0-1,0 1,0-1,0 1,0-1,0 1,0-1,0 1,0-1,0 0,0 0,0 1,0-1,0 1,0-1,0 0,0 0,-1 1,1-1,0 0,0 0,0 0,0 1,0-1,0 0,0 0,0 0,0 0,0 0,0 0,0 0,0 0,0 0,0 0,0 0,0 0,0 0,0 0,0 0,0 0,0 0,0 0,1 0,-1 0,0-1,0 1,1 0,-1-1,0 0,0 1,1-1,-1 1,0-1,1 0,-1 1,1-2,0 1,-1 0,1 1,-1-1,0 1,1-1,-1 0,1 0,-1 1,1 0,-1-1,0 1,0 0,1 0,-1 0,0-1,0 1,1 0,-1 0,0 0,1 0,-1 0,0 0,1 0,-1 0,0 0,1 0,-1 0,0 0,1 0,-1 0,1 0,-1 0,0 0,1 0,-1 0,0 0,1 0,-1 0,0 0,0 0,0 0,1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645 697,'2'0,"-4"0,2 0,0 0,0 0,0 0,0 0,0 0,0 0,0 0,1 0,-1 0,0 0,0 0,0 0,0 0,0 0,0 0,0 0,0 0,-1 0,-1 0,1 0,-1-1,0 1,1 0,-1 0,1 0,-1 0,1 0,-1 0,-1-1,2 1,0 0,0 0,1 0,-1 0,0-1,1 1,-1 0,1 0,0 0,0 0,-1 0,1 0,0 0,0 0,0 0,-1 0,1 0,0 0,0 0,0 0,0 0,0 0,0 0,-1 0,1 0,0 0,0 0,0 0,0 0,0 0,0 0,0 0,0 0,0 0,3-1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641 690,'2'0,"-4"0,2 0,0 0,0 0,0 0,0-1,0 1,0 0,0 0,0 0,0 0,0 0,0 0,0 0,0 0,0 0,0 0,0 0,1 0,-1 0,0 0,0 0,0 0,1 0,-1 1,1-1,-1 0,0 0,1 0,-1 1,1-1,-1 0,1 1,-1-1,0 0,1 0,-1 0,0 0,0 1,1-1,-1 0,0 0,0 0,0 0,1 0,-1 0,0 0,0 0,0 1,-1-1,1 0,0 0,-1 1,1-1,-1 0,1 0,0 1,-1-1,1 0,-1 0,1 0,-1 1,1-1,0 0,-1 0,1 0,0 0,-1 0,1 0,0 0,0 0,0 0,0 1,0-1,0 0,0 0,0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664 694,'2'0,"-4"0,2 0,0 0,0 0,0-1,0 1,0 0,0 0,0 0,0 0,0 0,0 0,0 0,0 0,0 0,0 0,0 0,0 0,0 0,0 0,0 0,0 0,-1 0,1 0,-1 1,1-1,-1 0,1 1,-2 0,2-1,-1 0,1 1,-1-1,1 0,-1 1,1-1,0 0,-1 0,1 1,0-1,0 0,0 0,-1 0,1 0,0 0,0 0,0 1,0-1,0 0,-1 0,1 0,0 0,0 0,0 0,0 0,0 0,0 0,0 0,0 0,0 0,0 0,0 0,0 0,0 0,0 0,0 0,0 0,0 0,0 0,0 0,0 0,0 0,0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656 715,'2'0,"-4"0,2 0,0 0,0 0,0 0,0 0,0 0,0 0,0 0,0 0,0 0,0 0,0 0,0 0,0 0,0 0,0 0,0 0,0 0,0 0,-1 0,1 1,0-1,-1 1,1-1,0 1,-1-1,1 1,0-1,-1 1,1 0,-1-1,1 1,0 0,0-1,0 1,0-1,-1 1,1-1,0 1,0 0,0-1,0 1,0-1,0 1,0 0,0-1,1 1,-1-1,0 1,0 0,0-1,0 1,0-1,0 1,0-1,0 0,0 1,1-1,-1 0,0 1,0-1,0 1,0-1,0 0,1 1,-1-1,0 0,0 0,0 1,0-1,1 0,-1 0,0 1,0-1,1 0,-1 0,0 0,1 0,-1 1,0-1,0 0,1 0,-1 0,0 0,1 0,-1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668 718,'2'0,"-4"0,2 0,0 0,-1 0,1 0,0 0,0 0,0 0,0 0,0 0,0 0,0 0,0 0,0 0,0-1,0 1,0 0,0 0,1 0,-1 0,0 0,0 0,0 0,0 0,0 0,0 0,0 0,0 0,0 0,1 0,-1 0,0 0,0 0,0 0,0 0,1 1,-1-1,0 0,0 0,0 0,0 1,0-1,0 0,0 1,0-1,0 0,0 1,0-1,0 1,0-1,0 1,0-1,-1 1,1-1,0 0,0 1,-1-1,1 1,-1-1,1 0,0 1,-1-1,1 0,0 0,0 0,-1 1,1-1,0 0,0 0,-1 0,1 0,0 1,0-1,-1 0,1 0,0 0,0 0,0 0,0 0,0 0,0 0,-1 1,1-1,0 0,0 0,0 0,0 0,0 0,0 0,0 0,0 0,0 0,0 0,0 0,0 0,0 0,0 0,0 1,0-1,0 0,0 0,0 0,0 0,0 0,0 0,0 0,0 0,0 0,0 0,0 0,1 0,-1 0,0 0,0 0,1 0,-1 0,0 0,1 1,-1-1,0 0,1 0,-1 0,0 0,1 0,-1 0,0 0,0 0,1 0,-1 0,0 0,0 0,0 0,1 0,-1 0,0 0,0 0,0 0,0 0,1 0,-1 0,0 0,0 0,0 0,0 0,0 0,0 0,1 0,-1 0,0-1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681 708,'2'0,"-4"0,2 0,0 0,0 0,0 0,0 0,0 0,0 0,0 0,0 0,0 0,0 0,0 0,0-1,0 1,0 0,0 0,0 1,0-1,1 0,-1 1,0-1,1 1,-1 0,1 0,-1-1,0 1,1 0,-1 0,0 0,1 0,-1-1,0 1,0 0,0 0,1 0,-1 0,0 0,0 0,0 0,0 0,0-1,0 1,0 0,0 0,0-1,0 1,0 0,-1-1,1 1,0 0,0-1,0 1,-1-1,1 1,0-1,0 1,0-1,-1 0,1 0,0 1,0-1,0 0,0 0,0 0,-1 0,1 0,0 1,0-1,0 0,0 0,0 0,0 0,0 0,0 0,0 0,0 0,0 0,-1 0,1 1,0-1,0 0,0 0,0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847 459,'2'0,"-4"1,3 1,-1-1,0 0,1 2,-1-2,0 1,0-1,0 1,0 0,0-1,0 0,-1 1,1-1,0 1,-1-1,1 0,-1 0,1 0,-1 0,1 0,-1 0,1-1,0 1,-1-1,1 0,0 1,-1-1,1 0,0 0,-1 0,1 1,0-1,-1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710 732,'2'0,"-4"0,2 0,0 0,0 0,0 0,1 0,-1 0,0 0,0 0,0 0,0 0,0 0,0 0,0 0,0 0,0 0,0 0,0 0,-1 0,1 0,0 0,-1 0,0 0,1 0,-1 0,0 0,1 0,-1-1,0 1,1 0,-1 0,0 0,1 0,-1 0,0 0,1 0,-1 0,1 0,0 0,-1 0,1 0,0 0,-1 0,1 0,0 0,0 0,0 0,0 0,0 0,-1-1,1 1,0 0,0 0,0 0,0 0,0 0,0 0,0 0,0 0,0 0,0 0,0 0,0 0,0 0,0 0,0 0,0 0,0 0,0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715 725,'2'0,"-4"0,2 0,0 0,0 0,0 0,0 0,0 0,0 0,0 0,0 0,0 0,0 0,0 0,0 0,0 0,-1 0,1 0,-1 0,0-1,0 1,0 0,0 0,0 0,-1 0,1 0,0 0,1-1,-1 1,0 0,1 0,-1 0,1 0,0 0,-1 0,1 0,0 0,0 0,-1 0,1 0,0 0,0 0,0 0,0 0,0 0,0-1,0 1,0 0,0 0,0 0,0 0,0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745 709,'2'0,"-4"0,2 0,0-1,0 1,0 0,0 0,0-1,0 1,0 0,0 0,0-1,0 1,0 0,1 0,-1 0,0-1,0 1,0 0,0 0,0 0,0 0,0 0,0 0,0 0,0 0,0 0,0-1,0 1,0 0,0 0,0 0,0 0,0 0,0 0,0 1,0-1,0 1,0 0,0-1,0 1,0 0,0 0,0 0,0-1,0 1,0 0,0 0,0 0,0-1,0 1,-1 0,1-1,0 1,0-1,0 1,0-1,0 0,0 1,0-1,0 0,0 1,0-1,0 0,0 1,0-1,0 0,0 0,0 0,0 1,0-1,0 0,0 0,0 0,0 0,0 0,0 0,0 0,0 1,0-1,0 0,0 0,0 0,0 0,0 0,0 0,0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755 730,'2'0,"-4"0,2 1,0-1,0 0,0 0,0 0,0 0,0 0,0 0,0 0,0 0,0 0,0 0,0 0,0 0,-1 0,1 0,-1 0,0 0,1 0,-1 0,0 0,0 0,1 0,-2 0,2 0,-1 0,1 0,-1 0,1 0,0 0,0 0,-1 0,1 0,0 0,-1 0,1 0,0 0,0 0,0 0,0 0,0 0,0 0,-1 0,1 0,0 0,0 0,0 0,0 0,-1 0,1 0,0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743 742,'2'0,"-4"0,2 0,0 0,0 0,0 0,0 0,0 0,0 0,0 0,0 0,0 0,0 0,0 0,0 0,0 0,0 0,0 0,1 0,-1 0,0-1,0 1,0 0,0 0,1 0,-1 0,0 0,0 0,0 0,0 0,1 0,-1 1,0-1,0 0,1 0,-1 0,0 0,0 0,0 1,0-1,0 0,0 0,0 0,0 0,0 1,0-1,0 0,0 1,0-1,0 0,0 0,0 0,0 0,-1 1,1-1,0 0,0 0,0 0,0 0,0 0,0 0,0 0,0 0,0 0,0 0,0 0,0 0,0 0,0 1,0-1,0 0,0 0,0 0,0 0,0 0,1 0,-1 0,0 0,1 0,-1 1,0-1,1 0,0 0,-1 0,1 0,0 0,-1 0,1 0,-1 0,1 0,-1 0,0 0,1 0,-1 0,0 0,0 0,0 0,0 0,0 0,1 0,-1 0,0 0,0 0,0 0,1 0,-1-1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768 720,'2'0,"-4"0,2 0,0 0,0 0,0 0,0 0,0 0,-1 0,1 1,0 0,0 0,0-1,-1 1,1 0,0-1,0 1,0 0,0-1,-1 1,1 0,0 0,0 0,0-1,0 1,0 0,0-1,0 1,0-1,0 1,0-1,0 0,0 1,0-1,0 0,1 0,-1 0,0 0,0 1,0-1,1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774 710,'2'0,"-4"0,2 0,0 0,0 0,0 0,0 0,0 0,0 0,0 0,0 0,0 0,0 0,0 0,0 0,0 0,0 0,0 0,0 0,0 0,0 0,0 0,0 0,0 0,0 0,0 0,0 0,0 0,-1 0,1 0,0 0,0 0,0 0,0 0,0 0,-1 0,1 0,0 0,0 0,0 0,0 0,0 0,-1-1,1 1,0 0,0 0,0 0,0 0,0 0,0 0,0 0,0 0,0 0,0 0,0 0,0 0,0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771 701,'2'0,"-4"0,2 0,0 0,0 0,0 0,0 0,0 0,0 0,0 0,0 0,0 0,0 0,0 0,1 1,-1-1,0 1,0-1,0 0,0 0,0 0,0 0,0 0,0 0,0 0,0 0,0 0,0 0,0 0,0 0,0 0,0 0,0 0,0 0,0-1,0 1,0-1,0 1,0 0,-1 0,1 0,0 0,0 0,0 0,0 0,0-1,0 1,0 0,0 1,-1-1,0 0,0 0,1 1,-1-1,0 1,0-1,1 1,-1 0,1-1,-1 1,1-1,-1 1,1-1,0 1,0-1,0 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782 736,'2'0,"-4"0,2 0,0 0,0 0,0 0,0 0,0 0,0 0,0 0,0 0,0 0,0 0,0 0,0 0,0 0,0 0,0 0,0 0,0 0,0 0,0 0,0 0,0 0,0 0,0 0,0 0,0 0,0 0,0 0,0 0,0 0,0 0,0 0,1 0,-1 0,1-1,-1 1,0 0,1 0,-1 0,1 0,-1 0,1 0,-1 0,1 0,-1 0,0 0,1 0,-1 0,0 0,1 0,-1 0,0 0,1 0,-1 0,0 0,0 0,1 0,-1 0,0 0,0 0,0 0,0 0,0 0,1-1,-1 1,0 0,0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790 727,'2'0,"-4"0,2 0,0 0,0 0,0 0,0 0,0 0,0 0,0 0,0 0,0 0,0 0,0 0,0 0,0 0,0 0,0 0,0 0,0 0,0 0,0 0,0 0,0 0,0 0,0 0,0 0,0 0,0 0,0 0,0 0,0 0,0 0,0 0,0 0,0 0,0 0,0 0,0 0,0 0,0 0,0 0,0 0,0 0,0 0,0 0,0 0,0 0,0 0,0 0,0 0,0 0,0 0,0 0,0 0,0 0,0 0,0 0,0 0,0 0,0 0,0 0,0 0,0 0,0 0,0 0,0 0,0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865 448,'2'0,"-4"0,2 0,0 0,0 0,-1 1,1 1,-1-1,1 1,-1 0,1-1,0 1,-1 1,0-2,1 0,0 1,-1-1,1 2,-1-1,1-1,0-1,0 1,0-1,0 1,0-1,0 0,0 1,0-1,0 0,1-1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804 732,'2'0,"-4"0,2 0,0 0,0 0,0-1,0 1,0 0,0 0,0 0,0 0,1-1,-1 1,0 0,0 0,0-1,1 1,-1 0,0 0,0-1,0 1,1 0,-1 0,0 0,0-1,0 1,0 0,1 0,-1 0,0 0,0 0,0 0,0 0,0 0,0 0,0-1,0 1,0 0,0 0,0 0,0 0,0 0,1 1,-1-1,0 0,0 1,0-1,0 1,0-1,0 1,0-1,0 1,0 0,0-1,0 1,-1 0,1 0,0 0,0 0,0 0,-1-1,1 1,0 0,0 0,0 0,-1-1,1 1,0 0,0 0,-1-1,1 1,0 0,0-1,-1 1,1-1,0 1,-1 0,1-1,0 1,-1-1,1 1,0 0,-1-1,1 1,0-1,-1 1,1 0,0-1,-1 1,1-1,0 1,-1-1,1 0,0 1,-1-1,1 0,0 1,0-1,-1 0,1 0,0 1,0-1,-1 0,1 0,0 0,-1 0,1 1,0-1,-1-1,1 1,-1 0,1 0,-1 0,0-1,1 1,-1 0,1-1,0 1,-1 0,1-1,0 1,0 0,0 0,0-1,0 1,0 0,0-1,0 1,0-1,0 1,0-1,1 1,-1-1,3-1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806 716,'2'0,"-4"0,2 0,0 0,0 0,0 0,0 0,0 0,0 0,0 0,0 0,-1 0,1 0,0 0,0 0,0 0,0 0,0 0,0 0,0 0,0 0,0 0,0 0,0 0,0 0,0 0,0 0,0 0,0 0,0 0,0 0,0 0,0 0,0 0,-1 0,1 0,0 0,0 0,0 0,0 0,0 0,-1 0,1 0,0 1,0-1,0 0,0 0,0 0,0 0,0 0,0 0,0 0,0 0,0 0,0 0,0 0,0 0,0 0,0 0,0 0,0 0,0 0,0 0,0 0,0 0,0 0,1 0,-1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808 703,'2'0,"-4"0,2 0,0 0,0 0,0 0,0 0,0 0,0 0,0 0,0 0,0 0,0 0,0 0,0 0,0 0,0 0,0 0,0 0,0 1,0-1,1 0,-1 1,0 0,0-1,0 0,0 1,0-1,0 0,0 0,0 0,0 0,0 1,0-1,0 0,0 0,0 0,0 0,0 0,0 0,0 0,0 0,0 0,0 0,0 0,0 0,0-1,0 1,0 0,0-1,-1 1,1 0,0-1,0 1,0 0,0-1,0 1,0 0,0 0,-1 0,1 0,0 0,0 0,0-1,-1 1,1 0,0 0,0 0,-1 0,1 0,-1 0,1 0,0 0,-1 1,1-1,-1 0,1 0,0 0,0 0,-1 0,1 0,0 1,0-1,-1 0,1 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788 733,'2'0,"-4"0,2 0,1 0,-1 0,0 0,0 0,1 0,-1 0,0 0,0 0,0 0,0 0,0 0,0 0,0 0,1 0,-1 0,0 0,0 0,0 0,0 0,0 0,1 0,-1 0,0 0,0 0,0 0,0 0,0 0,0 0,0 0,0 0,1 0,-1 0,0 0,0 0,0 0,0 0,0 0,0 0,0 0,0 0,0 0,0 0,0 0,0 0,0 0,0 0,0 0,0 0,1 0,-1 0,0 0,0 0,0 0,0 0,0 0,0 0,0 0,0 0,0 0,0 0,-1-1,1 1,-1 0,0 0,1 0,-1 0,0 0,1 0,-1 0,0-1,1 1,-1 0,0 0,1 0,-1 0,0 0,1 0,0 0,-1 0,1 0,0 0,-1 0,1 0,0 0,0 0,0 0,-1 0,1 0,0-1,0 1,0 0,0 0,0 0,-1 0,1 0,0 0,0 0,0 0,0 0,0 0,0 0,0 0,0 0,0 0,0 0,0 0,0 0,1 0,-1 1,1-1,0 0,0 0,-1 0,1 0,0 0,0 0,-1 1,1-1,-1 0,1 0,-1 0,0 0,0 0,1 0,-1 0,0 0,0 0,0 0,0 0,0 0,0 0,0 0,1 0,-1 0,0 0,0 0,0 0,0 0,0 0,-1 0,0 0,1 0,0 0,-1 0,1 0,0 0,-1 0,1 0,0 0,0 0,0 0,-1 0,1 0,0 0,0 0,0 0,0 0,0 0,0 0,1 0,-1 0,1 0,0 0,-1 0,1 0,-1 0,0 1,0-1,1 0,-1 0,0 0,0 0,0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785 732,'2'0,"-4"0,2 0,0 0,0 0,0 0,0 0,0 0,0 0,0 0,0 0,0 1,0-1,-1 0,1 0,0 0,-1 0,1 0,-1 0,0 0,1 0,-1 0,1-1,-1 1,1 0,0 0,-1 0,1 0,0 0,-1 0,1 0,0 0,-1 0,1 0,0 0,0 0,0 0,-1 0,1 0,0 0,0 0,0 0,0 0,0 0,-1 0,1 0,0 0,0 0,0 0,0 0,0 0,0 0,0 0,0 0,0 0,0 0,0 0,1 0,-1 0,1 0,0 0,0 0,-1 1,1-1,-1 0,1 0,-1 0,0 0,1 0,-1 0,0 0,0 0,1 0,-1 1,0-1,0 0,0 0,0 0,0 0,0 0,0 0,0 0,0 0,-1 0,1 0,-1 0,1 0,0 0,-1 0,1 0,-1 0,1-1,-1 1,1 0,0 0,-1 0,1 0,0 0,-1 0,1 0,0 0,-1 0,1 0,0 0,0 0,0 0,0 0,0 0,0 0,0 0,0 0,0 0,0 0,0 0,0 0,0 0,0 0,0-1,1 1,0 0,-1 0,0 0,1 0,-1 0,0 0,0 0,1 0,-1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755 738,'2'0,"-4"0,2 0,0 0,0 0,0 0,0 0,0 0,0 0,0 0,0 0,0 0,0 0,0 0,0 0,0 0,0 0,0 0,0 0,0-1,0 1,0 0,0 0,0 0,0 0,0 0,0 0,0 0,0 0,0 0,0 0,0 0,0 0,0 0,0 0,0 0,0 0,0 0,0 0,0 0,0 0,0 0,0 0,0 0,0 0,0 0,0 0,0 0,0 0,0 0,0 0,0 0,0 0,0 0,0 0,0 0,0 0,0 0,0 0,0 0,0 0,0 0,0 0,0 0,0 0,0 0,0-1,0 1,0 0,0 0,0 0,0 0,0 0,0 0,0 0,0 0,0 0,-1 0,1 0,-1 0,1 0,-1 1,1-1,-1 0,0 0,1 0,-1-1,0 1,1 0,-1 0,1 0,-1 0,1 0,0 0,-1 0,1 0,0 0,-1 0,1 0,0 0,0 0,0 0,-1 0,1 0,0 0,0 0,0 0,0 0,-1 0,1 0,0 0,0 0,-1 0,1 0,0 0,0 0,0 0,0 0,0 0,0 0,-1 0,1 0,0 0,0 0,0 0,0 0,0 0,0 0,0 0,-1 0,1 0,0 0,0 0,0 0,0 0,0 0,0 0,0 0,0 0,0 0,0 0,0 0,0 0,0 0,0 0,0 0,0 0,0 0,0 0,0 0,0 0,-1 0,1 0,0 0,0 0,0 0,0 0,0 0,0 0,0 0,0 0,0 1,0-1,0 0,0 0,-1 0,1 1,0-1,0 1,0-1,0 1,-1 0,1-1,0 1,0-1,0 1,0-1,0 1,0-1,0 1,0-1,0 0,0 1,0-1,0 1,0-1,0 0,0 1,0-1,0 0,0 1,0-1,0 0,0 1,0-1,0 0,0 1,0-1,0 0,0 1,0-1,0 0,0 0,0 0,0 0,0 0,1 1,-1-1,-1 0,1 0,0 0,0 0,0 0,0 0,0 0,0 0,0 0,0 0,0-1,0 1,0 0,-1-1,1 1,0 0,0-1,0 1,0 0,0-1,0 1,-1 0,1 0,0 0,0 0,0-1,0 1,0 0,0 0,0 0,0 0,0 0,0 0,0 0,0 0,0 0,0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719 741,'2'0,"-4"0,2 0,0 0,0 0,0 0,0 0,0 0,0 0,0 0,0 0,0 0,0 0,-1 0,1 0,0 0,0 0,0 0,0 0,0 0,0 0,0-1,0 1,0 0,0 0,0 0,0 0,0 0,0 0,0 0,0 0,0 0,0 0,0 0,0 0,0 0,0 0,0 0,0-1,0 1,0 0,0 0,0 0,1 0,-1 0,0 0,0 0,0 0,0 0,0 0,0 0,0 0,0 0,0 0,0 0,0 0,0 0,0 0,1 0,-1 0,0 0,0 0,0 0,0 0,1 0,-1 0,0 0,0 0,0 0,0 0,0 0,0 1,1-1,-1 0,0 0,0 0,0 0,0 0,0 0,0 1,0-1,0 0,1 0,-1 0,0 0,0 1,0-1,0 0,0 0,0 0,0 1,0-1,0 0,0 0,0 1,0-1,0 0,0 0,0 1,0-1,0 0,-1 0,1 0,0 0,0 1,0-1,0 0,0 0,0 0,0 0,-1 0,1 1,0-1,0 0,0 0,0 0,0 0,0 0,0 0,0 1,-1-1,1 0,0 0,0 0,0 0,0 0,0 0,0 0,0 0,0 0,0 0,0 0,0 0,0 0,0 1,0-1,0 0,0 0,0 0,0 0,0 0,0 0,0 0,0 0,0 0,0 0,0 0,0 0,0 0,0 0,0 0,0 0,0 0,0 0,0 0,0 0,0 0,0 0,0 0,0 0,0 0,0 0,1 0,-1 0,0 0,0 0,0 0,1 0,-1 0,0 0,1 0,-1 0,0 0,0 0,1 0,-1 0,0 0,0 0,0 0,0 0,0 0,0 0,1 0,-1 0,0 0,0 0,0 0,0 0,0 0,0 0,0 0,0 0,0 0,0 0,1 0,-1 0,0 0,0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753 730,'2'0,"-4"0,2 0,0 0,0 0,0 0,0 0,0 0,0 0,0 0,0 0,0 0,0 0,0 0,0 0,0 0,0 0,0 0,0 0,0 0,0 0,0 0,0 0,0 0,0 0,0 0,0 0,0 0,0 0,0 0,0 0,0 0,0 0,0 0,0 0,0 0,0 0,0 0,-1 0,1 0,0 0,-1 0,1 0,0 0,0 0,0 0,0 0,0 0,0 0,-1 0,1 0,0 0,0 0,0 0,-1 0,1 0,0 0,0 0,0 0,-1 0,1 0,0 0,-1 0,1 0,0 0,0 0,-1 1,1-1,0 0,-1 0,1 0,0 0,-1 0,1 0,0 0,-1 0,1 0,-1 0,1 0,0 0,-1 0,1 0,0 0,0 0,-1 0,1 0,0 0,0 0,-1 0,1 0,0 0,-1 0,1 0,0 0,0 0,-1 0,1 0,0 0,0 0,-1 0,1 0,0 0,0 0,0 0,0 0,-1 0,1 0,0 0,0 0,0 0,-1 0,1 0,0 0,-1 0,1 0,0 0,0 0,-1 0,1 0,0 0,-1 0,1 0,0 0,-1 0,1 0,0 0,-1 0,1-1,0 1,-1 0,1 0,0 0,0 0,-1 0,1 0,0 0,-1 0,1 0,0 0,0 0,-1 0,1 0,0 0,-1 0,1 0,-1 0,1 0,0 0,-1 0,1 0,0 0,-1 0,1 0,0 0,0 0,-1 0,1 0,0 0,0 0,0 0,0 0,-1 0,1 0,0 0,0 0,0 0,0 0,0 0,0 0,0 0,0 0,0 0,0 0,-1 0,1 0,0 0,0 0,0 0,0 0,0 0,0 0,0 0,0 0,0 0,0 0,0 0,0 0,0 0,0 0,0 0,0 0,0 0,0 0,0 0,0 0,0 0,0 0,0 0,0 0,0 0,0 0,0 0,0 0,0 0,0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649 422,'2'0,"-4"0,2 0,0 0,0 0,0 0,0 0,0 0,0 0,0 0,0 0,0 0,0 0,0 0,1 1,-1-1,0 0,0 1,1-1,-1 1,1-1,-1 1,1-1,-1 1,1 0,-1 0,1 0,-1 0,1 0,-1 0,0 0,1 0,-1 0,1 0,-1 0,0-1,1 1,-1 0,0 0,1 0,-1 0,0 0,0 0,1 0,-1 0,0 0,0 0,1 0,-1 0,0 0,0 0,0 0,0 1,0-1,0 0,1 2,-1-1,-1-1,1 0,0 0,0 1,0-1,-1 0,1 1,0-1,0 0,-1 1,1-1,-1 1,1-1,-1 0,1 1,0-1,-1 0,1 1,0-1,-1 0,1 0,0 1,-1-1,1 0,0 1,-1-1,1 1,-1-1,1 0,0 1,-1-1,1 1,-1-1,1 1,0-1,-1 1,1-1,-1 1,1-1,-1 1,0 0,1-1,-1 1,1-1,-1 1,1-1,-1 1,1-1,-1 0,1 1,-1-1,1 1,-1 0,0-1,0 1,1 0,-1 0,0 0,1-1,-1 1,0-1,1 1,-1 0,1-1,-1 1,0-1,1 1,-1-1,1 1,-1-1,1 1,0-1,-1 0,1 1,0-1,-1 1,1-1,0 0,-1 1,1-1,0 1,-1-1,1 0,0 1,0-1,0 0,-1 1,1-1,0 0,0 1,0-1,-1 0,1 1,0-1,-1 0,1 1,0-1,0 0,-1 1,1-1,0 0,-1 1,1-1,0 0,-1 0,1 1,0-1,0 0,-1 0,1 1,0-1,-1 0,1 0,0 2,0-2,-1 0,1 0,0 0,0 0,0 0,0 0,0 0,0 0,-1 0,1-1,0 1,0 0,0 0,0 0,-1-1,1 1,0 0,0 0,0 0,-1 0,1 0,0 0,0 0,0 0,-1 0,1 0,0 0,0 0,0 0,-1 0,1 0,0 0,0 0,0 0,-1 0,1-1,0 1,0 0,0 0,0-1,0 1,0 0,0 0,-1-1,1 1,0 0,0-1,0 1,0 0,0 0,0-1,0 1,0-1,0 1,0-1,0 1,0-1,0 1,0-1,0 1,0-1,0 1,0-1,0 1,-1-1,1 1,0-1,0 1,0-1,0 1,0-1,0 1,0-1,0 1,0 0,0-1,0 1,0-1,0 1,0-1,0 1,0-1,0 1,0-1,0 1,0-1,0 1,0-1,0 1,0-1,0 1,0-1,0 0,0 1,0-1,0 0,0 1,0-1,0 0,0 1,0-1,0 0,1 1,-1-1,0 1,0-1,0 0,0 1,0-1,0 0,0 0,0 1,0-1,0 0,0 0,0 1,0-1,0 0,0 1,0-1,0 0,0 0,0 0,0 0,0 0,1 1,-1-1,0 0,0 0,0 0,0 0,0 1,0-1,0 0,0 0,0 1,0-1,0 0,0 0,0 1,0-1,0 0,1 0,-1 0,0 1,0-1,0 0,0 0,0 0,0 1,0-1,0 0,0 0,0 1,0-1,1 0,-1 0,0 0,0 1,0-1,0 0,0 0,0 0,0 1,0-1,0 0,0 0,0 1,0-1,1 0,-1 0,0 1,0-1,0 0,0 0,0 0,0 1,0-1,0 0,0 0,0 1,0-1,0 0,0 0,0 0,1 0,-1 1,0-1,0 0,0 0,0 0,0 0,0 1,0-1,0 0,0 0,0 0,0 0,0 0,0 0,0 0,0 0,0 0,0 0,0 0,0 0,0 0,0 0,0 0,0 0,0 0,0 0,0 1,0-1,0 0,0 0,0 0,0 0,0 0,0 0,0 0,0 0,0 0,0 0,0 0,0 0,0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618 699,'2'0,"-4"0,2 0,0 0,0 0,0 0,0 0,0 0,0 0,0 0,0 0,0 0,0 0,0 0,0 0,0 0,0 0,0 0,0 0,0 0,0 0,0 0,0 0,0 0,0 0,0 0,0 0,0 0,0 0,0 0,0 0,0 0,0 0,0 0,0 0,0 0,0 1,0-1,0 1,0-1,0 0,0 1,0-1,0 0,0 0,0 1,0-1,1 0,-1 1,0-1,0 0,0 1,0-1,0 0,0 0,0 0,0 1,0-1,0 0,0 0,0 0,0 1,1-1,-1 0,0 0,0 0,0 0,0 0,0 0,0 0,0 1,0-1,0 0,0 0,0 0,0 0,0 0,0 0,0 0,0 0,0 0,0 1,0-1,0 0,0 0,0 0,0 0,0 0,0 0,0 0,0 0,0 0,0 1,0-1,0 0,0 0,0 0,0 0,0 0,0 0,-1 0,1 1,0-1,0 0,0 0,0 0,-1 0,1 0,0 0,0 0,-1 1,1-1,0 0,-1 0,1 0,0 0,-1 0,1 0,0 0,-1 0,1 0,0 0,-1 0,1 1,0-1,0 0,-1 0,1 0,0 0,0 0,-1 0,1 0,0 0,0 0,0 0,0 0,-1 0,1 0,0 0,0 0,0 0,0 0,-1 0,1 0,0 0,0 0,0 0,-1 0,1 0,0 0,0 1,0-1,-1 0,1 0,0 0,0 0,0 0,-1 0,1 0,0 0,0 0,0 0,-1 0,1 0,0 0,0 0,-1 0,1 0,0 0,0 0,-1 1,1-1,0 0,0 0,0 0,0 0,0 0,0 0,0 0,0 0,0 0,0 0,0 0,0 0,0 0,0 0,0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869 460,'2'0,"-4"0,1 1,0-1,0 1,1-1,-1 0,0 1,0-1,1 1,-1-1,1 0,0 0,-1 0,1 0,0 0,0 0,0 0,0 1,-1-1,1 0,0 0,0 0,0 0,0 0,0 0,0 0,0 0,0 1,1-1,-1 1,2 1,-1-1,1 0,0 1,-1-1,1 0,-1 0,0 0,-1 0,2 0,-2-1,1 1,0-1,-1 0,1 1,-1-1,0 0,1 0,-1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950 682,'2'0,"-4"0,2 1,0-1,0 1,0 0,-1-1,1 1,0 0,0 0,0-1,0 1,0 0,-1-1,1 1,0 0,0-1,0 1,0-1,0 1,0 0,0-1,0 1,0-1,0 1,0 0,0-1,0 1,0 0,0 0,0-1,0 1,0-1,0 1,0-1,0 1,-1-1,1 1,0-1,0 1,-1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1224 662,'2'0,"-4"0,2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0,0-1,0 1,0 0,0 0,0 0,0 0,0 0,0 0,0 0,0 0,0 0,0 0,0 0,0 0,0 0,0 0,0 0,0 0,0 0,0 0,0 0,0 0,0 0,0 0,0 0,0 0,0 0,0 0,0 0,0 0,0 0,0 0,-1 0,1 0,0 0,0 0,0 0,-1 0,1 0,0 0,0 0,0 0,0 0,0 0,0 0,0-1,0 1,0 0,0 0,0 0,0 0,0 0,0 0,0 0,0 0,0 0,0 0,0 0,0-1,0 1,0 0,0 0,0 0,0 0,0 0,0 0,0 0,0 0,0 0,0 0,0 0,0 0,0 0,0 0,0 0,0 0,0 0,0 0,0 0,0 0,0 0,0 0,0 0,0 0,0 0,0 0,0 0,0 0,1 0,-1 0,0 1,0-1,0 0,0 0,0 0,0 0,0 0,0 0,0 0,0 0,0 0,0 0,0 0,0 0,0 0,0 0,0 0,0 0,0 0,0-1,0 1,0 0,0 0,0 0,0 0,0 0,0-1,0 1,0 0,0 0,0 0,0 0,0 0,0 0,0 0,0 0,0 0,0 0,0 0,0 0,1 0,-1 0,0 1,0-1,0 0,0 0,1 0,-2 0,1 1,0-1,0 0,0 0,0 0,0 1,0-1,0 0,0 0,0 0,0 0,0 1,0-1,0 0,-1 0,1 0,0 0,0 0,0 0,0 0,0 0,0 0,0 0,0 0,0 0,0 0,0 0,0 0,0 0,0 0,0 0,0-1,0 1,0 0,0 0,0 0,0 0,0 0,0 0,0 0,1 0,-1 0,0 0,0-1,0 1,0 0,0 0,1 1,-1-1,0 0,0 0,0 0,0 0,0 0,0 1,0-1,0 0,0 0,0 0,0 0,0 1,0-1,-1 0,1 0,0 0,0 0,0 0,0 0,0 0,0 0,0 0,-1 0,1 0,0 0,0 0,0 0,0 0,0 0,-1-1,1 1,0 0,0 0,0 0,0 0,0 0,1 0,-1 0,0-1,0 1,0 0,0 0,0 0,0 0,0 0,0 0,0 0,1 0,-1 0,0 0,0 0,0 0,0 0,0 0,0 0,0 0,0 0,0 0,0 0,0 0,0 0,0 0,0 0,0 0,0 0,0 0,0 1,0-1,-1 0,1 0,0 0,0 0,0 0,0 0,-1 0,1-1,0 1,0 0,0 0,0 0,-1 0,1 0,0 0,0 0,0 0,0-1,0 1,0 0,0 0,0 0,0 0,0 0,0 0,0 0,0 0,0 0,0 0,0 0,0 0,0 0,0 0,0 0,1 0,-1 0,0 0,1 0,-1 0,0 1,0-1,0 0,0 0,0 0,0 1,0-1,0 0,0 0,0 0,0 0,0 1,0-1,0 0,0 0,0 0,0 0,0 0,0 0,0 0,0 0,0 0,0 0,0 0,0 0,0 0,0 0,0 0,0 0,0 0,0 0,0-1,0 1,0 0,0 0,0 0,0 0,0 0,0 0,0 0,0-1,0 1,0 0,0 0,1 0,-1 0,0 0,0 0,0 0,0 0,0 1,0-1,0 0,1 0,-1 0,0 0,0 0,0 1,0-1,0 0,0 0,0 0,0 0,0 1,0-1,0 0,0 0,0 0,0 0,-1 0,1 0,0 1,0-1,0 0,0 0,0 0,0 0,0 0,0-1,-1 1,1 0,0 0,0 0,0-1,0 1,0 0,0 0,0 0,0 0,0 0,0-1,0 1,0 0,0 0,0 0,0 0,1 0,-1 0,0 0,0 0,0 0,0 0,0 1,1-1,-1 0,0 0,0 1,0-1,0 0,0 0,0 1,0-1,0 0,0 0,0 0,0 0,0 1,-1-1,1 0,0 0,0 0,0 0,0 0,0 0,0 0,0-1,0 1,-1 0,1 0,0 0,0-1,0 1,0 0,0 0,0 0,0 0,0 0,0-1,0 1,1 0,-1 0,0 0,0 0,0 0,0 0,0 0,0 0,0 0,0 0,0 0,0 0,0 0,1 0,-1 0,0 0,0 1,0-1,0 0,0 0,0 0,0 0,0 0,0 0,-1 0,1 0,0 0,0 0,0 0,0 0,0 0,0 0,0 0,0 0,0 0,0 0,-1 0,1 0,0 0,0-1,0 1,0 0,0 0,0 0,0 0,0 0,1-1,-1 1,0 0,0 0,0 0,0 0,0 0,0 0,0 0,0 0,0 0,0 0,0 0,0 0,0 1,0-1,0 0,0 0,0 0,0 0,0 1,0-1,0 0,-1 0,1 0,0 0,0 0,0 0,0 0,0 0,0 0,0 0,0 0,-1 0,1-1,0 1,0 0,0 0,0 0,0 0,0 0,0 0,0-1,0 1,0 0,0 0,0 0,0 0,0 0,0 0,1 0,-1 0,0 0,0 0,0 0,0 0,0 0,0 0,0 0,0 0,0 0,0 0,0 0,0 0,0 0,0 1,0-1,0 0,0 0,-1 0,1 0,0 0,0 0,0 0,0 0,-1-1,1 1,0 0,0 0,0 0,0 0,0 0,0-1,0 1,0 0,0 0,0 0,0 0,0 0,0 0,0-1,0 1,0 0,0 0,0 0,0 0,0 0,0 0,0 0,0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715 262,'2'0,"-4"0,2 0,0 0,0 0,0 0,0 0,0 0,0-1,0 1,0 0,0 0,0 0,0 0,0 0,0 0,0 0,0 0,0 0,0-1,0 1,0 0,0 0,-1 0,1 0,0 0,0 0,0-1,0 1,0 0,0 0,0 0,0 0,0 0,0 0,0 0,0 0,0 0,0-1,0 1,0 0,0 0,0 0,0 0,0 0,0 0,0 0,0 0,0 1,-1-1,1 0,0 1,-1-1,1 1,-1 0,1 0,-1 0,1 0,-1 0,1 0,0 0,-1 1,1-2,-1 1,1 0,0-1,0 1,0 0,0-1,0 1,0 0,-1-1,1 1,0-1,0 1,0-1,1 1,-1-1,0 1,0-1,0 0,0 1,0-1,0 0,0 1,0-1,0 0,0 0,0 1,0-1,1 0,-1 0,0 1,0-1,0 0,1 0,-1 0,0 1,1-1,-1 0,0 0,1 0,-1 0,0 0,1 0,-1 0,1 0,-1 0,1 0,-1 0,1 0,-1-1,1 1,0 0,0 0,-1-1,1 1,-1-1,2 1,-1-2,0 1,-1 1,0-1,1 0,0 0,-1 0,0 0,0 1,1-2,-1 1,0 1,1-2,-1 2,0-2,1 1,-1 1,0 0,0-1,0 1,0 0,0 0,0 0,0-1,0 1,0 0,0 0,0 0,0 0,0 0,0 0,0 0,0 0,0 1,1 0,-1 0,0 0,0 1,1 0,-1-1,0-1,0 1,0 0,0-1,1 1,-1-1,0 1,0-1,0 1,0-1,1 1,-1-1,0 1,0-1,1 0,-1 1,0-1,0 0,0 1,1-1,-1 0,0 0,0 1,1-1,-1 0,0 0,1 0,-1 0,0 0,1 0,-1 1,0-1,0 0,1 0,-1 0,0-1,1 1,0-1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731 240,'2'0,"-4"0,2 0,0 0,1 0,-1 0,0 0,0 0,0 0,0 0,0 0,0 0,0 0,0 0,0 0,0 0,0 0,1 0,-1 0,-1 1,-1-1,1 1,-1-1,0 0,1 0,0 0,0 0,0 0,0 0,0 0,0 0,0 0,0 0,0 0,-1 0,2 0,-1 0,1 0,0 0,-1 0,1 0,0 0,0 0,-1 0,1 0,0 0,0 0,0 0,0 0,0 0,-1 0,1 0,0 0,0 0,0 0,1 0,0-1,2-1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726 233,'2'0,"-4"0,2 0,0 0,0 0,0 0,1 0,-1 0,0 0,1 1,-1-1,1 0,-1 0,1 1,-1-1,1 1,0-1,-1 0,1 1,-1-1,1 0,0 1,-1-1,0 0,1 1,-1-1,0 0,0 0,1 0,-1 0,0 0,0 1,0-1,0 0,0 0,0 0,0 0,0 0,0 0,0 0,0 1,0-1,-1 0,1 0,0 1,-1-1,1 1,-1-1,1 0,-1 1,1-1,-1 0,1 1,0-1,-1 0,1 0,0 1,0-1,-1 0,1 0,0 0,0 1,-1-1,1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755 258,'2'0,"-4"-1,2 1,0 0,0 0,0 0,0 0,0 0,1 0,-1 0,0 0,0 0,0 0,0 0,0 0,0 0,-1 0,1 0,0 1,-1 0,1-1,-1 1,0 0,1 0,-1 0,1 1,-1-1,1 0,-1 0,1 0,0 2,0-2,0 1,0-1,0 0,0 1,0-1,1 0,-1 0,1 1,-1-1,1 0,-1 0,1 0,-1-1,0 1,1-1,-1 1,3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772 257,'2'0,"-4"0,2 0,0 0,0 0,0 0,0-1,0 1,0 0,0 0,0 0,0 0,0 0,0 0,0 0,0 0,0 0,-1-1,1 1,0 0,0 0,0 0,0 0,0 0,0 0,0 0,0 0,0 1,0-1,0 1,0 0,0 0,-1 0,1 0,0 0,0 0,0 1,0-1,-1 0,1 0,0 0,0 0,0 0,0 0,0 0,0-1,0 1,0 0,0-1,1 1,-1 0,0-1,0 1,0-1,0 1,0-1,1 0,-1 1,0-1,0 0,1 0,-1 0,0 0,0 1,1-1,0-1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759 264,'2'0,"-4"0,2 0,0 0,0 0,0 0,0 0,0 0,0 0,0 0,1 0,-1 0,1 1,0-1,-1 0,1 0,0 0,-1 0,1 0,-1 0,1 0,-1 0,0 0,1 0,-1 0,1 0,-1 0,0 0,1 0,0 0,1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793 253,'2'0,"-4"0,2 0,0 0,0 1,0 0,1 0,-1-1,0 2,1-1,-1 0,0 0,0 0,1 1,-1-1,0 0,0 0,0 1,0-1,0 0,0 0,-1 1,1 0,-1-1,1 0,-1 0,1 0,-1-1,1 1,0-1,-1 1,1-1,0 1,0-1,-1 0,1 0,0 0,0 1,0-1,0 0,0 0,0 0,0 0,-1 0,1 0,0 0,0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807 271,'2'0,"-4"0,2 0,0 0,0 0,0 0,0 0,0 0,0 0,0 0,0 0,0 0,1 0,-1 0,1 0,0 0,0 0,0 0,0 0,1 0,-1 0,0 0,0 0,0 0,0 0,0 0,0 0,0 0,-1-1,1 1,0 0,0 0,-1 0,0 0,0 0,1 0,-1 0,0 0,0 0,1 0,-1 0,0 0,0 0,0 0,0 0,1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875 434,'2'0,"-4"0,2 0,0 0,0 0,0 1,0-1,0 0,0 0,0 0,1 0,-1 0,0 0,0 0,0 0,0 0,-1-1,1 1,0-1,0 1,0-1,0 0,0 1,-1-1,1 1,0-1,0 0,-1 1,1 0,-1-1,0 1,1-1,-1 1,0 0,1 0,-1 0,0 0,0 0,0 0,0 0,0 0,1 0,-1 0,0 1,1-1,-1 0,1 0,0 1,0-1,-1 1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812 258,'2'0,"-4"0,2 0,0 0,0 0,0 0,0 0,0 0,0 0,2 1,-1-1,-1 0,1 0,0 0,0 0,0 0,0 1,0-1,0 0,0 0,-1 0,1 0,0 0,-1 0,0 0,0 0,1 0,-1 0,0 0,1 0,0-1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849 255,'2'0,"-4"0,2-1,0 1,0 0,0 0,1 0,-1 0,0 0,0 0,0 0,0 0,0 0,0-1,0 1,0 0,0 0,0 0,0 0,0 0,0 0,0 0,-1 1,1-1,0 1,0-1,-1 1,1 0,0 0,-1 0,1 0,-1 0,1 0,0 0,-1 2,1-2,0 0,0 0,0-1,0 1,0 0,0-1,0 1,1 0,-1-1,0 1,0 0,0-1,0 1,1-1,-1 0,0 1,0-1,0 0,0 1,1-1,-1 0,0 0,0 1,1-1,-1 0,0 0,1 0,-1 1,1-1,-1 0,0 0,1 0,-1 0,1 0,0-1,0 1,0-1,0 1,0-1,0 1,0-1,0 0,-1 0,2 0,-1 0,-1 0,1 0,-1 0,1 1,-1-1,1 0,-1 1,1-1,-1 0,0 1,1-1,-1 0,0 1,1-1,-1 1,0-1,0 1,0-1,1 1,-1 0,0 0,0 0,0-1,0 1,0 0,0 0,0 0,0 0,0 0,0 0,0 0,0 0,0 0,0 0,0 0,0 0,0 1,0 0,1-1,-1 1,0 0,0 0,0 0,0 1,0-1,0 1,0-1,1 0,-1 1,0-2,0 1,0-1,1 1,-1-1,0 1,0-1,1 1,-1-1,0 0,1 1,-1-1,0 0,0 0,1 0,-1 0,0 1,0-1,1 0,-1 0,0 0,1 0,1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887 276,'2'0,"-4"0,2 0,0 0,0 0,0 0,0 1,0-1,0 1,-1-1,1 1,0 0,0-1,0 1,0 1,0-1,0 0,0 0,0 0,0 0,0 0,0 0,0-1,0 1,0 0,0 0,0-1,0 1,0-1,0 1,0-1,0 0,1 0,-1 1,0-1,0 0,0 0,0 0,0 1,0-1,1-1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908 252,'2'0,"-4"-1,2 1,0 0,1 0,-1 0,0 0,0 0,0 0,0 0,0 0,0 0,0 0,0 0,0 0,0 0,-1 0,1 1,0-1,-1 2,0 0,0 0,0 1,0-2,1 1,0-1,-1 1,1-1,0 0,0 1,0-1,0 0,0 0,0 0,0 0,1 0,-1 0,1 0,-1-1,1 1,-1-1,1 1,0-1,0 0,0 1,2-1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927 249,'2'0,"-4"0,2 0,0 0,0 0,0 0,0 0,0 0,0 0,0 0,0 0,0 0,0 0,0 0,0 0,0 0,0 0,0 0,0 1,-1 0,1-1,0 2,0-1,-1 0,1 0,0 1,-1-1,1 0,0 1,-1 1,1-2,-1 0,1 1,0-1,-1 0,1 0,0 0,0 1,0-2,-1 1,1 0,0 0,0-1,0 1,0-1,0 1,0-1,0 1,0-1,0 1,1-1,-1 0,0 1,0-1,0 0,0 0,1 1,-1-1,0 0,1 1,-1-1,0 0,1 0,-1 0,1 0,-1 0,0 0,2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910 263,'2'0,"-4"0,2 0,0-1,0 1,-1 0,1 0,0 0,0 0,0 0,0 0,1 0,0 0,0 0,0 1,-1-1,1 0,0 0,0 0,0 0,0 0,0 0,0 0,-1 0,2 0,-2 0,1 0,0 0,-1 0,1-1,-1 1,1 0,-1 0,2-1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940 249,'2'0,"-4"0,2 0,0 0,0 0,0 0,0 0,0 0,0 0,0 0,1 1,-1-1,1 0,-1 1,0 0,1 0,-1 0,1 0,-1 0,0 0,1 0,-1 0,0 1,0-1,0 0,0 1,0-1,0 0,0 1,0-1,-1 0,1 1,0-1,-1 0,1 0,0 0,-1 0,1-1,0 1,0-1,-1 1,1-1,0 0,0 1,0-1,0 0,0 0,0 1,-1-1,1 0,0 0,0 0,0 0,0 0,0 0,0 0,0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965 259,'2'0,"-4"0,2 0,0 0,0 0,0 0,0 0,0 0,0 0,0-1,0 1,0 0,0 0,0 0,0 0,0 1,0-1,-1 0,1 1,0 0,0 0,0 0,-1 0,1 0,0 0,0 0,-1 0,1 0,0 0,0 0,0-1,0 1,0 0,0-1,0 1,-1 0,1-1,1 1,-1-1,0 1,0-1,1 1,-1 0,1-1,-1 0,1 0,-1 0,1 1,-1-1,2-1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974 244,'2'0,"-4"0,2 0,-1 0,1 0,0 0,0 0,0 0,0 0,0 0,0 0,0 0,0 0,0 0,0 0,0 0,0 0,0 0,-1 1,1-1,0 0,0 0,0 0,0 0,0 0,0 0,0 0,0 0,0 0,0 0,0 0,0 0,0 0,0 0,1 0,-1 0,0 0,0 0,0 1,0-1,0 0,0 0,0 0,0 0,0 0,0 0,0 0,0 0,0 0,0 0,0 0,0 0,0 0,0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980 225,'2'0,"-4"0,2 0,0 0,0 0,0 0,0 0,0 1,0-1,0 0,0 1,0-1,0 1,1 0,-1 0,0-1,1 1,-1 0,0-1,0 0,0 1,0-1,0 0,0 0,0 1,0-1,0 0,0 0,0 0,0 0,1 0,-1 0,0 0,0 0,-1 0,1-1,0 1,0 0,0-1,0 1,0 0,0-1,-1 1,1 0,0-1,0 1,0 0,0-1,0 1,0 0,-1 0,1 0,0 0,0-1,0 1,-1 1,1-1,-1 0,0 0,1 1,-1-1,0 1,0-1,-1 2,1-2,0 1,1-1,-1 1,1-1,-1 0,1 1,-1-1,1 0,0 0,0 1,0-1,0 0,0 0,1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338 215,'2'0,"-4"1,2-1,0 1,0 0,0 0,0 1,0-1,0 0,1 1,-1 0,0 0,1-1,-1 0,0 0,0 1,0-2,1 1,-1 0,0-1,0 1,0 0,0-1,0 0,0 0,1 0,-1 1,0-1,0 0,2-1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262 229,'2'0,"-4"0,2 0,0 0,0 0,0 0,0 0,0 0,0 0,0 0,0 0,0 0,0 0,0 0,0 0,0 0,0 1,0-1,0 0,0 0,0 0,0 0,0 0,0 0,0 0,0 0,0 0,0 0,0 0,0 0,0 0,0 0,0 0,0 0,0 0,0 0,0 0,0 0,0 0,0 0,0 0,0 0,0 0,0 0,0 0,0 0,0 0,0 0,0 0,0 0,0 1,0-1,0 0,0 0,0 0,0 0,0 1,1-1,-1 0,0 0,0 1,0-1,0 0,0 0,0 0,0 0,0 1,0-1,0 0,0 0,1 0,-1 0,0 0,0 1,0-1,0 0,1 0,-1 0,0 0,0 0,1 0,-1 0,0 0,1 0,-1 0,1 0,-1 0,1 0,-1 0,0 0,0 0,1 0,-1 0,0 0,1 0,-1 0,1 0,-1 0,0-1,1 1,-1 0,1 0,-1 0,0 0,1 0,-1-1,0 1,1 0,-1 0,1 0,-1 0,0-1,1 1,-1 0,1 0,-1-1,1 1,0 0,-1-1,1 1,-1 0,1 0,-1-1,0 1,1 0,-1 0,0 0,1 0,-1 0,0 0,0 0,0 0,1 0,-1 0,0 0,1 0,-1 0,0 0,1 0,-1 1,0-1,1 0,-1 0,0 1,1-1,-1 0,0 0,0 1,0-1,1 0,-1 0,0 0,0 0,0 0,0 0,0 0,0 0,1 0,-1 0,1 0,-1 0,0 0,1-1,0 1,0-1,0 1,-1 0,1-1,-1 1,0 0,1 0,0 0,-1 0,0 0,1 0,-1 0,0 0,1-1,-1 1,1 1,0-1,0 0,-1 0,0 0,1 0,-1 0,1 0,-1 0,1 0,-1 0,0 0,1 0,-1 0,0 0,0 0,1 0,0-1,-1 1,1 0,-1 0,0 0,1 0,-1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994 272,'2'0,"-4"0,2 0,0 0,0 0,0 0,0 0,0 0,0 0,0 0,0 0,0 0,1 0,-1 0,2 0,-1 0,0 0,0 0,0 0,0-1,1 1,-1 0,0 0,1 0,-1 0,0 0,-1 0,1 0,0 0,-1 0,1 0,0 0,-1 0,0 0,0 0,1 0,-1 0,0 0,1 0,-1-1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1012 261,'2'0,"-4"0,1 0,1 0,0 0,0-1,0 1,0 0,0 0,0 0,0 0,0 0,0 0,0 1,0-1,0 0,0 1,-1-1,1 1,0 0,0 0,-1 0,1 0,0 0,0 1,-1-1,1 0,0 0,0 0,0 0,0 0,0 0,-1-1,1 1,0-1,0 1,0 0,0-1,0 0,0 0,1 0,-1 0,0 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924 263,'2'0,"-4"0,2 0,0 0,0 0,0 0,0 0,0 0,0 0,0 0,0 0,0 0,0 0,0 0,0 0,0 0,0 0,0 0,0 0,0 0,0 0,0 0,0 0,0 0,1 0,-1 0,0 0,0 0,1-1,-1 1,0 0,0 0,1 0,0 0,-1 0,0 0,1 0,-1 0,0 0,1 0,-1 0,0 0,1 0,-1 0,0 0,0 0,0 0,1 0,-1 0,0 0,0 0,0 0,0 0,0 0,0 0,0 0,0 0,1 0,-1 0,0 0,0 0,0 0,0 0,0 0,0 0,-1 0,1 0,-1 1,1-1,-1 0,0 0,0 0,1 0,-1 0,0 0,1 0,0 0,-1 0,1 0,0 0,-1 0,1 0,0 0,0 0,0 0,0 0,0 0,0 0,0 0,0 0,0 0,0 0,0 0,0-1,0 1,1 0,0 0,-1 0,1 0,0 0,-1 0,1 0,-1 0,1 0,-1 0,0 0,1 0,-1 0,0 0,0 0,0 0,0 0,1 0,-1 0,0 0,0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1031 256,'2'0,"-4"0,2 0,0 0,0 0,0 0,0 0,0 0,0 0,0 0,0 0,0-1,0 1,0 0,0 0,0 0,0 1,0-1,0 1,0 1,0-1,0 0,0 0,0 0,0 0,0 1,0-1,0 0,0 0,0 0,0 0,0 0,0 0,0 0,0 0,0 0,0-1,0 1,0 0,0-1,0 1,1 0,-1-1,0 1,0-1,0 1,0-1,0 0,0 0,0 0,0 1,0-1,0 0,0 0,0 0,0 0,0 0,0 0,0 0,0 0,0 0,0 1,0-1,0 0,0 0,0 0,0 0,0 0,0 0,0 0,0 0,0 0,0 0,0 0,0 0,0 0,0 0,0 0,1 0,-1 0,0 0,0 0,0 0,0 0,0 0,0 0,0 0,0 0,0 0,0 0,0 0,0 0,0 0,0 0,0 0,0 0,0 0,0 0,0 0,0 0,0 0,0 0,0 0,0 0,0 0,0 0,0 0,0 0,0 0,0 0,0 0,0 0,0 0,0 0,0 0,0 0,0 0,0 0,0 0,0 0,0 0,0 0,0 0,0 0,0 0,0 0,0 0,0 0,0 0,0 0,0 0,0 0,0 0,0 0,1 0,-1 0,0 0,0 0,0 0,0 0,1 0,-1 0,0 0,1 0,-1 0,0 0,0 0,1-1,-1 1,0 0,1 0,-1-1,1 1,-1-1,0 1,1-1,-1 0,1 1,-1-1,0 0,1 0,-1 0,1 0,-1 0,0 0,1 0,-1 0,0 0,0 1,1-1,-1 0,0 0,0 0,1 0,-1 1,0-1,0 0,0 1,0-1,0 1,0-1,0 1,1-1,-1 1,0 0,0-1,0 1,0 0,0 0,0 0,0-1,0 1,0 0,0 0,0 0,0 0,0 0,0 0,0 0,0 0,0 0,0 0,0 0,0 0,0 1,0 0,0 0,0 0,0 0,0 0,0 1,0-1,0 0,0 1,0-1,0 0,0 1,0-1,1 0,-1 0,0 1,0-1,0 0,0-1,0 1,1 0,-1-1,0 1,0-1,0 0,0 0,1 1,-1-1,0 0,1 1,-1-1,0 0,0 0,1 0,-1 0,0 0,1 0,-1 0,2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1061 290,'2'0,"-4"0,2 0,0 0,0 0,0 0,0 0,0 0,0 0,0 0,1-1,-1 1,0 0,0 0,0 0,0 0,1 1,-1-1,0 0,0 0,1 0,-1 0,0 1,0-1,0 0,0 1,0-1,0 1,0-1,-1 1,1-1,0 1,-1-1,1 1,-1 0,1-1,-1 1,1-1,-1 0,1 1,0-1,-1 0,1 0,0 1,0-1,0 0,0 0,0 0,0 0,0 0,0 0,0 1,0-1,0 0,0 0,1 0,-1 0,0 0,1 0,0 0,-1 1,1-1,0 0,-1 0,1 0,-1 0,1 0,-1 0,0 0,1 0,-1 0,0 0,1-1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1073 259,'2'0,"-4"0,2 0,0 0,0 0,0 0,0 0,0 0,0 0,0 0,0 0,0 0,1 0,-1 0,0 0,0 0,0 0,0 0,0 0,-1 0,1 0,0 1,-1 0,1 0,-1 0,0 0,0 1,1-1,-1 0,1 0,-1 1,1-1,-1 0,1 0,0 0,0 0,-1 1,1-1,0 0,0 0,0 0,0 0,0 1,0-1,0 0,0 0,1 0,-1-1,0 1,0-1,0 1,0-1,1 1,-1-1,0 0,0 1,1-1,-1 0,0 0,0 0,2 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1085 262,'2'0,"-4"0,2 0,0 0,0 0,0 0,0 0,0 0,0 0,0 0,0 0,0 0,0 0,0 0,0 0,0 0,-1 0,1 0,0 1,0-1,0 1,-1 0,1 0,0-1,0 2,-1-1,1 0,0 0,0 0,-1-1,1 2,0-1,0-1,0 1,0 0,0-1,-1 1,1 0,0-1,0 1,0 0,0-1,0 1,1 0,-1-1,0 0,0 1,0-1,0 0,0 0,0 0,1 1,-1-1,0 0,0 0,0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1071 271,'2'0,"-4"0,2 0,0 0,0 0,0 0,0 0,0 0,0 0,0 0,0 0,1 0,-1 0,1 0,-1 0,1 0,0 0,0 0,0 0,0 1,0-1,0 0,0 0,0 0,-1 0,1 0,0 0,0 0,-1 0,1 0,1-1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1097 258,'2'0,"-4"0,2 0,0 0,0 0,1 0,-1 0,0 1,0-1,0 1,0-1,1 1,-1 0,0 0,0 0,1 0,-1 0,0 1,0-1,0 0,0 1,0-1,0 0,0 1,0-1,-1 0,1 1,0-1,0 0,-1 0,1 0,0 0,0 0,-1-1,1 1,0-1,0 1,-1-1,1 1,0-1,0 0,0 0,0 0,0 1,0-1,0 0,-1 0,1 0,0 0,0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1117 272,'-1'0,"1"0,0 0,0-1,0 1,0 0,0 0,0 0,0-1,0 1,0 0,1-1,-1 0,0 1,0-1,1 1,-1-1,0 1,0-1,1 1,-1-1,0 1,0 0,0-1,0 1,0 0,1 0,-1 0,0-1,0 1,0 0,0 0,0 0,0 0,0 0,0 0,0 0,0 0,0 1,0-1,0 1,0 1,0-1,0 1,0-1,0 1,-1-1,1 1,0 0,0-1,0 1,0 0,0-1,0 1,0-1,0 1,0-1,0 1,0-1,0 0,0 1,0-1,-1 0,1 0,0 0,0 0,0-1,-1 2,1-1,-1-1,1 1,-1 0,1 0,-1-1,1 1,-1-1,1 1,-1-1,0 0,1 1,-2-1,2 0,-1 0,0 0,1 0,-1 0,1 0,-1 0,1-1,-1 1,1 0,0-1,-1 1,1-1,0 0,1 0,0-2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268 261,'2'0,"-4"0,2 0,0 0,0 0,0 0,0 0,0 0,0 0,0 0,0 0,0 0,0 0,0 0,0-1,0 1,0 0,0 0,0 0,0 0,0 0,0 0,0 0,0 0,0 0,0 0,0 0,0 0,0 0,0-1,0 1,0 0,0 0,0 0,0-1,0 1,0 0,0 0,0 0,0-1,0 1,0 0,0 0,0 0,0 0,0-1,0 1,0 0,0 0,0 0,0 0,0-1,0 1,0 0,0 0,0 0,0 0,0 0,0 0,0 0,1 0,-1 0,0 0,0 0,0 0,0 0,0 0,0-1,0 1,0 0,0 0,0 0,0 0,0 0,0 0,0 0,0 0,0 0,0 0,0 0,0 0,0 0,0 0,0 0,0 0,0 0,0 0,0 0,0 0,0 0,1 0,-1-1,0 1,0 0,0 0,0 0,0 0,1 0,-1 0,0 0,0 0,0-1,0 1,1 0,-1 0,0 0,0 0,0 0,0 0,1 0,-1 0,0 0,0 0,0 0,1 0,-1 0,0 0,0 0,0 0,1 1,-1-1,0 0,0 1,1-1,-1 0,0 1,0-1,0 1,0-1,0 1,0-1,1 1,-1 0,-1 0,1-1,0 1,0 0,0-1,0 0,-1 1,1-1,0 1,0-1,0 0,0 0,0 1,-1-1,1 0,0 0,0 0,0 0,0 1,0-1,0 0,0 0,0 0,0 0,0 0,0 0,0 0,-1 0,1 1,0-1,0 0,0 0,0 0,0 0,0 0,0 0,0 0,0 0,0 0,0 0,0 0,1-1,-1 1,1-1,-1 1,0 0,1-1,-1 0,1 1,0-1,-1 0,1 0,-1 1,0-1,1 1,-1-1,0 1,1 0,-1-1,0 1,0 0,0 0,1-1,-1 1,0 0,0 0,0 0,0 0,0-1,0 1,0 0,0 0,0 0,1 0,-1 0,0 0,0 0,0 0,0 0,0 0,0 0,0 0,0 0,0 1,0-1,-1 0,1 1,0-1,0 1,0-1,0 1,0-1,0 0,0 1,1-1,-1 1,0-1,0 1,0-1,0 0,0 1,0-1,0 0,1 1,-1-1,0 0,0 0,1 1,-1-1,0 0,1 1,-1-1,1 0,-1 0,0 1,1-1,-1 0,0 0,1 0,-1 0,1 0,-1 0,0 0,1 0,0 1,-1-1,0 0,1 0,-1 0,0 0,0 0,1 0,-1-1,0 1,0 0,0 0,1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1128 249,'2'0,"-4"-1,2 1,0 0,0 0,-1 0,1 0,0 0,0 0,0 0,0 0,0 0,0 0,0 0,0 0,0 0,0 0,0 0,0 0,0 0,0 0,0 0,0 0,0 0,0 0,0 0,0 0,0 0,0 0,0 0,0 0,0 0,0 0,0 0,-1 0,1 0,0 0,0 1,0-1,0 0,0 0,0 0,0 0,0 0,0 0,0 0,0 0,0 0,0 0,0 0,0 0,0 0,0 0,0 0,0 0,0 0,0 0,0 0,1 0,0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1126 229,'2'0,"-4"0,2 0,0 0,0 0,0 0,0 0,0 0,0 0,0 1,1-1,-1 1,0-1,0 0,1 1,-1 0,0-1,0 0,0 1,0-1,0 0,1 0,-1 1,0-1,0 0,0 0,0 0,0 0,0 0,0 0,0 0,0 0,0 0,0 0,0 0,0 0,0 0,0-1,0 1,-1-1,1 1,0 0,0 0,0 0,0-1,0 1,0 0,0 0,0 0,-1 0,1 0,0 0,0 0,-1 0,1 0,-1 0,1 0,-1 1,1-1,-1 0,1 0,0 0,-1 1,1-1,0 0,-1 0,1 1,0-1,0 0,0 0,0 1,-1-1,1 0,0 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1148 278,'2'0,"-4"0,2 0,0 0,0 0,0 0,0 0,0 0,0 0,0 0,0 0,0 0,0 0,0 0,1 0,-1 0,1 0,0 0,0 0,1 0,-1 0,0 0,1 0,-1 0,0 0,0 0,0 0,0 0,0 0,0 0,-1 0,1 0,0 0,0 0,-1 0,0 0,1 0,-1 0,0 0,0 0,1 0,-1 0,0 0,0 0,0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1166 268,'2'0,"-4"0,2 0,0 0,0 0,0 0,0 0,0 0,0 0,0 0,0 0,0 0,0 0,0 0,0 0,0 0,0 0,0 0,-1 0,1 0,0 1,0 0,0-1,-1 1,1 0,0 0,0 0,-1 0,1 1,0-1,0-1,-1 1,1 0,0 0,0 0,0 0,0-1,-1 1,1-1,0 1,0-1,0 0,0 1,0-1,0 0,0 0,0 0,0 1,0-1,0 0,0 0,0 0,0 0,0 0,0 0,0 0,0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1084 272,'2'0,"-4"0,2 0,1 0,-1 0,0 0,1 0,-1 0,0 0,0 0,0 0,1 0,-1 0,0 0,0 0,0 0,0 0,0 0,0 0,0 0,1 0,-1 0,0 0,0 0,0 0,0 0,0 0,0 0,0 0,0 0,0 0,0 0,0 0,0 0,0 0,-1 0,1 0,-1 0,0 0,1 0,-1 0,1 0,-1 0,1 0,0 0,0 0,-1 0,1 0,0 0,0 0,0 0,0 0,-1 0,1 0,0 0,0 0,0 0,0 0,0 0,0 0,0 0,0 0,0 0,0 0,0 0,1 0,-1 0,1 0,1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1189 262,'2'0,"-4"0,2 0,0 0,0 0,0 0,0 0,0 0,0 0,0 0,0-1,0 1,0 0,0 0,0 0,0 0,0 0,0 0,0 0,0 0,0 0,0 0,0 0,0 0,0 0,0 0,0 0,0 0,0 1,0-1,0 1,-1-1,1 1,0 0,-1-1,1 1,-1 0,1 0,0 1,-1-1,1 0,0 0,-1 0,1 0,0 0,0 1,0-1,0 0,0 0,0-1,0 1,0 0,0-1,0 1,1 0,-1-1,0 1,0-1,0 0,0 1,0-1,0 0,0 1,0-1,0 0,1 0,-1 1,0-1,0 0,0 0,0 1,0-1,1 0,-1 0,0 0,0 1,1-1,-1 0,0 0,1 0,-1 1,1-1,-1 0,0 0,1 0,-1 0,0 0,1 0,-1 0,1 0,-1 0,1-1,-1 1,1 0,0 0,-1-1,1 1,-1 0,1-1,-1 1,1 0,0-1,-1 1,1-1,-1 1,1-1,-1 0,1 1,-1-1,1 0,0 0,-1 0,0 0,1 0,-1 0,1 0,-1 1,0-1,0 0,1 1,-1-1,0 0,0 1,0-1,1 1,-1-1,0 1,0-1,0 1,0-1,0 1,0 0,0 0,0-1,0 1,0 0,0 0,1 0,-1 0,0 0,0-1,0 1,0 0,0 0,0 0,0 0,0 0,0 0,0 0,-1 1,1-1,0 1,0 0,0 0,0 0,0 0,0 0,0 0,0 0,0 1,0-1,0-1,0 1,0 0,0 0,0-1,0 1,0 0,1-1,-1 1,0 0,0-1,0 0,0 1,1-1,-1 1,0-1,0 0,0 0,1 1,-1-1,0 0,0 0,0 0,1 0,-1 1,0-1,0 0,2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1225 291,'2'0,"-4"0,1 0,1 0,0 0,0 0,0 0,0 0,0 0,0 0,0 0,0 0,0 0,0-1,1 1,-1 0,0 0,0 1,1-1,-1 0,1 0,-1 0,0 0,1 1,-1-1,0 0,0 1,0-1,0 0,0 0,0 1,0-1,0 0,-1 0,1 1,-1-1,1 0,-1 0,1 0,0 0,-1 0,1 1,0-1,0 0,0 0,0 0,0 0,0 0,0 0,0 0,0 0,0 0,0 0,1 0,-1 0,1 1,-1-1,0 0,1 0,-1 1,0-1,0 1,1 0,-1-1,0 0,0 1,0-1,-1 1,1-1,0 1,0-1,-1 0,1 1,0-1,-1 0,1 1,0-1,-1 0,1 0,-1 0,1 1,-1-1,1 0,-1 0,1 0,-1 0,1 0,0-1,0 1,-1 0,1 0,1-1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1246 259,'2'0,"-4"0,2 0,0-1,0 1,0 0,0 0,0 0,0 0,0 0,0 0,0 0,0 0,0 0,0 0,0 0,0 0,0 0,0 1,-1-1,0 1,0 0,1 0,-2 2,1-2,0 1,0-1,1 1,-1 0,1-1,-1 1,1-1,0 1,0-1,0 1,0-1,0 1,0-1,0 0,0 0,1 0,-1 0,0 0,1 0,0-1,-1 1,2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1251 266,'2'0,"-4"0,2 0,0 0,0 0,0 0,0 0,0 0,0 0,0 0,0 0,0 0,0 0,0 0,0 0,0 0,0-1,0 1,0 0,0 0,0 0,0 0,0 0,0 0,0 0,0 0,0 0,0 0,0 0,0 0,0 0,0 0,0 0,0 0,0 1,0-1,0 0,0 1,-1-1,1 1,0 0,0 0,0 0,0 0,-1 0,1 0,0 0,0-1,0 1,-1 1,1-1,0-1,0 1,0 0,0 0,-1-1,1 1,0 0,0 0,0 0,0-1,0 1,0-1,0 0,0 1,0-1,0 0,0 1,0-1,0 0,1 1,-1-1,0 0,0 0,1 1,-1-1,1 0,-1 0,1 0,-1 0,2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1246 276,'2'0,"-4"0,2 0,0 0,0 0,0 0,0 0,0 0,0 0,0 0,0 0,-1 0,1 0,0 0,0 0,0 0,0 0,0 0,0 0,0 0,0 0,0 0,0 0,0 0,0 0,0 0,0 0,0 0,0 0,0 0,0 0,0 0,0 0,0 0,0 0,0 0,0 0,0 0,0 0,0 0,0 0,-1 0,1 0,0 0,0 0,0 0,0 0,0 0,0 0,0 0,0 0,0 0,0 0,0 0,0 0,0 0,-1 0,1 0,0 0,0 0,0 0,0 0,0 0,0 0,0 0,0 0,0 0,0 0,0 0,0 0,0 0,0 0,0 0,0 0,0 0,0 0,0 0,0 0,1 0,0 0,0 1,0-1,-1 0,1 0,0 0,-1 0,1 0,-1 0,0 0,1 0,-1 0,0 0,1 0,-1 0,0 0,0 0,0 0,0 0,1 0,-1 0,0 0,0 0,0 0,0 0,0 0,1 0,-1 0,0 0,0 0,0 0,1 0,-1 1,2-1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347 239,'2'0,"-4"0,2 0,0 1,0-1,0 0,1 0,-1 0,0 1,0-1,0 0,1 0,-1 0,0 1,0-1,0 0,1 0,-1 0,0 0,1 1,-1-1,0 0,0 0,1 0,-1 0,0 0,1 0,-1 0,0 0,1 0,-1-1,1 1,-1 0,1 0,-1 0,1-1,0 1,-1 0,1 0,-1-1,1 1,-1 0,1 0,-1-1,1 1,0 0,-1 0,0 0,1 0,-1-1,0 1,1 0,-1 0,0 0,1 0,-1 0,0 0,1 1,-1-1,0 0,1 0,-1 0,1 0,-1 0,0 1,0-1,1 0,-1 0,0 0,0 0,1 0,-1 0,0 0,0 1,1-1,-1 0,0 0,1 0,-1-1,1 1,-1 0,0 0,1 0,-1 0,0 0,1 0,-1-1,0 1,1 0,-1 0,1 0,-1 0,0 0,1 0,-1 0,1 0,-1 0,0 0,0 0,1 0,-1 0,0 1,1-1,-1 0,0 0,0 0,1 0,-1 0,0 1,0-1,1 0,-1 0,0 0,0 0,1 0,-1 0,0 0,0 0,0 0,1 0,-1 0,0-1,0 1,1 0,-1 0,0 0,1 0,-1 0,0-1,1 1,-1 0,0 0,0 0,1 0,-1 0,0 0,0 0,1 0,-1 0,0 0,0 0,1 0,-1 0,0 0,0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1269 258,'2'0,"-5"0,3 0,0 0,0-1,0 1,0 0,0 0,0 0,0 0,0 0,0 0,0 0,0 0,0 0,0 0,0 0,0 0,0 0,0 1,1-1,-1 1,1-1,-1 1,1 0,0 0,-1 0,1 0,-1 0,1 1,-1-1,1 0,-1 0,0 1,0-1,0 0,0 0,0 0,0 0,0 1,0-1,-1 0,1 0,-1 0,1 0,-1 0,1 0,-1 0,0 0,1-1,-1 1,1 0,-1-1,1 1,-1-1,1 1,0-1,0 0,-1 0,1 1,0-1,0 0,0 0,0 0,-1 0,1 0,0 0,0 1,0-1,1 0,0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1300 257,'2'0,"-5"0,3-1,0 1,0 0,0 0,0 0,0 0,0 0,0 0,0 0,0 1,0 0,0 0,0 0,-1 1,1 0,0-1,-1 2,1-2,-1 0,1 0,0 1,-1-1,1 0,-1 0,1 1,0-2,-1 1,1 0,0 0,-1 0,1-1,0 1,0-1,0 1,0-1,0 0,0 0,0 0,0 1,-1-1,1 0,0 0,0 0,0 0,0 0,1 0,-1 0,0 0,2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1310 266,'2'0,"-4"0,2 0,0 0,0 0,0 0,0 0,-1 0,1 0,-1 0,0 1,0-1,0 0,-2 1,2-1,0 1,0-1,-1 0,1 1,1-1,-1 0,1 0,-1 0,1 0,0 0,0 0,0 0,-1 0,1 0,0 1,0-1,0 0,0 0,0 0,0 0,0 0,0 0,0 0,0 0,0 0,0 0,0 1,0-1,1 1,-1-1,1 1,-1 0,1 0,0 0,0 0,-1-1,1 1,0 0,0 0,-1 0,1 0,0-1,0 1,-1 0,1-1,-1 1,1-1,-1 1,1 0,0-1,-1 0,0 1,1-1,-1 0,0 0,0 0,0 0,0 1,0-1,0 0,0 0,2-1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1306 243,'2'0,"-4"0,2 0,0 0,0 0,0 1,1-1,-1 1,0-1,0 1,1-1,-1 1,0-1,0 0,0 1,1-1,-1 0,0 0,0 1,0-1,0 0,0 0,0 0,0 0,0 0,0 0,0 0,0 0,0 0,0 0,0 0,0 0,0 0,0-1,0 1,0 0,0-1,0 1,0-1,0 1,0-1,-1 1,1 0,0-1,0 1,0 0,0 0,-1 0,1-1,0 1,0 0,-1 0,1 0,-1 0,0 0,1 0,-1 0,0 0,1 0,-1 0,1 0,-1 1,1-1,-1 0,1 0,-1 0,1 0,0 1,0-1,-1 0,1 0,0 0,0 0,-1 0,1 0,0 1,0-1,0 0,-1 0,1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465 213,'1'0,"-1"0,0 0,0 0,0 0,1 0,-1 0,1-1,-1 1,0 0,1 0,-1 0,0 0,0 0,1 0,-1 0,0 0,1-1,-1 1,0 0,0 0,0 0,0 0,1 0,-1 0,0 0,0 0,0 0,0 0,0 0,1 0,-1 0,0 0,0 0,0 0,0 0,0 0,0 0,0 0,0 0,0 0,0 0,0 0,0 0,0 0,-1 0,0 0,0 0,-1 1,2-1,-1 0,0 0,1 0,-1 0,1 0,-1 0,1 0,-1 1,1-1,0 0,-1 0,1 0,0 0,0 0,-1 0,1 0,0 0,0 0,0 0,0 0,0 0,0 0,-1 0,1 0,0 0,0 0,0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469 223,'2'0,"-5"0,3 0,-1 0,1 0,0 0,-1 0,1 0,0 0,0 0,-1 0,1 1,0-1,0 0,0 0,-1 0,1 0,0 0,0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182 399,'2'0,"-4"0,2 0,0 0,0 0,0 0,0 0,0 0,0 0,0 0,0 0,1 0,-1 0,0 0,0 0,0 0,1 0,-1 0,0 0,0-1,0 1,0 0,1 0,-1 0,0 0,0 0,0 0,0 0,0 0,0 0,0 0,0 0,0 0,0 0,0 0,1 0,-1 0,0 0,0 0,0 0,0 0,0 0,0 0,0 0,0 0,0 0,-1 1,1-1,0 0,-1 0,1 0,0 0,-1 0,1 0,-1 0,1 0,0 0,-1 0,1 1,0-1,-1 0,1 0,-1 0,1 0,0 0,-1 0,1 0,0 0,-1 0,1 0,0 0,-1 0,1 0,0 0,0 0,-1 0,1 0,0 0,0 0,0 0,-1 0,1 0,0 0,0-1,0 1,0 0,0 0,0 0,-1 0,1 0,0 0,0 0,0 0,0 0,0 0,0 0,0 0,0 0,0 0,0 0,0 0,0 0,0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185 405,'2'0,"-4"0,2 0,0 0,0 0,0 0,0 0,0 0,0 0,0 0,0 0,-1 0,1 0,0 1,0-1,-1 0,1 0,0 0,0 0,-1 0,1 0,0 0,-1 0,1 0,0 0,-1 1,1-1,0 0,-1 0,1 0,0 0,0 0,-1 0,1 0,0 0,0 0,0 0,0 0,0 0,-1 0,1 0,0 0,0 0,0 0,0 0,0 0,0 0,0 0,0 0,0 0,0 0,0 0,0 0,0 0,0 0,0 0,0 0,0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442 376,'2'0,"-4"0,2 0,0 0,0 0,0 0,0 0,0 0,0 0,0 0,0 0,0 0,0 0,0 0,0 0,0 0,0 0,0 0,0 0,-1-1,1 1,0 0,0 0,-1-1,0 1,1 0,-1 0,1 0,-1 0,1 0,-1 0,1 0,0 0,-1 0,0 0,1 0,-1 0,1 0,-1 0,1 0,-1 1,1-1,-1 0,1 0,0 1,-1-1,1 0,-1 1,1-1,0 1,-1-1,1 1,0-1,-1 1,1-1,0 1,0-1,0 0,0 1,0-1,0 1,0 0,0-1,0 1,0-1,0 1,0-1,0 1,0-1,0 1,0-1,1 1,-1-1,0 0,0 1,1-1,-1 1,1-1,-1 0,1 1,0-1,-1 1,1-1,-1 0,1 0,-1 1,1-1,0 0,0 1,-1-1,1 0,0 0,-1 0,1 0,0 0,-1 0,0 0,1 0,-1 0,0 1,1-2,-1 1,1 0,0 0,-1 0,0 0,1 0,-1 0,1 0,-1 0,1 0,0-1,1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457 388,'2'0,"-4"0,2 0,0 0,0 0,0 0,0 0,0 0,0 0,0 0,0 0,0 0,0 0,0 0,0 0,1 0,0 0,-1 0,1 0,0 0,0 0,-1 0,1 0,0 0,-1 0,1-1,0 1,-1 0,1 0,-1 0,0 0,1 0,-1 0,0 0,1 0,-1 0,0 0,0 0,0-1,0 1,0-1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359 256,'2'0,"-4"0,2-1,0 1,0 0,0 0,0 0,0 0,0 0,0 0,0 0,0 0,0 0,0 0,0 1,1-1,-1 0,0 0,0 1,0-1,1 0,-1 1,0-1,0 0,0 0,1 0,-1 1,0-1,0 0,0 0,1 0,-1 0,0 0,0 0,0 0,1 0,-1 0,0 0,1 0,-1 0,0 0,0 0,1-1,-1 1,1 0,-1-1,0 1,0 0,0 0,1 0,-1 0,0-1,0 1,0 0,0 0,0 0,0 0,0 0,1 0,-1 0,0 0,0-1,0 1,0 0,0 1,0-1,0 0,1 1,-1 0,0 0,1 1,-1-1,0 0,1 1,-1-1,0 1,1-1,-1 1,0-1,0 0,0 1,1-1,-1 0,0 1,0-1,-1 0,1 1,0-2,0 1,-1-1,0 1,1-1,-1 1,1-1,-1 0,0 0,1 0,-1 0,0 0,0 0,0 0,0 0,0 0,1-1,-1 1,1 0,0-1,-1 1,1 0,0-1,0 1,0-1,0 1,0-1,1 1,-1-1,0 0,1 1,-1-1,1 0,0 1,-1-1,1 1,0-1,-1 1,1 0,0-1,0 1,0-1,-1 1,1 0,-1 0,2-1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458 380,'2'0,"-4"0,2 0,0 0,0 0,0 0,0 0,1-1,0 1,0 0,-1 0,1 0,0 0,-1 0,1 0,0 0,0 0,-1 0,1 0,0 0,-1 0,1 0,0 0,-1 0,1 0,0 0,1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503 371,'2'0,"-5"0,3-1,0 1,0 0,-1 0,1 0,-1 0,0 0,0 0,0 1,0-1,-1 1,1-1,0 1,0-1,0 1,0 0,1 0,-1-1,0 1,1 0,0-1,-1 1,1 0,0 0,0-1,0 1,0 0,1-1,-1 1,0 0,1-1,-1 1,1 0,-1-1,1 1,-1-1,1 0,-1 0,1 1,2-1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500 386,'2'0,"-3"-1,1 1,0 0,1 0,-1-1,0 1,0 0,1 0,-1 0,0 0,0-1,0 1,1 0,-1 0,0 0,0 0,1 0,-1 0,0 0,1 0,-1 0,0 1,1-1,-1 0,1 1,-1-1,0 0,1 1,-1-1,0 1,0-1,0 0,0 1,0-1,0 0,0 0,-1 1,1-1,0 0,-1 0,1 0,-1 0,0 0,1 0,-1 0,1 0,-1 0,1 0,0-1,0 1,-1 0,1 0,0-1,0 1,0 0,0-1,1 1,-1-1,1 1,-1-1,0 1,1-1,-1 1,1 0,-1 0,1-1,-1 1,0 0,1 0,-1 0,0 0,2-1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514 380,'2'0,"-4"0,2 0,0 0,0 0,0 0,0-1,0 1,0 0,0 0,1 0,-1 0,0 0,0 0,0 0,0 0,0 0,0 0,0 0,0 1,0-1,0 0,1 1,-1-1,0 1,0-1,0 1,0-1,0 1,1 0,-1-1,0 1,0-1,0 1,0-1,0 1,0-1,0 0,0 0,0 1,0-1,0 0,0 0,0 0,0 0,0 0,0 0,0 0,1 0,-1-1,0 0,1 1,-1-1,1 0,-1 0,1 0,0 1,-1-1,1 1,-1-1,0 1,1 0,-1-1,0 1,1 0,-1 0,0 0,0 0,1 0,-1 0,0 0,1 0,-1 1,0-1,1 0,-1 1,0-1,1 1,-1-1,0 1,0 0,1-1,-1 1,0-1,0 1,0 0,0-1,0 0,1 1,-1-1,0 0,0 0,0 1,0-1,1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551 374,'2'0,"-4"0,2 0,0 0,0 0,0-1,0 1,-1 0,1 0,-1 0,1 1,-1-1,1 0,-1 0,1 0,-1 0,1 1,0-1,-1 0,1 1,-1-1,1 0,0 1,0-1,0 1,0-1,1 1,-1 0,1 0,-1-1,0 1,1 0,-1-1,0 1,1-1,-1 1,0 0,1-1,-1 1,0-1,0 1,0-1,0 1,0-1,0 0,0 1,0-1,-1 0,1 1,-1-1,1 0,-1 0,1 1,-1-1,0 0,1 0,-1 0,1 0,-1 0,1 0,0 0,-1 0,1 0,0 0,-1 0,1 0,0-1,0 1,0 0,1-2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559 369,'2'0,"-4"0,2 0,0 0,0-1,0 1,0 0,0 0,0 0,0 0,0 0,0 0,0 0,0 0,0 0,1 0,-1 1,0-1,0 0,0 1,0 0,0 0,0 0,0 0,0 0,0 0,0 0,0 0,0 2,-1-2,1 0,0 0,0 0,0 0,1-1,-1 1,0 0,0-1,0 1,0 0,0-1,0 1,0-1,1 1,-1-1,0 0,0 1,0-1,0 0,0 0,0 1,0-1,0 0,1 0,-1 0,0 0,0 0,0 1,1-1,-1 0,0 0,0 0,1-1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554 381,'2'0,"-4"0,2 0,0 0,0 0,0 0,-1 0,1 0,0 0,0 0,0 0,0 0,0 0,0 0,0 0,0 0,0 0,0 0,0 0,1 0,-1 0,1 0,-1 0,1 0,0 0,-1 0,1 0,0 0,0 0,0 0,1 0,-1 0,-1 0,1 0,0 0,0 1,-1-1,1 0,-1 0,0 0,1 0,-1 0,0 0,0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572 389,'2'0,"-4"0,2 0,0 0,-1 0,1 0,0 0,0 0,0 0,0 0,0 0,0 0,0 0,0 0,0 0,0 0,0 0,0 0,0 0,0 0,0 0,0 0,0 0,0 0,0 0,0 0,0 0,0 0,0 0,0 1,0-1,0 0,0 0,0 0,0 0,0 0,0 0,0 0,0 0,0 0,0 0,0 0,0 0,-1 0,1 0,0 0,0 0,0 0,0 0,0 0,0 0,0 0,0 0,0 0,0 0,0 0,0 0,0 0,0 0,0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631 552,'2'0,"-4"0,2 0,0 0,0 0,0 0,0 0,0 0,0 0,0 0,0 0,0 0,0 0,1 0,-1 0,0 0,0 0,0 0,0 0,0 0,0 0,0 0,0 0,0 0,0 0,0 0,0 0,0 0,0 0,0 0,0 0,0 1,0-1,1 0,-1 0,0 0,1 0,-1 0,1 1,0-1,0 0,-1 0,1 1,0-1,1 0,-1 1,0-1,-1 0,1 0,0 0,0 1,0-1,0 0,0 0,0 0,0 0,-1 1,1-1,0 0,0 0,-1 0,1 0,-1 0,1 0,-1 0,1 0,-1 0,0 0,1 0,-1 0,0 1,1-1,-1 0,0 0,0 0,1 0,-1 0,0 0,0 0,1 0,-1 0,0 0,0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634 546,'2'0,"-4"0,2 0,0 0,0 0,0 0,0 0,0 0,0 0,0 0,0-1,0 1,0 0,0 0,0 0,1 0,-1 0,0 0,0 0,1 0,-1 0,0 0,0 0,1 0,-1 0,0 0,0 0,0 0,1 0,-1 0,0 0,0 0,0 0,0 0,0 0,0 0,0 0,0 0,0 0,0 0,0 0,1 0,-1 0,0 0,0 0,-1 0,1 1,0-1,-1 0,0 1,1 0,-1-1,0 1,1-1,-1 1,0-1,1 0,-1 1,1-1,-1 0,0 1,1-1,0 0,-1 0,1 1,0-1,-1 0,1 0,0 0,0 0,0 0,0 0,-1 1,1-1,0 0,0 0,0 0,0 0,0 0,0 0,0 0,0 1,0-1,1 0,-1 1,0-1,0 0,1 1,-1-1,0 1,1-1,-1 0,1 1,-1-1,1 1,-1-1,0 0,1 1,-1-1,0 0,0 0,1 1,-1-1,0 0,0 0,0 0,0 0,0 0,0 0,0 0,1 0,-1 0,0 0,0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446 242,'2'0,"-4"-1,2 1,0 0,0 0,0 0,0 0,0 0,0 0,0 0,0 0,0 0,0 0,0 0,0 0,0 0,0 0,0 0,1 1,-1-1,0 0,1 0,-1 1,0-1,1 0,-1 1,0-1,1 0,-1 0,0 1,1-1,-1 0,1 0,-1 0,0 1,1-1,-1 0,0 0,1 0,-1 0,1 0,-1 0,1 0,-1-1,1 1,0 0,-1 0,1-1,-1 1,1 0,0 0,-1-1,1 1,-1 0,1-1,-1 1,1 0,-1 0,1 0,-1 0,0-1,0 1,1 0,-1 0,0 0,0 0,1 0,-1 0,0 0,1 0,-1 1,0-1,0 0,1 0,-1 0,0 0,0 0,1 0,-1 0,0 0,0 0,1 0,-1 0,0 0,1 0,-1 0,0 0,1 0,-1 0,0 0,1 0,-1 0,1 0,-1 0,0 0,1 0,-1 0,0 0,1 0,-1 0,1 0,-1 0,0 0,1 0,-1 0,0 1,0-1,1 0,-1 0,0 0,1 0,-1 1,0-1,0 0,0 0,1 0,-1 0,0 0,1 0,-1 0,0 0,1 0,-1 0,0 0,0 0,1 0,-1 0,1-1,-1 1,0 0,0 0,1 0,-1 0,1 0,-1 0,0 0,1 0,-1 0,0 0,1 1,-1-1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231 568,'2'0,"-4"0,2 0,0 0,0 0,0 0,0-1,0 1,0 0,0 0,0 0,0 0,0-1,0 1,0 0,0 0,0 0,0-1,0 1,0 0,0 0,1 0,-1 0,0-1,0 1,0 0,0 0,0 0,0-1,0 1,0 0,0 0,0 0,0 0,0 0,0 0,0-1,0 1,0 0,0 0,0 0,0 0,0 0,0 0,0 0,0 0,0 0,0 0,0-1,0 1,0 0,0 0,0 0,0 0,0 0,0 0,0 0,0 0,0 0,0 0,0 0,0 0,0 0,0 0,0 0,0 0,1 1,-1-1,0 0,0 1,0-1,0 1,0-1,0 1,0-1,0 1,0 0,1-1,-1 1,0 0,0-1,0 1,0-1,0 1,0-1,0 1,0-1,0 1,0-1,0 1,0-1,0 1,0-1,0 1,1-1,-1 0,0 1,0-1,0 0,0 1,0-1,0 0,0 0,0 0,0 1,0-1,0 0,0 0,0 0,0 0,0 0,0 0,0 1,0-1,0 0,0 0,0 0,0 0,0 0,0 0,0 0,0 0,0 0,0 0,0 0,0 0,0 0,0 0,0 0,0 0,0 0,0 0,0 0,0 0,0 1,0-1,0 0,0 0,0 0,0 0,0 0,0 0,0 0,0 0,0 0,1-2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234 562,'2'0,"-4"0,2 0,0 0,0 0,-1 0,1 0,0 0,0 0,0 0,0 0,0 0,0 0,0 0,0 0,0 0,0 0,0 0,0 0,0 0,0 0,0 0,0-1,0 1,0 0,0 0,0 0,0 0,0 0,0 0,0 0,0 0,0 0,0 0,0 0,0 0,1 0,-1 1,0-1,1 0,-1 0,0 0,0 0,1 1,-1-1,0 0,1 0,-1 0,0 1,1-1,-1 0,0 0,0 1,1-1,-1 0,0 0,0 0,1 1,-1-1,0 0,0 0,0 0,0 0,0 0,1 0,-1 0,0 0,0 0,0 0,0 1,0-1,0 0,0 0,0 0,0 0,0 0,0 0,0 0,0 0,0 0,0 0,0 0,0 0,0 0,0 0,0-1,0 1,-1 0,1 0,0 0,0-1,0 1,0 0,0 0,-1 0,1 0,0 0,0-1,0 1,0 0,-1 0,1 0,0 0,0 0,0 0,0-1,0 1,0 0,-1 0,1 0,0 0,0 0,0 0,0 0,0 0,0 0,0 0,-1 0,1 0,0 0,0 0,0 0,-1 0,1 0,0 0,-1 0,1 1,0-1,0 0,-1 0,1 0,0 0,-1 0,1 1,0-1,0 0,-1 0,1 0,0 0,0 0,-1 0,1 1,0-1,0 0,0 0,0 0,0 0,-1 0,1 0,0 0,0 1,0-1,0 0,0 0,0 0,0 0,0 0,0 0,0 0,-1 0,1 0,0 0,0 0,0 0,0 1,0-1,0 0,0 0,0 0,0 0,0 0,0 0,0 0,-1 0,1 0,0 0,0 0,0 0,0 0,0 0,0 0,0 0,0 0,0 0,0 0,0 1,0-1,0 0,0 0,0 0,0 0,0 0,0 0,0 0,0 0,0 0,0 0,-1 0,1 0,0 0,0 0,0 1,0-1,0 0,0 0,0 0,-1 0,1 0,0 0,0 0,0 0,0 0,0 1,0-1,0 0,0 0,0 0,0 0,0 0,0 0,1-1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696 334,'2'0,"-4"0,2 0,0 0,1 0,-1 0,0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701 332,'2'0,"-4"0,2 0,0 0,0 0,0 0,1 0,-1 0,0 0,0 0,0 0,0 0,0-1,0 1,0 0,0 0,0 0,0 0,0 0,0 0,0 0,0 0,0 0,0-1,0 1,0 0,0 0,0 0,1 0,-1 0,0 0,0 0,0 0,0 0,0 0,0 0,0 0,0 0,0-1,0 1,0 0,0 0,0 0,0 0,0 0,0 1,0-1,0 0,0 1,0 0,1 0,-1 1,0-1,0 0,0 0,0 0,1 0,-1 0,0 0,0 0,0 0,0 0,0-1,0 1,0 0,0 0,1 0,-1 0,0 0,0-1,0 1,1 0,-1-1,0 1,0-1,0 0,0 1,0-1,0 0,1 0,-1 1,0-1,0 0,0 0,0 0,0 1,0-1,0 0,0 0,0 0,0 0,0 0,0 0,0 0,1-1,-1 1,1-1,-1 0,1 0,0 0,0 0,-1 0,1 0,0 0,0-1,0 1,0 0,0 0,1-2,-1 2,0 0,-1 0,1 0,-1 1,1-1,-1 1,1-1,-1 1,0 0,0-1,0 1,0 0,1 0,-1 0,0 0,0-1,0 1,0 0,0 0,0 0,0 0,0 0,0 0,1 0,-1 0,1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726 322,'2'0,"-4"0,2 0,0 0,0 0,0 0,0 0,0 0,0 0,0 0,0 0,0 0,-1 0,1 0,-1 0,0 0,0 0,-1 0,1 0,0 0,-1 0,1 0,-1 0,1 0,-1 0,1 0,0 0,0 0,0 0,0 0,1 0,-1 0,1 0,0 0,-1 0,1 0,0 0,0 0,0 0,-1 0,1 0,0 0,0 0,0 0,0 0,0 0,-1 0,1 0,0 0,0 0,1 0,2-1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724 315,'2'0,"-4"0,2 0,0 0,0 0,0 0,0 0,0 0,0 0,0 0,0 0,0 0,1 0,-1 0,0 0,1 1,-1-1,0 0,1 1,-1-1,1 0,-1 1,1-1,-1 0,0 1,1-1,-1 0,0 0,1 1,-1-1,0 0,0 0,0 0,0 0,0 0,0 1,1-1,-1 0,0 0,-1 0,1 0,0 0,0 1,0-1,-1 0,1 0,0 0,-1 1,0-1,0 0,1 0,-1 1,1-1,-1 0,1 0,-1 0,1 0,0 0,0 0,0 0,-1 1,1-1,0 0,0 0,0 0,0 0,0 0,-1 0,1 0,0 0,0 0,0 0,0 0,0 0,0 0,0 0,0 0,0 0,0 0,0 0,0 0,0 0,0 0,0 0,0 0,0 0,0 0,0 0,-1 0,1 0,0 0,0 0,0 0,0 0,0 0,0 0,0 0,0 0,0 0,0 0,0 0,0 0,0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735 335,'2'0,"-4"0,3 0,-1-1,0 1,0 0,0 0,0 0,0 0,0-1,0 1,0 0,0 0,0 0,1 0,-1 0,0 0,0 0,0-1,0 1,0 0,0 0,0 0,0 0,0 0,0 0,0 0,0 0,0 0,0 0,0 0,0 0,0 0,0 1,0-1,-1 1,1-1,-1 1,1 0,-1 0,0 0,1 0,-1 0,1 0,-1 0,1 0,-1 0,1 1,-1-1,1 0,0 0,0 0,0 0,0 0,0 0,0 0,0 1,0 0,1-1,-1 0,0 0,1-1,-1 1,1 0,-1 0,1 0,-1-1,1 1,-1-1,2 2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761 334,'2'0,"-4"0,2-1,0 1,0 0,0 0,0 0,0 0,0 0,0 0,0 0,0 0,0 0,0 0,0 0,0 0,0 0,0 0,0 0,0 0,0 0,0 0,0 0,0 1,-1-1,1 1,0-1,0 1,0 0,0-1,-1 1,1 0,0 0,0 0,-1 1,1-1,0 0,-1 0,1-1,0 1,0 0,0 0,0 0,-1 0,1-1,0 1,0 0,0-1,0 1,0-1,0 1,0-1,0 0,0 1,0-1,0 0,0 1,0-1,0 0,0 1,1-1,-1 0,0 0,0 0,0 1,1-1,-1 0,0 0,1 0,-1 0,1 0,1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746 346,'2'0,"-4"0,1 0,1 0,0 0,0 0,0 0,0 0,0 0,0 0,1 0,-1-1,1 1,0 0,0 0,0 0,0 0,0 0,0 0,0 0,-1 0,1 0,0 0,0 0,-1 0,1 0,0 0,0 0,-1 0,1 0,0 0,0 0,-1 0,1 0,0 0,1-1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779 329,'2'0,"-4"0,2 0,0 0,0 0,0 0,1 1,-1 0,0 0,0-1,1 1,-1 1,0-1,1 0,-1 0,0 0,0 1,0-1,0 0,0 1,0-1,0 0,-1 0,1 0,0 1,-1-1,1 0,0-1,0 1,-1 0,1-1,0 1,0-1,-1 1,1-1,0 0,0 1,0-1,0 0,-1 0,1 0,0 0,0 0,0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459 268,'2'0,"-4"0,2 0,0 0,0 0,0-1,0 1,0 0,0 0,0 0,0 0,0 0,0-1,0 1,0 0,0 0,1 0,-1 0,0-1,0 1,0 0,0 0,0 0,1 0,-1 0,0 0,0 0,1 0,-1 0,1 0,-1 0,1 0,0 0,0 0,-1 1,1-1,0 0,-1 0,1 0,-1 0,1 1,-1-1,0 0,1 0,-1 0,0 0,1 0,-1 0,0 0,1 0,-1 0,0 0,0 0,1 0,-1 0,0 0,0 0,0 0,0 0,0 0,0 0,1 0,-1-1,0 1,0 0,0 0,0 0,0 0,0 0,0 1,-1-1,1 0,-1 2,0-1,1 0,-1 0,0 0,1 0,-1 0,0 0,1 0,-1 0,0 0,1 0,-1 0,0 0,1 0,-1 0,1-1,-1 1,1-1,-1 1,1-1,0 1,-1-1,1 0,0 0,0 0,-1 1,1-1,0 0,0 0,0 0,0 0,0 0,0 0,0 0,0 0,0 0,0-1,0 1,0 0,0 0,0 0,0 0,1 0,-1 0,0 0,0-1,1 1,-1 0,0 0,1 1,0-1,-1 0,1 0,-1 0,0 0,1 0,-1 0,1 0,0 1,-1-1,1 0,-1 0,1 0,0 0,-1 0,1 0,0 0,-1 0,1 0,0 0,0 0,0 0,-1-1,1 1,0 0,-1 0,1 0,0 0,-1 0,0-1,1 1,-1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794 352,'2'0,"-5"0,3 0,0 0,0-1,0 1,0 0,0 0,0 0,0 0,0 0,0 0,0 0,0 0,0 0,0 0,0 0,0 0,1 0,-1 0,0 0,1 0,-1 0,1 0,-1 0,1 0,-1 0,1 0,-1-1,0 1,1 0,-1 0,0 0,1 0,-1 0,0 0,1 0,-1-1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791 342,'2'0,"-4"0,2 0,0 0,0 0,0 0,0 0,0 0,0 0,1 0,0 0,0 0,-1 0,1 0,0 0,0 0,0 0,0 0,0 0,-1 0,1 0,1 0,-1 0,-1 0,0 0,1 0,-1 0,1 0,-1 0,0 0,0 0,0 0,1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797 349,'2'0,"-4"0,2 0,0 0,0 0,1 0,-1 0,0 0,0 0,0 0,0 0,0 0,0 0,0 0,0 0,0 0,0 0,0 0,0 0,0 0,0 0,1 0,-1 0,0 0,0 0,1 1,-1-1,0 0,0 0,1 0,-1 0,0 0,0 0,1 0,-1 0,1 0,-1 1,0-1,0 0,0 0,1 0,-1 0,0 0,0 0,0 0,1 0,-1 0,0 0,0 0,0 0,0 0,0 0,0 0,0 0,0 0,0 0,0 0,0 0,0 0,0 0,0 0,0 0,0 1,-1-1,1 0,-3 0,2 0,0 0,0 0,0 0,0 0,0 0,0 0,0 0,0 0,0 0,0 0,1 0,-1 0,0 0,1 0,0 0,-1 0,1 0,0 0,-1 0,1 0,0 0,0 0,-1 0,1 0,0 0,0 0,0 0,0 0,0 0,0 0,0 0,0 0,0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835 340,'2'0,"-4"0,2 0,0 0,-1 0,1 0,0 0,0 0,0 0,0 0,0 0,0 0,0 0,0 0,0 0,0 0,0 1,0 0,1 0,-1 0,0 1,1-1,-1 0,0 1,1-1,-1 0,0 0,0 0,1 0,-1 0,0-1,0 1,0-1,0 1,1-1,-1 0,0 1,0-1,0 0,0 0,0 0,0 0,1 0,-1 0,0 0,1 0,0-1,0 1,0-1,0 0,0 1,0-1,0 0,0 0,0 0,0 0,0 0,0-1,0 1,0 0,0 0,-1 0,1 0,0 0,-1 1,1-1,-1 0,0 1,1-1,-1 1,0 0,0 0,1 0,-1-1,0 1,0 0,0 0,0 0,0 0,0 0,0 0,0 0,0 0,0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854 360,'2'0,"-4"0,2 0,0 0,0 0,0 0,0 0,0 0,0 0,0 0,0 0,0 0,0 0,0 0,0 0,0 1,0-1,0 0,0 0,0 0,0 0,0 1,0-1,0 0,0 1,0-1,0 1,0 0,0-1,0 1,0-1,0 1,0 0,0-1,0 1,0-1,0 1,0-1,0 1,0-1,0 1,0-1,0 0,0 0,0 0,0 1,0-1,0 0,0 0,0 0,0 0,0 0,0 0,0 0,0 1,0-1,0 0,0 0,1-1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878 338,'2'0,"-4"0,2 0,0 0,0 0,0 0,0 0,0 0,0 0,0 0,0 0,0 0,-1 0,1 1,0-1,-1 1,1 0,-1 0,1 0,-1 1,1-1,-1 0,1 0,-1 0,1 0,0 1,-1-1,1 0,0 0,0 0,0 0,-1 0,1 0,0 0,0 0,0-1,0 1,0 0,1-1,-1 1,0 0,0-1,1 0,0 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887 342,'2'0,"-4"0,2-1,0 1,0 0,0 0,0 0,0 0,0 0,0 0,0 0,0 0,0 0,0-1,0 1,0 0,0 0,0 0,0 0,0 0,0 0,0 0,0 0,0 0,0 0,0 0,0 0,0 0,0 0,0 0,0 0,0 0,0 0,-1 1,1-1,0 1,0 1,0-2,0 1,0 0,-1-1,1 1,0 0,0 0,0 0,0-1,0 1,0 0,0 0,0-1,0 1,0-1,0 1,0 0,0-1,0 1,0-1,0 1,0-1,0 0,0 1,0-1,0 0,0 1,0-1,1 0,-1 0,0 1,0-1,0 0,0 0,0 1,0-1,1 0,-1 0,0 0,0 0,1 1,-1-1,0 0,0 0,1-1,0 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877 349,'2'0,"-4"0,2 0,0 0,0 0,0 0,0 0,0 0,0 0,0 0,0 0,0 0,0 0,0 0,0 0,0 0,0 0,0 0,0 0,0 0,1 0,0 0,0 0,0 0,-1 0,1 0,0 0,-1 0,1 0,0 0,-1 0,1 0,-1 1,0-1,1 0,-1 0,0 0,1-1,-1 1,0 0,1 0,0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900 338,'2'0,"-4"0,2 0,0 0,0 0,1 1,-1-1,0 1,1-1,-1 1,0-1,0 1,1 0,-1 0,0 0,0 0,0 0,0 0,0 0,0 0,0 0,0 0,0 0,0 0,-1 0,1 0,0 0,0-1,-1 1,1-1,0 1,0-1,0 1,0-1,-1 0,1 1,0-1,0 0,0 0,0 0,0 0,0 0,0 0,0 0,0 0,0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917 344,'2'0,"-4"0,2 0,0 0,0 0,0 0,0 0,0 0,0 0,0 0,0 0,0 0,0 0,-1 0,1 1,0-1,0 1,0 0,0-1,0 1,-1 0,1 0,0 0,0 0,0 0,0 0,0 0,0 0,0-1,0 1,0 0,1-1,-1 1,0-1,0 1,0-1,1 1,-1-1,0 0,0 0,1 0,0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465 277,'2'0,"-4"0,2 0,0 0,1 0,-1 0,1 0,0 0,-1 0,1 0,-1 0,1 0,-1 0,0 0,1 0,-1 0,1-1,-1 1,0 0,0 0,1 0,-1 0,0 0,0 0,1 0,-1 0,0 0,0 0,0 0,0 0,0 0,0 0,0 0,0 0,0 0,-1 0,0 1,0-1,0 0,0 0,0 0,0 1,0-1,0 0,0 0,0 0,0 0,1 0,-1 0,0 0,1 0,0 0,-1 0,1 0,0 0,0 0,0 0,-1 0,1 0,0 0,0 0,0 0,0 0,0 0,0 0,0 0,-1 0,1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918 334,'2'0,"-4"0,2 0,0 0,0 0,0 0,0 0,-1 0,1 0,0 0,0 0,0 0,0 0,0 0,0 0,0 0,0 0,0-1,0 1,0 0,0 0,0 0,-1 0,1 0,0 0,0 0,0 0,0 0,0 0,0 0,0 0,0 0,0 0,0 0,0 0,0 0,0 0,0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917 323,'2'0,"-4"0,2 0,0 0,0 0,0 0,0 0,0 0,1 1,-1-1,0 1,0-1,1 0,-1 1,0-1,0 0,0 1,1-1,-1 0,0 0,0 0,0 1,0-1,0 0,0 0,0 0,0 0,0 0,0 0,0 0,0-1,1 1,-1 0,0-1,-1 1,1 0,0 0,0-1,0 1,0 0,0 0,0 0,0-1,0 1,-1 0,1 0,0 0,0 0,0 0,-1 0,1 1,-1-1,1 0,-1 0,1 1,-1-1,1 0,0 1,-1-1,1 0,0 0,1 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938 353,'2'0,"-4"0,1 0,1 0,0 0,0 0,0 0,0 0,0 0,0 0,0 0,0 0,0 0,0 0,0 0,0 0,0 0,1 0,-1 0,1 0,0 0,0 0,1 0,-1 0,0 0,0 0,1 0,-1 0,1 0,-1 0,0 0,1 0,-1 0,0 0,0 0,0 0,-1 0,1 0,-1 0,0 0,1 0,-1 0,0 0,0 0,0 0,1 0,-1 0,0 0,0 0,1-1,-1 1,1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956 341,'2'0,"-5"0,3 0,0-1,0 1,0 0,0 0,0 0,0 0,0 0,0 0,0 0,0 0,0 0,0 0,0 0,0 0,0 1,-1-1,1 0,0 0,0 1,0-1,-1 1,1 0,0 0,0 0,-1 0,1 0,0-1,0 1,0 0,-1 0,1 0,0-1,0 1,0 0,0 0,0 0,0 0,0-1,-1 1,1-1,0 1,0-1,0 1,0-1,0 1,0-1,0 0,0 0,0 0,0 1,0-1,0 0,0 0,0 0,0 0,0 1,0-1,0 0,0 0,0 0,0 0,0 0,2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983 335,'2'0,"-4"0,2 0,0 0,0 0,0 0,0 0,0 0,0 0,0 0,0 0,0 0,0 1,0-1,0 1,0 0,0 1,1-1,-1 1,0-1,0 0,1 1,-1-1,0 0,1 2,-1-2,0 0,0-1,1 1,-1 0,0-1,0 1,0-1,0 0,0 0,1 1,-1-1,0 0,0 0,0 0,0 0,1 0,-1-1,1 1,0-1,0 0,0 0,0 0,-1 0,1 0,0 0,0-1,0 1,0 0,-1-1,1 1,0 0,-1 0,1 0,0 0,-1 0,0 1,0-1,1 1,-1-1,0 1,0 0,0 0,0 0,0-1,1 1,-1 0,0 0,0 0,0 0,0 0,0 1,1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996 364,'2'0,"-4"0,2 0,0 0,0 0,0 0,0 0,0 0,0 0,0 0,0 0,0 0,0 0,0 0,0 0,0 0,0 0,1 0,-1 0,0 1,0-1,0 0,0 0,-1 1,1-1,0 1,-1-1,1 1,0-1,-1 1,1-1,0 0,0 1,0-1,-1 0,1 0,0 0,0 1,0-1,0 0,0 0,0 1,1-1,-1 0,0 0,0 0,1 0,0 1,0-1,-1 0,1 0,-1 0,1 0,-1 0,1 0,-1-1,1 1,-1 0,2-1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1018 338,'2'0,"-4"0,2 0,0 0,0-1,0 1,0 0,0 0,0 0,0 0,0 0,0 0,0 0,0 0,0 0,0 0,0 0,0-1,0 1,0 0,0 0,0 0,0 0,0 0,0 0,0 0,0-1,0 1,1 0,-1 0,0 0,0 0,0 0,0-1,0 1,0 0,0 0,0 0,0 0,0 0,0-1,0 1,0 0,0 0,0 0,0 0,0 0,0 0,0 0,0 0,0 0,0 0,0 0,0 1,-1-1,0 1,1 0,-1 0,0 0,1 0,-1 1,0-1,1 0,-1 0,0 0,1 1,-1-1,1 0,-1 0,1 0,0 0,-1 0,1 0,0 0,0 0,0 0,0 0,0-1,0 1,1 0,-1 0,0-1,0 1,1-1,-1 1,0-1,1 1,-1 0,1-1,-1 0,2 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1030 337,'0'-1,"0"1,0 0,0 0,0 0,0-1,0 1,0 0,0 0,0 0,0 0,0 0,0 0,0 0,0-1,0 1,0 0,0 0,0 0,0 0,0 0,0 0,0 0,0 0,0 0,0 0,0 1,0-1,0 1,0 0,0 0,-1 0,1 0,0 0,0 0,-1 0,1 0,0 0,0 0,0 0,-1 0,1-1,0 1,0 0,0 0,0 0,0-1,0 1,0-1,0 1,0 0,-1-1,1 0,0 1,0-1,0 0,1 1,-1-1,0 0,0 0,0 1,0-1,0 0,0 0,0 0,0 1,0-1,1 0,-1 0,0 0,0 0,1 0,-1 0,0 0,2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1019 346,'2'0,"-4"0,2 0,0 0,0 0,0 0,0 0,0 0,0 0,0 0,0 0,0 0,0 0,0 0,0 0,0 0,0 0,1 0,0 0,0 0,0 0,-1 0,1 0,0 1,-1-1,1 0,0 0,-1 0,1 0,-1 0,1 0,0 0,-1 0,0 0,2-1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1042 333,'2'0,"-4"0,2 0,0 0,0 0,0 0,0 0,0 0,0 0,0 1,1 0,-1 0,0 0,1 0,-1 0,0 1,1-1,-1 0,0 1,0-1,0 0,0 0,0 1,0-1,0 0,0 1,0-1,-1 0,1 0,-1 0,1 0,0-1,-1 1,1-1,0 1,-1-1,1 1,0-1,0 0,0 0,0 0,0 0,-1 0,1 0,0 0,0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1084 455,'2'0,"-4"0,3 0,-1 0,0 0,0 0,0 0,0-1,0 1,0 0,0 0,0 0,1 0,-1 0,0 0,0 0,0 0,0 0,0 0,1-1,-1 1,0 0,0 0,0 0,0 0,1 0,-1 0,0 0,0 0,0 0,0 0,0 0,0 0,0 0,0 0,0 0,0 0,1-1,-1 1,0 0,0 0,0 0,0 0,0 0,0 0,0 0,0 1,0-1,0 0,0 1,0 0,0-1,-1 1,1-1,0 1,0 0,0-1,-1 1,1 0,0 0,0 0,0-1,-1 1,1-1,0 1,0 0,0-1,0 1,0-1,0 1,-1-1,1 1,0-1,0 1,0-1,0 0,0 1,0-1,0 0,0 1,0-1,0 0,0 1,0-1,-1 0,1 1,0-1,0 0,0 1,0-1,0 0,0 1,0-1,0 0,0 1,0-1,0 0,1 1,-1-1,0 0,0 0,0 1,0-1,0 0,0 0,1 0,-1 1,0-1,0 0,0 0,1 0,-1 0,0 1,0-1,1 0,-1 0,0 0,0 0,1 0,-1 0,0 0,1 0,-1 0,0 0,1 0,-1 0,0 0,1 0,-1 0,1 0,-1 0,0 0,1-1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1058 352,'2'0,"-4"0,2 0,0 0,0-1,0 1,0 0,1-1,-1 1,0-1,0 1,0-1,0 1,1-1,-1 1,0 0,0-1,0 1,0 0,0 0,1-1,-1 1,0 0,0 0,0 0,0-1,0 1,0 0,0 0,0 0,0 0,0 0,1 0,-1 0,0 0,0 0,0 0,0 1,0-1,0 1,0 0,0 0,0 0,0 1,0-1,0 1,0-1,0 1,0-1,0 1,0-1,0 1,0-1,-1 1,1-1,0 1,0-1,-1 1,1-1,0 0,0 0,-1 1,1-1,0 0,0 0,-1 0,1-1,0 1,-1 0,1-1,0 1,0-1,-1 1,1-1,0 1,-1-1,1 0,0 0,-1 0,1 0,0 0,-1 0,1 0,-2-1,2 0,-1 0,1 0,0 0,-1-3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1064 331,'2'0,"-4"0,2 0,0 0,0 0,0 0,0 0,0 0,0 0,0 0,0 0,0 0,0 0,0 0,0 0,0 0,0 0,0 0,0 0,0 0,0 0,0 0,0 0,0 0,0 0,0 0,0 0,0 0,0 0,0 0,0 0,0 0,0 0,0 0,0 0,0 0,0 0,0 0,0 0,0 0,0 0,0 0,0 0,0 0,0 0,0 0,0 0,0 0,0 0,0 0,0 0,0 0,0 0,0 0,0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1068 319,'2'0,"-4"0,2 0,0 0,0 0,0 0,0 0,0 0,0 0,0 0,0 0,0 1,0-1,1 0,-1 1,0-1,0 0,0 1,0-1,0 0,1 0,-1 0,0 1,0-1,0 0,0 0,0 0,0 0,0 0,0 0,0 0,0 0,0 0,0-1,0 1,0 0,0-1,0 1,0-1,0 1,0 0,-1 0,1-1,0 1,0 0,0 0,0-1,0 1,-1 0,1 0,0 0,0 0,0 0,-1 0,1 0,-1 0,0 1,1-1,-1 0,1 1,-1-1,0 1,0-1,1 0,0 1,-1-1,1 0,0 1,-1-1,1 1,0-1,0 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1087 361,'2'0,"-4"0,2 0,0 0,0 0,-1 0,1 0,0 0,0 0,0 0,0 0,0 0,0 0,0 0,0 0,1 0,-1 0,1 0,0 0,0 0,0 0,0 0,0 1,1-1,-1 0,0 0,1 0,-1 0,0 0,0 0,0 1,0-1,0 0,-1 0,1 0,-1 0,1 0,-1 0,0 0,1 0,-1 0,0 0,0 0,0 0,1-1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1102 350,'2'0,"-4"0,2 0,0-1,0 1,0 0,0 0,0 0,0 0,0 0,0 0,0 0,0 0,0 0,0 0,0 0,0 1,-1-1,1 1,0-1,0 1,0 0,0 0,-1 0,1 0,0 0,-1 0,1 0,0 0,0 0,-1 0,1 0,0 0,0-1,0 1,0 0,0-1,0 1,0 0,0-1,0 0,-1 1,1-1,0 0,0 0,0 0,0 1,0-1,0 0,0 0,0 0,0 0,0 0,1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1125 349,'2'0,"-4"0,2 0,0-1,0 1,0 0,0 0,0 0,0 0,0 0,0 0,0 0,0 0,0 0,0 0,0 0,1 1,-1 0,0 0,0 0,1 0,-1 0,1 0,-1 1,0-1,0 0,1 0,-1 1,0-1,0 0,0 0,1 0,-1 0,0-1,0 1,0-1,0 1,1-1,-1 0,0 1,0-1,0 0,0 0,0 0,0 0,0 0,1 0,0-1,0 0,-1 0,1 0,0 0,0 0,-1 0,1-1,0 1,0 0,0-1,0 1,-1 0,1 0,0 0,0 0,-1 0,1 0,-1 1,0-1,0 1,1-1,-1 1,0 0,0 0,0 0,0 0,0 0,0 0,0 0,0 0,0 0,0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1141 370,'2'0,"-4"0,2 0,0 0,0 0,0 0,0 0,0 0,0 0,0 0,0 0,0 0,0 0,1 0,-1 0,1 0,-1 0,0 1,0-1,0 0,0 0,0 0,0 1,0-1,0 0,0 1,0-1,0 0,0 0,-1 0,1 1,0-1,-1 0,1 0,0 0,0 0,0 0,0 0,0 0,0 0,0 1,0-1,0 0,1 0,-1 0,0 1,1-1,-1 0,0 1,1-1,0 1,-1 0,0-1,0 1,0-1,0 0,0 1,0-1,0 1,0-1,0 0,0 1,0-1,0 0,-1 0,1 1,-1-1,1 0,0 0,-1 0,1 0,0 0,-1 0,0 0,1 0,-1 0,1 0,0 0,0 0,-1 0,1-1,0 1,0-1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1162 345,'2'0,"-4"0,2 0,0 0,0 0,0 0,0 0,0 0,0 0,0 0,0 0,0 0,0 1,-1 0,1 0,-1 0,1 0,-1 0,1 0,-1 1,0-1,1 1,-1-1,0 1,1 0,-1-1,1 0,0 1,-1-1,1 0,0 1,0-1,0 0,0 0,0 0,1 0,0 1,-1-2,2 2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1175 351,'2'0,"-4"0,2 0,0 0,0 0,0 0,0 0,0 0,0 0,0 0,0 0,0 0,-1 1,1-1,0 1,0 0,-1 1,1-1,0 0,0 0,-1 0,1 1,0-1,0 0,0 0,0 0,0 0,0 0,0 0,0 0,0 0,0 0,1 0,-1-1,0 1,0-1,0 1,1-1,-1 1,0-1,0 0,0 0,1 0,-1 1,0-1,0 0,0 0,1-1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1162 359,'2'0,"-4"0,2 0,0 0,0 0,0 0,0 0,0 0,0 0,0 0,0 0,0 0,0 0,0 0,0 0,0 0,0 0,0 0,0 0,0 0,1 0,0 1,0-1,0 0,-1 0,1 0,0 1,0-1,0 0,0 0,-1 0,1 1,0-1,-1 0,1 0,-1 0,1 0,-1 0,0 0,0 0,1 0,-1 0,0 0,0 0,0 0,0 0,2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1081 464,'2'0,"-4"0,2 0,0 0,0 0,0 0,0 0,0 0,0 0,0 0,0 0,0 0,0 0,0 0,0 0,0 0,0 0,0 0,0 0,0 0,0 0,1 0,0 0,0 0,0 0,-1 0,1 0,0 0,-1 0,1 0,0 0,-1 0,1 0,0 0,0 1,-1-1,1 0,-1 0,1 0,0 0,-1 0,0 0,1 0,-1 0,0 0,1 0,-1 0,0 0,1 0,-1 0,0 0,1 0,-1 0,0 0,0 0,0 0,0 0,1 0,-1 0,0 0,0 0,0 0,0 0,0 0,0 0,0 0,0 0,0 0,-1 0,1 0,-1 1,0-1,0 0,-1 0,1 0,0 0,-1 0,1 0,0 0,1 0,-1 0,0 0,1 0,0 0,-1 0,1 0,-1 0,1 0,0 0,0 0,0 0,0 0,0 0,-1 0,1 0,0 0,0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1196 349,'2'0,"-4"0,2 0,0 0,0 0,0 0,0 1,0-1,1 1,-1 0,1-1,-1 1,1 1,-1-1,0 0,1 0,-1 1,1-1,-1 0,0 1,0-1,0 0,0 1,0-1,0 1,-1-1,1 0,0 0,-1 1,1-1,-1-1,1 2,-1-1,1-1,0 1,-1-1,1 0,0 1,0-1,-1 0,1 0,0 0,0 0,0 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1220 346,'2'0,"-4"0,2 0,0 0,0 0,0 0,0 0,0 0,0 0,0 0,0 0,0 0,0 0,0 0,0 0,0 0,0 0,0 1,0-1,0 1,0 0,0 0,0 0,0 1,0-1,0 0,-1 0,1 1,0-1,0 0,-1 0,1 0,0 0,0 0,0 0,0 0,0-1,0 1,0 0,0-1,0 1,0-1,0 0,0 1,0-1,0 0,0 0,0 0,0 0,0 0,0 1,0-1,0 0,0-1,1 1,-1 0,2-3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1231 355,'2'0,"-4"0,2 0,0 0,0 0,0 0,0 0,0 0,-1 0,1 0,-1 1,0-1,1 0,-1 1,0-1,-1 1,1-1,0 1,0-1,0 0,1 1,-1-1,0 0,1 0,-1 1,1-1,0 0,0 0,-1 0,1 0,0 0,0 0,0 0,0 0,0 0,-1 0,1 1,0-1,0 0,0 0,1 0,-1 1,1-1,-1 1,1 0,0-1,0 1,0 0,0 0,-1-1,1 1,0 0,0-1,-1 0,1 1,-1-1,1 0,-1 1,1-1,1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1230 339,'2'0,"-4"0,2 0,0 0,0 0,0 0,0 1,0-1,0 0,0 0,0 0,0 0,0-1,0 1,0 0,0-1,0 0,-1 1,1-1,0 1,0-1,0 1,0 0,0-1,-1 1,1 0,0 0,0-1,0 1,-1 0,1 0,-1 0,1 0,-1 1,0-1,1 0,-1 0,0 0,0 1,1-1,-1 0,0 1,0-1,1 0,0 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754 436,'2'0,"-4"0,2 0,0 0,0 0,0 0,0 0,0 0,0 0,0 0,0 0,0 0,0 1,-1-1,1 1,0 0,0 0,0 0,0 0,0 0,0 0,0 0,0 0,0 0,0 0,0 0,0 0,0 0,0 0,1 1,-1-2,0 1,0-1,0 1,0-1,1 1,-1-1,0 0,0 0,0 1,1-1,-1 0,0 0,0 1,1-1,-1 0,0 0,1 0,-1 0,0 0,1 0,-1 0,0 0,1 0,0-1,-1 1,1 0,0-1,0 0,0 1,-1-1,1 0,0 1,-1-1,1 0,-1 1,1-1,-1 0,1 0,-1 1,1-1,-1 0,0 1,1-1,-1 1,0-1,1 1,-1-1,0 1,0-1,0 1,1 0,-1 0,0-1,0 1,0 0,0 0,0 0,0 0,0 0,0 0,0 0,0 0,0 0,0 1,1-1,-1 1,0 0,0 0,0-1,1 1,-1 0,0 0,0 0,0 0,0 0,0 0,1 0,-1-1,0 1,0 0,1-1,-1 1,0-1,1 1,-1-1,0 1,1-1,-1 0,1 1,0-1,-1 0,1 0,0 0,-1 0,3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796 455,'2'0,"-4"0,2 0,0 0,0 0,0 0,0 0,0 0,0 0,0 1,-1-1,1 0,0 0,0 0,0 0,0 0,0 0,0 0,0 0,0 0,0 0,0 0,0 0,0 0,0 0,0 0,0 0,0 0,0 0,0 0,0 0,0 0,0 0,0 0,0 0,0 0,0 0,0 0,0 0,0 0,0 0,0 0,0 0,0 0,0 0,0 0,0 0,0 0,0 0,0 0,0 0,0 0,0 0,0 0,0 0,0 0,0 0,0 0,0 0,1 0,0-1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817 440,'2'0,"-4"0,2 0,0 0,0 0,0 0,0 0,0 0,0 0,0 0,0 0,0 0,0 0,0 0,0 0,0 0,0 2,0-2,1 1,-1 0,0 1,0-1,0 0,1 0,-1 0,0 1,0-1,0 0,0 0,1-1,-1 1,0 0,0-1,0 1,1-1,-1 0,0 1,0-1,0 0,0 0,1 1,-1-1,0 0,0 0,1 0,-1 0,0-1,1 1,0-1,-1 1,1-1,0 0,0 0,0 0,0 0,0 0,0 0,0 0,0 0,0 0,0 0,-1 0,1 0,0 0,0 0,-1 0,1 1,-1-1,1 1,-1-1,1 1,-1 0,0 0,0 0,0 0,0 0,0 0,0 0,0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777 426,'2'0,"-4"0,2 0,0 0,1 0,-1 0,0 0,0 0,0 0,1 0,-1 0,0 0,0 0,0 0,1 0,-1 0,0 0,0 0,0 0,0 0,1 0,-1 0,0 0,0 0,0 0,0 0,0 0,1 0,-1 0,0 0,0 0,0 0,0 0,0 0,0 0,0 0,0 0,0 0,0 0,0 0,-1 0,1 0,-2 0,1 0,0-1,-1 1,1 0,-1 0,1 0,-1 0,1 0,-1 0,1-1,-1 1,1 0,0 0,-1 0,2 0,-1 0,0-1,0 1,1 0,-1 0,1 0,0 0,-1 0,1 0,0 0,0 0,0 0,-1 0,1 0,0 0,0 0,1-1,-1 1,2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774 414,'2'0,"-4"0,2 0,0 0,0 0,0 0,0 0,0 0,0 0,1 0,-1 0,0 0,1 1,-1-1,0 0,1 1,0-1,-1 0,1 1,-1-1,1 1,-1-1,1 1,0-1,-1 1,1-1,-1 1,1-1,-1 0,0 1,0-1,1 0,-1 0,0 1,0-1,0 0,-1 0,1 1,0-1,-1 0,1 1,-1-1,1 0,-1 0,1 0,-1 1,1-1,0 0,-1 0,1 0,0 0,0 0,0 0,1 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825 429,'2'0,"-4"0,2 0,0 0,0-1,-1 1,1 0,0 0,0 0,0 0,0 0,0 0,0 0,0 0,0 0,0 0,0 0,0 0,1 0,0 0,1 0,-1 0,0 0,1 0,0 0,1 0,-1 0,1 0,-1 0,0 0,0 0,1 0,-1 0,-1 0,1 0,0 0,-1 1,0-1,0 0,0 0,0 0,-1 0,1 0,-1 0,0 0,1 0,-1 0,0 0,0 0,0 0,1 0,-1 0,0 0,0 0,0 0,0 0,0 0,0 0,1-1,-1 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1058 453,'2'0,"-4"0,2 0,0 0,1 0,-1 0,0 0,0 0,0 0,0 0,0 0,1 0,-1 0,0 0,0 0,0-1,0 1,0 0,1 0,-1 0,0 0,0 0,0 0,0 0,1 0,-1 0,0 0,0 0,0 0,0 0,0 0,0 0,0 0,1 0,-1 0,0 0,0 0,0 0,0 0,0 0,0 0,0 0,0 0,0 0,0 0,0 0,0 0,0 0,0 0,-1 1,0-1,0 1,-2 0,2 0,-1 0,-1 0,2 0,-1 0,1-1,0 1,0 0,0-1,0 1,0-1,1 0,-1 0,1 1,-1-1,1 0,0 0,-1 0,1 0,0 0,0 0,0 0,0 0,-1 1,1-1,0 0,0 0,0 0,0 0,-1 0,1 0,0 0,0 0,0 0,0 0,0 0,0 0,0 0,0 0,0 0,0 1,-1-1,2 0,-1 1,0-1,0 1,1 0,0 0,0 0,-1 0,1 0,0 0,0 0,0 0,1 1,-1-1,0 0,0 0,0 0,0 0,-1 0,1-1,0 1,0 0,-1 0,1-1,0 1,0 0,-1-1,0 1,1-1,-1 0,0 1,1-1,-1 0,0 1,0-1,0 0,0 0,1 0,-1 0,0 1,0-1,0 0,0 0,0 0,0 0,0 0,0 0,0 0,0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864 420,'2'0,"-4"0,2 0,0 0,0-1,0 1,0 0,0 0,0 0,0 0,0 0,0 0,0 0,0 0,0 0,0 0,0 0,0 0,1 1,-1-1,1 0,-1 0,0 1,1-1,-1 1,1-1,-1 1,0-1,0 1,0-1,1 0,-1 1,0-1,0 0,0 1,0-1,-1 1,1-1,-1 1,0-1,0 0,0 1,0-1,0 0,1 0,-1 1,0-1,1 0,-1 0,1 0,-1 0,1 0,0 0,0 0,0 1,0-1,0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789 455,'2'0,"-4"0,2-1,0 1,0 0,0 0,0 0,1 0,-1 0,0 0,0 0,0 0,0 0,0 0,1 0,-1 0,0 0,0 0,1 0,-1 1,0-1,0 0,0 0,1 0,-1 0,0 0,0 0,0 0,0 1,0-1,0 0,0 0,0 0,0 0,0 0,0 0,0 0,0 0,0 0,0 0,0 0,0 0,0 0,-1 0,1 0,0 0,0-1,0 1,0 0,0 0,0 0,0-1,0 1,0 0,1 0,-1 0,0-1,0 1,1 0,-1 0,0 0,1 0,-1 0,0 0,0 0,1 0,-1 0,0 0,0 0,1 0,-1 0,0 0,0 0,0 0,0 1,0-1,0 0,0 0,0 1,0-1,0 0,0 0,0 0,0 0,0 0,0 0,0 0,0 0,0 0,0 0,-1 0,1 0,0 0,0 0,0 0,0 0,0 0,0-1,0 1,0 0,0 0,0 0,0 0,0 0,0 0,0 0,0 0,0-1,0 1,1 0,-1 0,0 0,0 0,0 1,1-1,-1 0,0 0,0 0,0 1,0-1,0 0,0 0,0 0,0 1,0-1,0 0,0 0,-1 0,1 0,0 0,-1 0,1 0,0 0,0 0,-1 0,1 0,0-1,0 1,0 0,0 0,0 0,0-1,0 1,0 0,0 0,0 0,0 0,0-1,0 1,0 0,1 0,-1 0,0 0,0 0,1 0,-1 0,0 0,0 0,1 0,-1 0,0 1,0-1,0 0,0 1,0-1,0 0,0 1,0-1,0 0,-1 0,1 1,0-1,0 0,-1 0,1 0,-1 0,1 0,0 0,-1 0,0 0,1-1,0 1,0 0,0 0,-1-1,1 1,0 0,0 0,0-1,0 1,0 0,0 0,0 0,0-1,0 1,0 0,0 0,0 0,1 0,-1 0,0 0,0 0,0 0,0 0,0 0,1 0,-1 0,0 0,0 0,0 0,0 0,0 0,0 0,0 0,0 0,0 0,0 0,0 0,0 0,0 0,0 0,0 0,0 0,0 0,0 0,0 0,0 0,0 0,1 0,-1 0,2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854 461,'2'0,"-4"0,2 0,0 0,0 0,0 0,0 0,0 0,0 0,0 0,0 0,0 0,0 0,0 0,1 0,-1 1,1-1,0 0,0 0,0 0,1 0,-1 0,0 0,0 0,-1 0,1 0,0 0,-1 0,1 0,-1 0,0 0,0 0,1 0,-1 0,0 0,0 0,1 0,-1 0,0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860 454,'2'0,"-4"0,2 0,0-1,0 1,0 0,0 0,0 0,0 0,0 0,0 0,0 0,0 0,0 0,1 0,0 0,0 0,-1 0,1 0,0 0,0 0,0 1,0-1,0 0,-1 0,1 0,0 0,-1 0,1 0,-1 0,0 0,0 0,1 0,-1 0,0 0,0 0,0 0,1 0,-1 0,0 0,0 0,0 0,1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899 448,'2'0,"-4"0,2 0,0 0,0 0,0 0,0-1,0 1,0 0,0 0,0 0,0 0,0 0,0 0,0 0,0 0,0 0,0 0,0 0,0 1,-1-1,1 1,0-1,0 1,0 0,0 0,0-1,-1 1,1 0,0 0,0 0,0 0,0 0,0 0,0 0,0 0,0-1,1 1,-1 0,0-1,0 1,0-1,0 0,0 1,0-1,1 0,-1 1,0-1,0 0,0 0,1 1,-1-1,0 0,0 0,1 0,-1 0,0 0,0 0,1 0,-1 1,0-1,1-1,-1 1,0 0,1 0,-1 0,1 0,-1 0,1-1,-1 1,1 0,0-1,-1 1,1 0,-1-1,1 1,-1-1,1 1,-1-1,0 1,1-1,-1 0,1 1,-1-1,1 0,-1 1,0-1,1 0,-1 1,0-1,1 0,-1 1,0-1,0 1,1-1,-1 1,0 0,0-1,0 1,0 0,1-1,-1 1,0 0,0 0,0-1,0 1,0 0,0 0,0 0,0-1,0 1,0 0,0 0,0 0,0 0,1 0,-1 0,0 0,0 0,0 0,0 0,0 0,0 1,0 0,0 0,0 0,0-1,0 1,0 0,0-1,0 1,0 0,1 0,-1 0,0-1,0 1,0-1,1 1,-1 0,0-1,0 0,0 1,1 0,-1-1,0 0,0 0,0 1,1-1,-1 0,0 0,0 0,1 0,-1 1,0-1,0 0,1 0,-1 0,0 0,0 0,1 0,-1 0,0 0,1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932 465,'2'0,"-4"0,2 0,1 0,-1 0,0 0,0 0,0 0,0 0,0 0,0 0,0 0,0 0,0 1,0-1,0 0,0 0,0 0,0 0,0 0,0 1,0-1,0 0,0 1,1-1,-1 0,0 1,0-1,0 1,0-1,0 1,0-1,0 1,0-1,0 1,0-1,0 1,0-1,0 1,0-1,0 0,1 1,-1-1,0 0,0 1,0-1,0 0,0 1,0-1,0 0,0 0,0 1,0-1,0 0,0 1,0-1,0 0,0 0,0 1,0-1,0 0,0 0,0 0,1 1,-1-1,0 0,0 0,0 0,0 0,0 1,0-1,0 0,0 0,0 0,0 0,0 0,0 0,0 0,0 0,0 1,0-1,0 0,0 0,0 0,0 0,0 0,0 0,0 0,0 0,0 0,0 0,0 0,0 0,0 0,1 0,-1 0,0 0,0 0,0 0,0 0,0 0,0 0,0 0,0 0,0 0,0 1,0-1,0 0,0 0,0 0,0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948 450,'2'0,"-4"0,2 0,0 0,0 0,0 0,0 0,0 0,0 0,0 0,0 0,0 0,0 0,0 0,0 0,0 0,0 0,0 0,0 0,0 0,0 0,0 0,0 0,1 0,-1 1,0-1,0 1,0-1,0 1,1-1,-1 1,0 0,0-1,1 1,-1 0,0-1,0 1,1 0,-1-1,0 1,1 0,-1-1,0 1,0-1,1 1,-1 0,0-1,0 1,1-1,-1 0,0 0,0 1,0-1,0 0,1 0,-1 1,0-1,0 0,0 0,0 0,0 0,0 0,0 0,0 0,0 0,1 0,-1 0,0 0,0 0,1 0,-1 0,0 0,1-1,-1 1,1-1,-1 1,1-1,-1 0,1 1,-1-1,1 0,-1 0,1 0,0-1,-1 2,0-1,1 0,-1 0,0 1,1-1,-1 1,0-1,0 1,1 0,-1-1,0 1,0 0,0-1,0 1,1 0,-1 0,0 0,0 0,0-1,0 1,0 0,0 0,0 0,0 0,0 0,0 0,0 0,0 0,0 0,1 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969 471,'2'0,"-4"0,2 0,0 0,0 0,0 0,0 0,0 0,-1 0,1 0,0 0,0 0,0 0,0 0,0 0,0 0,0 0,0 0,0 0,0 1,0-1,0 1,0 0,0 0,0-1,0 1,0 0,0-1,0 1,0 0,0-1,0 1,0 0,0-1,0 1,0-1,0 1,0-1,-1 1,1-1,0 0,0 1,0-1,0 0,0 1,0-1,0 0,0 0,0 0,0 0,0 0,0 1,0-1,0 0,0 0,0 0,0 0,0 0,0 0,0 0,0 0,0 0,0 0,0 0,0 0,1 0,0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984 462,'2'0,"-4"0,2 0,-1 0,1 0,0 0,0 0,0 0,0 0,0 0,0 0,0 0,1 0,-1 0,0 0,1 1,-1-1,1 0,-1 0,1 0,0 0,0 0,-1 0,1 0,0 0,0 0,-1 0,1 0,0 0,0 0,-1 0,1 0,0 0,0 0,-1 0,1 0,0 0,0 0,-1 0,0 0,1 0,-1 0,0 0,0 0,1 0,-1 0,0-1,1 1,-1 0,0 0,1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995 451,'2'0,"-4"0,2 0,0 0,0 0,0 0,-1 0,1 0,0 0,0 0,0 0,0 1,0-1,-1 0,1 0,0 1,0-1,0 1,0 0,0-1,-1 1,1 0,0 0,0 0,0-1,0 1,0 0,0-1,0 1,-1 0,1 0,0 0,0-1,0 1,0 0,0-1,0 1,0-1,0 1,0-1,0 1,0-1,0 1,0-1,0 0,0 1,0-1,1 0,-1 1,0-1,0 0,0 0,0 1,0-1,0 0,0 0,0 1,0-1,0 0,0 0,0 0,0 0,0 0,0 1,0-1,0 0,1 0,0-1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359 209,'2'0,"-4"0,2 0,0 0,0 0,1 0,-1 0,0-1,1 1,-1 0,1 0,0 0,-1 0,1 0,-1-1,1 1,0 0,-1 0,2 1,-2-1,1 0,0 1,-1-1,1 0,-1 0,0 1,1-1,-1 1,0-1,0 1,0 0,0-1,0 1,0-1,-1 1,1 0,-1 0,1-1,-1 1,1-1,-1 0,1 1,0-1,0 0,-1 0,1 0,0 1,0-1,0 0,-1 0,1 0,0 0,0 0,0 0,0 0,0 0,0 0,0 0,0 0,0 0,0 0,0 0,1 0,-1 0,1 1,0-1,-1 0,1 0,-1 1,1-1,0 0,-1 1,1-1,-1 0,1 1,-1-1,1 1,-1-1,1 1,-1-1,0 1,0-1,1 0,-1 1,0-1,0 1,0-1,-1 0,1 1,-1-1,0 1,0-1,0 0,1 0,-1 1,0-1,0 0,0 0,0 0,1 0,-1 0,1 0,-1 0,1 0,-1 0,1 0,-1 0,1-1,0 1,0 0,0 0,0 0,2-1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1000 464,'2'0,"-4"0,2-1,1 1,-1 0,0 0,0 0,0 0,0 0,0 0,0 0,0-1,0 1,0 0,0 0,0 0,0 0,0 0,-1 0,1-1,0 1,-1 0,1 0,-1 0,1 0,-1 0,1 0,-1 0,1 0,-1 0,1 0,-1 0,0 0,0 0,1 1,-1-1,1 0,-1 0,1 0,-1 0,1 0,0 0,-1 0,1 0,0 0,-1 1,1-1,0 0,0 0,-1 0,1 1,0-1,-1 0,1 0,0 1,0-1,-1 0,1 1,0-1,0 0,0 1,0-1,0 1,0-1,-1 0,1 1,0-1,0 0,1 1,-1-1,0 0,0 1,0-1,0 0,0 1,0-1,0 0,0 0,0 1,0-1,0 0,0 0,0 0,0 1,0-1,0 0,1 0,-1 0,0 0,0 0,0 0,0 0,0 0,1 0,-1 0,1 0,-1 0,1 0,-1-1,0 1,1 0,-1 0,1-1,-1 1,0-1,1 1,-1 0,1-1,-1 1,0 0,1-1,-1 1,0 0,1-1,-1 1,0 0,1-1,-1 1,0 0,0 0,0-1,0 1,1 0,-1 0,0 0,0 0,0 0,0 0,0-1,0 1,0 0,0 0,1 0,-1 0,0 0,0 0,0 0,0 0,0 0,0 0,0 1,0-1,0 1,0-1,0 1,1 0,-1 0,0-1,0 1,0-1,0 1,0-1,0 1,1 0,-1-1,0 2,0-2,1 0,-1 1,0-1,0 0,0 0,0 0,1 1,-1-1,0 0,0 0,0 0,0 0,0 0,0 0,0 0,1 0,-1 1,0-1,0 0,0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1026 447,'2'0,"-4"-1,2 1,0 0,0 0,0 0,0 0,0 0,0 0,0 0,0 1,0-1,0 0,-1 1,1 0,0 0,0 0,0 0,-1 0,1 0,0 0,0 0,0 0,0 0,0 0,0 0,0 0,0 0,0 0,0 0,1 0,-1-1,0 1,1 0,-1 0,0-1,1 1,-1-1,0 0,0 1,1-1,-1 0,0 0,0 0,1 0,-1 0,1 0,-1 0,1 0,-1 0,1-1,0 1,0-1,-1 1,1-1,0 0,0 1,0-1,0 0,-1 0,1 0,0 0,0 1,-1-1,1 0,0 0,-1 0,0 0,1 0,-1 1,1-1,-1 1,0-1,0 1,1-1,-1 1,0 0,0-1,0 1,0 0,0 0,0-1,0 1,0 0,0 0,1 0,-1 0,0 0,0 0,0 0,0 1,0-1,0 1,0-1,-1 1,1 0,1 0,-1-1,0 1,0 1,0-1,0 0,1 0,-1-1,0 1,0 0,1-1,-1 1,0-1,0 1,1-1,-1 0,0 1,0-1,1 0,-1 0,0 1,0-1,1 0,-1 0,0 0,0 0,1 1,-1-1,0 0,0 0,2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1062 471,'2'0,"-4"0,2 0,0 0,0 0,0-1,0 1,0 0,0 0,0 0,0 0,0 0,0 0,0 0,0 0,0 0,0 0,0 0,0 0,0 0,1 1,-1-1,0 0,0 0,1 1,-1-1,0 0,0 1,0-1,0 0,-1 1,1-1,0 1,-1 0,1 0,-1-1,1 1,0-1,0 0,-1 1,1-1,0 0,0 0,-1 1,1-1,0 0,0 0,0 0,0 0,0 0,0 0,0 1,0-1,0 0,0 0,0 0,1 0,-1 0,1 1,0-1,-1 0,1 0,-1 0,1 0,0 0,-1 0,1 0,0 0,-1 0,1 0,-1 0,1 0,-1 0,0 0,0 0,1 0,-1-1,0 1,1 0,-1 0,0-1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1087 456,'2'0,"-4"0,2 0,0 0,0 0,0 0,0 0,0 0,-1-1,1 1,0 0,0 0,0 0,0 0,0 0,0 0,0 0,0 0,0 0,0 1,1-1,-1 1,0-1,0 1,0 0,0-1,0 1,0 0,0 1,0-1,0 0,0 0,0 0,0 0,0 0,0-1,0 1,0 0,0-1,0 1,0 0,1-1,-1 1,0-1,0 0,0 1,0-1,0 0,0 0,0 0,0 1,0-1,0 0,0 0,0 0,0 0,1 0,-1 0,0 0,1 0,-1-1,1 1,0-1,0 0,0 1,0-1,0 0,0 0,-1 1,1-1,0 0,0 0,-1 0,1 1,0-1,-1 0,0 1,1-1,-1 1,1-2,-1 2,1 0,-1-1,0 1,0 0,1-1,-1 1,0 0,0 0,0 0,0-1,0 1,1 0,-1 0,0 0,0 0,0 0,0 0,0 0,1 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1105 477,'2'0,"-4"0,2 0,0 0,0 0,0 0,0 0,0 0,0 0,0 0,0 0,0 0,0 0,0 0,1 0,-1 0,0-1,1 2,-1-1,0 0,1 0,-1 0,0 0,0 0,1 0,-1 1,0-1,0 0,0 0,0 1,0-1,0 0,0 1,0-1,-1 1,1-1,0 1,-1-1,1 0,-1 1,1-1,0 1,-1-1,1 0,-1 1,1-1,0 0,0 0,0 0,0 0,0 0,0 0,0 1,0-1,0 0,0 0,0 0,0 0,0 0,0 0,1 1,-1-1,0 0,1 0,-1 0,1 0,0 0,-1 0,1 1,0-1,0 0,-1 0,1 0,-1 0,0 0,1 0,-1 0,1 0,-1 0,0 0,0 0,0 0,0 0,1 0,-1 0,0 0,0-1,0 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1120 470,'2'0,"-4"0,2 0,0 0,0 0,1 0,-1 1,1-1,-1 0,1 0,-1 0,1 0,0 0,0 0,0 0,0 0,0 0,1 0,-1 0,0 0,1 0,-1 0,0 0,0 0,1 1,-2-1,1 0,-1 0,0 0,1 0,-1 0,0 0,1 0,-1 0,1 0,-1 0,0 0,0 0,0 0,0 0,0 0,1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1137 461,'2'0,"-4"0,2 0,0 0,0 0,0 0,0 0,0 0,0 1,-1-1,1 1,0-1,0 1,0-1,0 1,0 0,0 0,-1 1,1-1,0 0,0 0,0 0,0-1,0 1,0 0,0 0,0-1,0 1,0-1,0 1,0-1,0 0,0 1,0-1,0 0,0 1,0-1,0 0,0 1,0-1,1 0,-1 0,0 0,0 1,1-1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1169 450,'0'-1,"0"1,0 0,0 0,0 0,0 0,0 0,0 0,0 0,0 0,0 0,0 1,0 0,0 0,0 0,0 0,0 0,0 0,0 1,0-1,0 0,0 0,0 1,0-1,0 0,0 0,0 0,1 0,-1 0,0 0,0-1,0 1,1 0,-1-1,0 1,0-1,1 1,-1-1,0 0,1 0,-1 1,0-1,0 0,1 0,-1 0,0 0,1 0,-1 0,0-1,1 1,-1 0,1-1,-1 1,1-1,-1 1,1-1,-1 0,1 0,-1 1,1-1,-1 0,0 0,1 0,-1 1,0-1,0 0,1 1,-1-1,0 1,0-1,0 1,0-1,0 1,0 0,0-1,0 1,0 0,0 0,0-1,0 1,0 0,0 0,0 0,0 0,0 0,0 0,0 0,0 0,0 0,0 0,0 0,1 0,-1 1,0 0,0-1,0 1,0 0,1 0,-1 0,0 0,0 0,1 0,-1-1,0 1,1 0,-1-1,0 1,1-1,-1 1,0-1,1 1,-1-1,0 1,0-1,1 0,-1 0,0 0,0 1,0-1,1 0,-1 0,0 0,1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1196 476,'2'0,"-4"0,2 0,0 0,0 0,0 0,0 0,0 0,0 0,0 0,0 0,1 1,-1-1,0 0,1 0,-1 0,0 1,0-1,1 0,-1 0,0 1,0-1,1 0,-1 1,0-1,0 1,0-1,0 0,0 0,0 1,0-1,0 0,0 0,-1 0,1 1,0-1,0 0,0 0,0 0,-1 0,1 0,0 0,0 0,0 0,0 0,0 0,0 1,0-1,0 0,0 0,0 0,0 0,0 0,0 1,0-1,1 0,-1 0,0 1,0-1,0 0,0 0,0 1,0-1,0 0,0 1,-1-1,1 0,0 0,0 1,-1-1,1 0,-1 1,1-1,-1 0,0 0,1 0,-1 0,1 0,-1 0,1 0,0 0,-1 0,1 0,0 0,0 0,-1 0,1-1,0 1,0 0,0 0,0 0,-1 0,1 0,0 0,0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1217 453,'2'0,"-4"0,2 0,0 0,0 0,0 0,0-1,0 1,0 0,0 0,0 0,0 0,0 0,0 1,0-1,1 1,-1 0,0-1,0 1,1 1,-1-1,0 1,0-1,1 0,-1 0,0 0,0 1,0-1,0 0,0 0,1-1,-1 1,0-1,0 1,0-1,0 1,0-1,0 0,0 1,0-1,0 0,1 0,-1 0,0 0,0 0,0 0,1 1,-1-1,1-1,-1 1,1 0,0-1,-1 1,1 0,0-1,0 0,0 1,0-1,0 0,-1 0,1 1,0-1,0 0,0 0,-1 1,1-2,0 2,-1-1,0 1,1 0,-1 0,0-1,0 1,0 0,0 0,0 0,1 0,-1 0,0-1,0 1,0 0,0 0,0 0,0 0,0 0,0 0,0 0,1 1,0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1235 481,'2'0,"-4"0,2 0,1 0,-1-1,0 1,1 0,-1 0,0 1,1-1,-1 0,0 0,1 0,-1 0,0 1,0-1,0 0,1 0,-1 0,0 1,0-1,0 0,-1 1,1-1,0 0,0 0,-1 1,1-1,0 0,0 0,-1 0,0 1,1-1,0 0,-1 0,1 0,0 0,0 0,0 0,0 0,0 0,0 1,1-1,-1 0,0 0,0 1,1-1,-1 0,0 1,0-1,1 1,-1-1,0 1,0-1,1 1,-1-1,0 0,-1 1,1-1,0 0,0 1,-1-1,1 0,-1 1,0-1,0 0,1 0,-1 0,0 0,1 0,-1 0,0 0,1 0,-1 0,1 0,-1 0,1 0,0 0,0 0,-1-1,1 1,0 0,0 0,0 0,0 0,-1 0,1 0,0 0,0 0,0 0,0 0,0 0,0 0,0 0,0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1139 458,'2'0,"-4"0,2 0,0 0,0 0,1 0,-1-1,0 1,0 0,0 0,0 0,1-1,-1 1,0 0,0 0,0 0,1-1,-1 1,0 0,1 0,-1 0,0 0,0-1,0 1,0 0,1 0,-1 0,0-1,1 1,-1 0,0 0,0 0,0 0,1 0,-1-1,0 1,0 0,0 0,0 0,1 0,-1 0,0 0,0 0,0-1,0 1,0 0,0 0,0 0,0 0,0 0,0 0,0 0,0 1,0-1,-1 0,0 1,0 0,0 0,0 0,0 0,-1 0,1 0,-1 0,1 0,-1 0,1 0,-1 0,1 0,0 0,0 0,0-1,0 2,0-2,0 0,1 1,0-1,-1 0,1 0,0 1,0-1,-1 0,1 0,0 0,0 0,0 1,-1-1,1 0,0 0,0 0,0 0,0 0,0 0,0 0,0 0,0 0,0 0,-1 0,1 0,0 0,0 0,0 0,0 0,0 0,0 1,0-1,0 0,0 0,0 0,0 0,0 0,1 0,-1 1,0-1,1 0,-1 1,1 0,0-1,0 1,0 0,0 0,0-1,0 1,0 0,0-1,0 1,1 0,-1 0,0-1,0 1,0-1,0 0,-1 1,1-1,0 0,0 1,0-1,-1 0,1 0,0 1,-1-1,0 0,1 0,-1 0,0 0,1 0,-1 0,0 0,0 0,1 1,-1-1,0 0,0 0,1-1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392 578,'2'0,"-4"0,2 0,0 0,0 0,1 0,-1 0,0 0,0 0,0 0,0 0,0 0,0 0,0 0,0 0,0 0,0 0,0 0,0 0,0 0,0 0,0 0,0 0,0 0,0 0,0 0,0 0,0 0,0 0,-1 0,1 0,-1 1,-1-1,1 0,0 0,-1 0,1 0,0 0,0 0,-2 0,2 1,0-1,0 0,0 0,1 0,-2 0,2 0,0 0,-1 0,1 0,0 0,0 0,-1 0,1 0,0 0,0 0,0 0,-1 0,1 0,0 0,0 0,0 0,0 0,0 0,0 0,0 0,-1 0,1 0,0 0,0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387 583,'2'0,"-4"0,2 0,0 0,0 0,0 0,0 0,0 0,0 0,0 0,-1 0,1 0,-1 0,1 0,-1 0,1 0,-1 0,1 0,-1 0,1 0,0 0,-1 0,1 0,0 0,0 0,-1 0,1 0,0 0,0 0,0 0,0 0,0 0,-1 0,1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587 577,'2'0,"-4"0,2 0,0 0,-1-1,1 1,0 0,-1 0,0 0,0 0,0 0,0 0,0-1,-1 1,1 0,-1 0,0 0,1 0,-1 0,1 0,-1 0,0 0,1 0,-1 0,1 0,0 0,0 0,-1 0,2 0,-1 0,1 0,0 0,-1 0,1 0,0 0,0 0,0 0,-1 0,1 0,0 0,0 0,0 0,0 0,0 0,0 0,0 0,0 0,0 0,0 0,1 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576 581,'2'0,"-4"0,2 0,0 0,0 1,-1-1,0 0,1 0,-1 0,1 0,-1 1,1-1,-1 0,1 0,-1 0,1 0,0 0,-1 0,1 0,0 0,0 0,0 0,-1 0,1 0,0 0,0 0,0 0,0 0,0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732 543,'2'0,"-4"0,2 0,0 0,0 0,-1 0,1 0,0 0,0 0,0 0,0 0,0-1,0 1,0 0,0 0,0 0,0 0,0 0,0 0,0 0,0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0,-1 0,1 0,0 0,0 1,0-1,0 0,0 0,-1 0,1 1,0-1,0 0,0 1,0-1,-1 0,1 1,0-1,0 1,0-1,-1 1,1-1,0 1,0 0,0-1,-1 1,1-1,0 1,0 0,0-1,0 1,0-1,0 1,0-1,0 1,0-1,0 1,0-1,0 1,0-1,0 1,0-1,0 1,0-1,0 0,0 1,0-1,0 0,0 1,0-1,0 0,0 1,0-1,0 0,0 0,0 0,0 0,0 1,0-1,0 0,0 0,0 0,0 0,0 0,0 0,0 1,0-1,0 0,0 0,0 0,0 0,0 0,1 0,-1 0,0 0,0 0,0 0,0 0,0 0,0 1,0-1,0 0,0 0,0 0,1 0,-1 0,0 0,0 0,0 0,0 0,0 0,1 0,-1 0,0 0,0 0,1 0,-1 0,0 0,1 0,-1 0,0 0,1-1,-1 1,0 0,1 0,-1 0,0-1,0 1,1 0,-1 0,0-1,1 1,-1-1,1 1,-1-1,0 1,1-1,-1 1,0-1,1 1,-1-1,0 1,0-1,1 0,-1 1,0-1,0 1,1-1,-1 1,0-1,0 1,0-1,0 1,0 0,1-1,-1 1,0 0,0 0,0 0,0-1,0 1,0 0,0 0,0 0,0 0,0 0,0 0,0-1,0 1,0 0,0 0,0 0,0 0,0 0,0 0,0 0,0 0,0 0,0 0,0 0,1 1,-1-1,0 1,0-1,0 1,1-1,-1 1,0 0,1-1,-1 1,0 0,0-1,1 1,-1-1,0 1,1 0,-1-1,0 1,1-1,-1 1,0-1,0 0,1 1,-1-1,0 0,0 1,0-1,0 0,1 0,-1 0,0 1,0-1,0 0,0 0,0 0,1 0,-1 0,0 1,1-1,-1 0,0 0,0 0,1 0,-1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749 535,'2'0,"-4"0,2 0,0 0,0 0,1 0,-1 0,0 0,0 0,0 0,0 0,0 0,0 0,0 0,0 0,0 0,0 0,0 0,0 0,0 0,0 0,1 0,-1 0,0 0,0 0,0 0,0 0,-1 0,1 0,-1 0,1 0,-1 0,0-1,0 1,0 0,0 0,0 0,0 0,0 0,1-1,-1 1,0 0,0 0,1 0,-1 0,0 0,1 0,-1 0,1-1,-1 1,1 0,0 0,0 0,-1 0,1 0,0 0,0 0,0 0,-1 0,1 0,0 0,0 0,0 0,0 0,0 0,0 0,0 0,0 0,0 0,0 0,0 0,-1 0,1 0,0 0,2-1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747 527,'2'0,"-4"0,2 0,0 0,0 0,0 0,0 0,0 0,0 0,0 0,0 0,0 0,1 0,-1 1,1-1,-1 0,1 1,-1-1,1 0,0 1,-1-1,1 0,-1 1,0-1,1 0,-1 1,1-1,-1 0,0 0,0 0,0 0,1 1,-1-1,0 0,0 0,0 0,0 0,0 0,0 1,0-1,0 0,-1 0,1 0,0 0,-1 1,0-1,1 0,0 0,-1 1,1-1,0 0,-1 0,1 0,0 0,-1 1,1-1,0 0,0 0,-1 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769 547,'2'0,"-4"0,2 0,0 0,0 0,1-1,-1 1,0 0,0 0,0 0,1 0,-1 0,0-1,0 1,0 0,0 0,1 0,-1 0,0 0,0 0,0 0,0 0,0 0,0 0,0 0,0 0,0 0,0 0,0 0,-1 0,0 1,1-1,-1 1,0-1,0 1,1 0,-1-1,0 1,1-1,-1 0,0 1,1-1,0 0,-1 1,1-1,-1 0,1 1,0-1,0 0,0 0,-1 0,1 0,0 0,0 0,0 0,0 0,0 1,0-1,0 0,-1 0,1 0,0 0,0 0,0 0,0 0,0 0,0 0,0 0,0 0,0 0,0 0,0 0,0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763 542,'2'0,"-4"0,2 0,0 0,0 0,0 0,-1-1,1 1,0 0,0 0,0 0,0 0,1 0,-1 1,1 0,-1-1,1 1,-1 0,1 0,-1 0,1-1,-1 1,1 0,-1 0,1 0,-1 0,1 0,-1-1,1 1,-1 0,0-1,1 1,-1-1,0 1,1 0,-1-1,0 0,0 1,0-1,0 0,0 0,0 0,1 1,-1-1,0 0,0 0,0 0,0 0,2-1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789 547,'2'0,"-4"0,2 0,0 0,0 0,0 0,0 0,0 0,0 0,0 0,0 0,0 0,0 1,1-1,-1 1,0 0,1 0,-1 0,1 0,-1 0,1 0,-1 0,0 0,1 0,-1-1,0 1,1 0,-1-1,0 1,1-1,-1 1,0-1,0 1,1-1,-1 0,0 1,0-1,0 0,0 0,0 0,0 0,1 0,-1 0,0 0,1 0,-1 0,1-1,-1 1,1-1,-1 1,1-1,0 0,0 0,0 0,-1 0,1 0,0 0,-1 0,1 0,-1 0,1 0,0 0,-1 0,0 1,0 0,1-1,-1 1,0 0,0-1,0 1,1 0,-1 0,0 0,0 0,0-1,0 1,0 0,0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1166 450,'2'0,"-4"0,2 0,0 0,0 0,0 0,0 0,0 0,0 0,0 0,0 1,-1-1,1 1,0 0,-1 0,1 0,-1 1,1-1,-1 0,1 0,-1 0,1 0,0 0,-1 1,1-2,0 1,-1-1,1 1,0 0,0-1,-1 0,1 1,0-1,0 0,0 0,0 1,0-1,0 0,0 0,0 0,0 0,0 0,0 0,0 0,0 0,0 0,0 0,0 0,0 0,0 0,1 0,-1 0,1-1,1 1,-2 0,1 0,0-1,-1 1,1 0,0 0,-1 0,1 0,0-1,0 1,-1 0,1 0,-1 1,1-1,0 0,-1 0,1 0,-1 0,0 0,1 0,-1 1,0-1,0 0,1 0,-1 0,0 1,0-1,0 0,0 1,1-1,-1 0,0 0,0 0,0 1,-1-1,1 0,0 1,0-1,0 0,0 0,-1 0,1 1,0-1,-1 0,1 0,-1 0,0 0,1 0,-1 0,0 0,0 0,0 0,1 0,-1 0,0 0,1 0,-1 0,0 0,0 0,0 0,0 0,1-1,-1 1,1 0,0 0,-1 0,1 0,0 0,-1 0,1 0,0 0,-1 0,1 0,0 0,0 0,0 0,0 0,0 0,0 0,0 0,-1-1,1 1,0 0,0 0,0 0,0 0,0 0,0 0,0 0,0 0,0 0,0 0,0 0,0 0,0 0,0 0,0 0,0 0,0 0,0 0,0 0,0 0,0 0,0 0,0 0,0 0,0 0,-1 0,1 0,0 0,0 0,0 0,0 0,0 0,0 0,0 0,0 0,0 0,0 0,-1 0,1 0,0 0,0 0,0 0,0 0,0 0,0 0,0 0,0 0,0 0,0 0,0 0,0 0,0 0,0 0,0 0,0 0,0 0,0 0,0 0,0 0,0 0,0 0,0 0,0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818 537,'2'0,"-5"0,3 0,0 0,-1 0,1 0,-1 0,1-1,-1 1,0 0,0 0,0 0,-1 0,1 0,0 0,0 0,0 0,0 0,0-1,1 1,-1 0,0 0,0 0,1 0,-1 0,1 0,-1 0,1 0,-1 0,1 0,0 0,-1 0,1 0,0 0,0 0,-1 0,1 0,0 0,0 0,0 0,0 0,0 0,0 0,0 0,-1 0,1 0,0 0,0 0,0 0,0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809 529,'2'0,"-4"0,2 0,0 0,0 0,0-1,0 1,0 0,1 0,-1 0,0 0,0 0,0 0,0 0,0 0,0 0,1 1,-1-1,1 0,-1 0,0 0,0 1,1-1,-1 0,1 1,-1-1,0 1,1-1,-1 0,0 1,0-1,1 1,-1-1,0 0,0 0,0 0,0 1,0-1,0 0,0 0,0 0,0 1,0-1,0 0,0 0,0 0,0 1,0-1,-1 0,1 0,0 0,0 0,0 0,0 1,0-1,0 0,0 0,0 0,-1 0,1 0,0 0,0 0,0 0,0 0,0 1,0-1,0 0,0 0,0 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833 563,'2'0,"-5"0,3 0,0 0,0 0,0 0,0 0,0 0,0 0,0 0,0 0,0 0,0 0,0 0,0 0,0 0,0 0,0 0,0 0,0 0,0 0,0 0,0 0,0 0,0 0,0 0,1 0,0 0,0 0,-1 0,1 0,0 0,0 0,0 0,0 0,0 0,0 0,0 0,-1 0,1 0,-1 0,0 0,1 0,-1 0,0 0,0 0,1 0,-1 0,0 0,0 0,0 0,0 0,1 0,-1 0,0 0,0 0,0 0,0 0,0-1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837 554,'2'0,"-4"0,2 0,0 0,1 0,-1-1,1 1,-1 0,1 0,0 0,0 0,0 0,0 0,1-1,-1 1,0 0,0 0,0 0,0 0,-1 0,1 0,-1 0,0 0,1 0,-1 1,0-1,1 0,-1 0,0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885 503,'2'0,"-4"0,2-1,0 1,0 0,0 0,0 0,0 0,0 0,0 0,0 0,0 0,0 0,0 0,0 0,0 0,0 0,0 0,0 0,0 0,0 0,0 0,0 0,0 1,0-1,0 1,0-1,0 1,0 0,0 0,0 0,0 1,-1-1,1 0,0 1,0-1,-1 1,1-1,0 1,0-1,0 1,0-1,-1 1,1-1,0 1,0 0,0-1,0 1,0-1,0 1,-1 0,1 0,0-1,0 1,-1-1,1 1,0 0,-1 0,1-1,0 1,-1-1,1 1,0-1,-1 0,1 1,0-1,-1 0,1 1,0-1,0 0,0 0,-1 0,1 0,0 0,0 1,0-1,-1-1,1 1,0 0,0-1,0 1,0 0,0-1,0 1,0 0,-1 1,1 0,0-2,0 1,0 0,0 0,0 0,0 0,-1 0,1-1,0 1,0 0,0 0,0-1,0 1,0 0,0-1,-1 1,1 0,0-1,0 1,0 0,0-1,0 1,0 0,0-1,-1 1,1 0,0-1,0 1,0-1,0 1,0 0,0-1,0 1,0-1,-1 1,1-1,0 1,0-1,0 1,0-1,0 0,0 1,0-1,0 1,0-1,0 1,0-1,0 0,0 1,-1-1,1 0,0 1,0-1,0 1,0-1,0 1,0-1,0 0,0 1,0-1,0 0,0 1,0-1,0 0,0 1,0-1,0 0,0 1,0-1,0 0,0 1,0-1,0 0,0 1,0-1,0 1,0-1,0 0,0 1,0-1,0 0,0 0,0 0,0 1,0-1,0 0,0 0,0 0,0 0,0 1,0-1,0 0,0 0,0 0,0 1,0-1,0 0,0 0,0 0,0 0,0 0,0 0,0 0,0 1,0-1,0 0,0 0,0 0,0 0,0 0,0 0,0 0,0 0,0 0,1 0,1-2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905 512,'2'0,"-4"0,2 0,0 0,0 0,0 0,0 0,0 0,0 0,0 0,0 0,0 0,0 0,0 0,0 0,0 0,0-1,0 1,0 0,0 0,0 0,0 0,0 0,0 0,0 0,0 0,0 0,0 0,0 0,0 1,0-1,0 0,0 1,0-1,0 0,0 1,0 0,0-1,0 1,0 0,0-1,0 1,0-1,0 1,0 0,0-1,0 1,0-1,0 1,0-1,0 1,0-1,0 0,0 1,0-1,0 0,0 1,0-1,0 0,0 0,0 0,0 0,0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904 503,'2'0,"-4"0,2 0,0 0,0 0,0 0,0 0,0 0,0 0,0 0,0 0,0 0,0 0,0 0,0 0,0 0,0 0,0 0,0 0,0 0,0 0,0 0,0 0,0 0,0 0,0 0,0 0,0 0,0 0,0 0,0 0,0 0,1 0,-1 0,0 0,0 0,0 0,0 0,0 0,0 0,0 0,0 0,0 0,0 0,0 0,0 0,0 0,0 0,0 0,0 0,0-1,0 1,0 0,0 0,0 0,0 0,0 0,0 0,0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987 517,'2'0,"-4"0,2 0,0 0,0 0,0 0,0 0,0 0,0 0,-1 0,1 0,0 0,0 0,0 0,0 0,0 0,0 0,0 0,0 0,0 0,0 0,0 0,0 0,0 0,0 0,0 0,0 0,1-1,-1 1,0 0,0 0,1 0,-1-1,0 1,0 0,1 0,-1 0,0-1,0 1,1 0,-1 0,0 0,0 0,0 0,0 0,1-1,-1 1,0 0,0 0,0 0,0 0,0 0,0 0,0 0,0 1,1-1,-1 0,0 1,0-1,0 1,0 0,0-1,0 1,0 0,0 0,0 1,0-1,0 0,0 0,0 0,0 0,0 0,0 1,-1-1,1 0,0 0,0-1,0 1,-1 0,1-1,0 1,0 0,0-1,-1 1,1 0,0-1,0 0,0 1,0-1,-1 0,1 0,0 0,0 0,-1 0,1 0,0 0,-2-1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994 506,'2'0,"-4"0,2-1,0 1,0 0,0 0,0 0,0 0,0 0,0 0,0 0,0 0,1 0,-1 0,0 0,0 0,0 0,0 0,0 0,0 0,0 0,0 0,0 0,0 0,0 0,1 0,-1 0,0 0,0 0,0 0,0 0,0 0,0 0,0 0,0 0,0 0,0 0,0 0,0 0,0 0,0 0,0 0,0 0,0 0,0 0,0 0,0 0,0 0,0 0,0 0,0 0,0 0,0 0,0 0,0 0,0 0,0 0,0 0,0 0,0 0,0 0,0 0,0 0,0 0,0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994 496,'2'0,"-4"0,2 0,0 0,0 0,0 0,0 0,0 0,0 0,0 0,0 0,0 0,0 0,0 0,0 0,0 0,0 0,0 0,0 0,1 1,-1-1,0 0,0 0,0 0,0 0,0 0,0 0,0 1,0-1,0 0,0 0,0 0,0 0,0 0,0 0,0-1,0 1,0 0,0-1,0 1,0 0,0 0,-1 0,1 0,0-1,0 1,0 0,0 0,0 0,0 0,0 0,-1 0,1 0,-1 0,1 1,0-1,-1 0,1 0,0 1,0-1,0 0,0 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232 529,'2'0,"-4"0,2 0,0 0,0 0,0 0,0 0,0-1,0 1,0 0,0 0,0 0,0 0,1 0,-1 0,0 0,0 0,0 0,0 0,-1 0,1 0,0 1,-1-1,0 1,1 0,-1 0,0 0,0 1,1-1,-1 1,0 0,1 0,-1 1,1-1,0 0,0 3,1-3,0 4,-1-5,1 1,-1-1,1 0,-1 0,1 0,-1 0,1 0,-1 0,1 0,-1-1,1 1,-1-1,1 1,0-1,0 1,1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1048 521,'2'0,"-4"0,2 0,0 0,0 0,0 0,0-1,0 1,0 0,0 0,0 0,0 0,0 0,0 0,0-1,0 1,0 0,0 0,1 0,-1 0,0 0,0 0,0 0,0 0,0 0,0 0,0 0,0 0,0 0,0 0,0 0,0 0,0 0,0 0,0 0,0 1,0-1,0 1,-1 0,1 0,0 0,0 0,0 0,0 0,0-1,-1 1,1 0,0 0,0 0,0 0,0-1,-1 1,1-1,0 1,0-1,0 1,0-1,0 0,0 1,0-1,0 0,0 0,0 1,-1-1,1 0,0 0,1 0,-1 0,0 0,0 0,0 0,0 0,0 0,1 0,1-1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1061 521,'2'0,"-4"0,2 1,0-1,-1 0,0 0,1 1,-1-1,1 0,-1 0,0 1,1-1,-1 0,1 0,0 0,-1 0,1 1,0-1,0 0,-1 0,1 0,0 0,0 0,0 0,0 0,0 0,0 0,0 0,0 0,0 0,-1 1,1-1,0 0,0 0,1 0,-1 1,0-1,1 1,-1-1,0 1,1-1,-1 1,1-1,-1 1,1-1,-1 0,1 1,-1-1,0 0,0 0,1 0,-1 1,0-1,1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1058 503,'0'1,"0"-1,0 0,0 0,0 1,0-1,0 0,0 0,0 1,0-1,0 0,0 0,0 0,0 1,0-1,0 0,0 0,0 0,0 0,0 0,0 0,0 0,0 0,0 0,0-1,-1 1,1 0,0-1,0 1,0 0,-1 0,1 0,0 0,0 0,0-1,0 1,-1 0,1 0,0 0,-1 0,1 0,0 0,-1 0,1 0,-1 1,1-1,0 0,0 0,-1 0,1 0,0 1,0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1054 525,'2'0,"-4"0,2 0,0 0,0 0,-1 0,1 0,0 0,0 0,0 0,0 0,-1 0,1 0,0 0,0 1,0-1,0 0,0 0,-1 0,1 0,0 0,0 0,0 0,0 0,0 0,0 0,0 0,0 0,0 0,0 0,0 0,0 0,0 0,0 0,-1 0,1 0,0 0,0 0,0 0,0 0,0 0,0 0,0 0,0 0,0 0,0 0,0 0,0 0,0 0,0 0,0 0,0 0,0 0,0 0,0 0,0 0,0 0,0 0,0 0,-1 0,1 0,0 0,0 0,0 0,0 0,0 0,0 0,-1 0,1 0,0 0,0 0,0 0,0 0,0 0,0 0,0 0,0 0,0 0,0 0,0 0,0 0,0 0,0 0,0 0,0 0,0 0,-1 0,1 0,0 0,0 0,0 0,0 0,0 0,0 0,0 0,0 0,0 0,0 0,0 0,0 0,0 0,0 0,0 0,0 0,0 0,0 0,0 1,0-1,1 0,-1 1,0-1,1 0,-1 1,1-1,-1 1,1 0,-1-1,1 1,-1-1,1 1,0-1,-1 1,1 0,0-1,-1 1,1-1,-1 1,1-1,0 1,-1-1,1 0,-1 1,0-1,1 0,-1 0,0 0,1 1,-1-1,0 0,0 0,0 0,0 0,1 0,-1 0,0 0,0 0,0 0,0 0,0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1050 502,'2'0,"-4"0,2 0,0 0,0 0,0 0,0 0,0 0,0 0,0 0,0 0,0 0,0 0,0 0,0 0,1 1,-1-1,1 0,-1 0,0 0,0 1,1-1,-1 0,0 1,1-1,-1 0,0 1,1-1,-1 1,0-1,1 0,-1 1,0-1,0 0,1 0,-1 0,0 0,0 1,0-1,0 0,0 0,0 0,1 0,-1 0,0 0,0 0,0 0,0 0,0 0,0 0,0 0,0 0,0 0,0 0,0 0,0 0,0 0,0-1,0 1,0 0,0 0,0 0,0-1,0 1,0 0,0 0,0 0,0 0,-1 0,1 0,0 0,0-1,0 1,0 0,0 0,0 0,0 0,0 0,-1 0,1 0,0 0,-1 0,1 0,0 0,0 0,-1 0,1 0,-1 0,0 0,1 0,-1 1,1-1,-1 0,0 0,1 1,-1-1,1 0,0 0,-1 0,1 1,0-1,0 0,-1 0,1 0,0 0,0 0,-1 0,1 1,0-1,0 0,0 0,0 0,0 0,0 0,-1 0,1 0,0 0,0 0,0 0,0 0,0 1,0-1,0 0,0 0,0 0,0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886 557,'2'0,"-4"-1,2 1,0 0,0 0,0 0,1 0,-1 0,0 0,0 0,0 0,0 0,0 0,0 0,0 0,0 0,0 0,0 0,0 0,0 0,0 0,0 0,0 0,0-1,0 1,0 0,0 0,0 0,0 0,0 0,0 0,0 0,0 0,0 0,0 0,0 0,0 0,0 0,0 0,0 0,0 0,0 1,0 0,-1 0,1 0,0-1,0 1,-1-1,1 1,0 0,0-1,-1 1,1-1,0 1,0 0,0-1,0 0,0 1,0-1,0 1,0-1,0 0,0 1,0-1,0 0,0 1,0-1,0 0,0 1,0-1,1 1,-1-1,0 0,0 0,0 0,0 1,0-1,1 0,-1 0,0 0,0 0,1 0,-1 0,0 0,1 0,-1 0,0 0,1 0,-1 0,0 0,1 0,-1-1,0 1,0 0,1 0,-1 0,1-1,-1 1,1 0,-1-1,0 1,1-1,-1 1,0-1,1 1,-1 0,0-1,1 1,-1-1,0 1,1-1,-1 1,0 0,0 0,0-1,1 1,-1 0,0 0,0 0,0-1,0 1,0 0,0 0,1 0,-1 0,0 0,0-1,0 1,0 0,0 0,0 0,0 0,0 0,0 0,0 1,0-1,0 0,0 1,0-1,0 0,1 1,-1-1,0 1,0-1,0 1,0-1,0 1,0-1,1 1,-1-1,0 0,0 1,0-1,0 0,0 0,0 0,0 1,0-1,0 0,1 0,-1 0,0 0,0 0,0 1,0-1,1 0,-1 0,0 0,0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907 571,'2'0,"-4"0,2 0,0 0,0 0,0 0,0 0,0 0,0 0,0 0,0 0,0 0,0 0,0 1,0-1,0 1,0-1,0 1,0-1,-1 1,1 0,0-1,0 1,0 0,0-1,0 1,0 0,0-1,0 1,0 0,0 0,0-1,0 1,1-1,-1 0,0 1,0-1,0 0,0 0,0 1,0-1,0 0,0 0,0 0,0 0,0 0,0 0,0 0,0 0,0 1,0-1,0 0,0 0,0 0,0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969 563,'2'0,"-4"0,2-1,0 1,0 0,0 0,0 0,0 0,0 0,0 0,0 0,0 0,0 0,0 0,0 0,0 0,0-1,0 1,0 0,0 0,0 0,0 0,0 0,0 0,0 0,0 0,0 1,0-1,0 1,-1 0,1-1,0 1,0 0,0-1,0 1,-1 0,1 0,0 0,0 0,0-1,0 1,0 0,0-1,0 1,0 0,0 0,0 0,0-1,0 1,1-1,-1 1,0-1,0 1,1-1,-1 0,0 1,0-1,1 0,-1 1,0-1,1 0,-1 0,1 0,-1 1,0-1,1 0,-1 0,1 0,-1 0,1 0,-1 0,1 0,0 0,0-1,0 1,-1 0,1-1,-1 1,1 0,-1-1,1 1,-1-1,1 1,-1-1,1 0,-1 1,1-1,-1 0,1 1,-1-1,0 0,1 1,-1-1,0 1,1-1,-1 1,0-1,0 1,0 0,0 0,0-1,0 1,1 0,-1 0,0 0,0-1,0 1,0 0,0 0,0 0,0 0,0 0,0 0,0 0,0 0,0 0,0 0,0 0,0 0,0 1,0 0,0-1,0 1,0-1,0 1,0 0,0 0,0-1,0 1,1 0,-1-1,0 1,0-1,0 1,0-1,0 1,0-1,0 0,1 1,-1-1,0 0,0 1,0-1,0 0,0 0,1 0,-1 1,0-1,0 0,0 0,0 0,1 0,-1 0,1 0,-1 0,2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1000 580,'2'0,"-4"0,1 0,1 0,0 0,0 0,0 0,0 0,0 0,0 0,0 0,0 0,0 0,0 0,0 0,0 0,0 0,0 0,1 0,-1 0,1 0,-1 0,0 0,0 0,1 0,-1 0,0 1,0-1,0 0,1 0,-1 1,0-1,0 0,0 0,0 1,0-1,0 0,0 1,0-1,-1 0,1 1,0-1,0 1,0-1,0 0,-1 0,1 1,0-1,0 0,0 0,0 0,0 1,0-1,0 0,-1 0,1 0,0 0,0 0,0 0,0 0,0 0,1 1,-1-1,0 0,1 0,-1 0,0 0,1 1,0-1,-1 0,1 0,0 0,-1 0,1 0,0 0,-1 0,1 0,-1 0,0 0,1 0,-1 0,0 0,1 0,-1 0,0 0,1 0,-1 0,0 0,0 0,0 0,1 0,-1 0,0 0,0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1054 569,'2'0,"-4"0,2 0,0 0,0 0,0 0,0 0,0 0,0 0,0 0,0 0,0 0,0 0,0 0,0 0,0 0,0 0,0 0,0 0,0 0,0 0,-1 1,1 0,0-1,-1 1,1 0,0 0,0-1,-1 1,1 0,0 0,0-1,0 1,0 0,0 0,0 0,0-1,1 1,-1 0,0 0,0 0,1-1,-1 1,0-1,1 1,-1-1,1 1,-1-1,0 1,0-1,1 0,-1 0,1 1,-1-1,0 0,0 0,1 0,-1 0,0 0,1 0,-1 0,1 0,-1-1,1 1,0 0,-1-1,1 1,0-1,-1 1,1-1,1 0,-2 0,1 1,-1-1,1 1,-1-1,0 1,1-1,-1 1,0-1,1 1,-1 0,0-1,0 1,0 0,0 0,0 0,1 0,-1-1,0 1,0 0,0 0,0 0,0 0,0 0,0 0,0 0,0 0,0 0,0 1,0-1,0 0,1 1,-1-1,0 1,0-1,0 1,0 0,0-1,0 1,1-1,-1 1,0 0,0-1,1 1,-1-1,0 1,0-1,1 0,-1 1,0-1,0 0,1 1,-1-1,0 0,0 0,1 0,-1 0,1 1,-1-1,0 0,2-1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254 548,'2'0,"-4"0,1 0,1 0,0 0,-1 0,1 0,0 0,-1 0,1 0,0-1,-1 1,1 0,-1 0,1-1,0 1,-1 0,1 0,0-1,0 1,0 0,0-1,0 1,0 0,0-1,0 1,0 0,0-1,0 1,1 0,-1-1,0 1,0 0,1 0,-1 0,0 0,0-1,1 1,-1 0,0 0,1 1,-1-1,1 0,0 0,-1 1,1-1,0 1,0 1,0-1,-1 0,0 0,1 0,-1 0,0 0,0 1,0-1,0 0,-1 0,1 0,0 0,-1 1,0 0,1-2,-1 1,1-1,-1 1,1-1,0 0,0 0,-1 1,1-1,0 0,0 0,0 0,0 0,0 0,0 0,0 0,0 0,0-1,0 0,1 1,-1-1,1 1,-1-1,1 0,1-1,-1 1,0 0,-1 1,1-1,0 0,0 0,-1 1,1-1,0 1,-1 0,0-1,0 1,1 0,-1 0,0-1,0 1,0 0,0 0,0 0,0 0,0 0,0 0,0 0,0 0,0 0,0 0,0 0,-1 1,0 0,1-1,0 1,-1-1,1 1,0-1,0 1,0 0,-1-1,1 1,0 0,0-1,0 1,0 0,0-1,1 1,-1-1,0 1,1-1,-1 1,1-1,-1 1,1-1,0 0,-1 1,1-1,1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1089 584,'2'0,"-4"0,2 0,0 0,0 0,0 0,0 0,0 0,0 0,0 0,0 0,0 0,0 0,0 0,1 1,-1-1,0 0,1 0,-1 1,0-1,1 1,-1-1,0 1,1-1,-1 0,0 1,0-1,0 0,0 1,0-1,0 0,0 1,-1-1,1 0,0 1,0-1,-1 0,1 0,0 0,0 0,0 0,0 0,0 0,-1 0,1 0,0 1,0-1,0 0,0 0,0 0,1 0,-1 0,0 0,0 1,0-1,0 0,1 0,-1 1,0-1,0 1,0-1,0 1,0-1,0 1,0-1,0 1,0 0,-1 0,1-1,0 0,-1 1,0-1,1 1,-1-1,0 0,0 0,0 0,0 1,1-1,-1 0,0-1,1 1,0 0,-1 0,1 0,-1 0,1 0,0 0,0 0,-1-1,1 1,0 0,0 0,0 0,0 0,0 0,0 0,0 0,-1 0,1-1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880 621,'2'0,"-4"0,2 0,1 1,-1-1,0 1,0 0,0 0,0 0,1 0,-1 0,0 0,0 0,0 0,0 0,1 0,-1-1,0 1,0 0,0-1,0 1,1 0,-1-1,0 1,0-1,1 0,-1 1,1-1,-1 0,0 1,1-1,-1 0,0 0,1 0,0 0,-1 0,1 0,0-1,0 1,0-1,0 1,-1-1,1 0,0 1,0-1,0 0,-1 0,1 0,0 1,-1-1,1 0,0 0,-1 1,1-1,-1 1,0-1,1 1,-1 0,0 0,0-1,1 1,-1 0,0 0,0 0,0 0,0 0,0 0,0 0,0 0,0 0,0 0,0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902 647,'2'0,"-4"1,2-1,0 1,0-1,1 0,-1 1,0-1,0 1,0-1,0 1,0-1,0 1,0-1,0 0,0 1,0-1,0 0,0 1,0-1,0 0,0 0,0 1,0-1,0 0,0 1,0-1,0 0,0 0,0 0,0 0,0 0,0 0,0 0,0 1,0-1,0 0,0 0,0 0,0 0,0 0,1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973 620,'2'0,"-4"0,2 1,0-1,0 0,0 0,0 1,0-1,0 1,0 0,0-1,0 1,0 0,1 0,-1 0,0 1,0-1,0 0,0 0,0 0,0 1,0-1,0-1,0 1,1 0,-1 0,0-1,0 1,0-1,0 1,0 0,1-1,-1 1,0-1,0 0,1 1,-1-1,0 0,1 0,-1 0,0 0,1 0,-1 0,0 0,1 0,-1 0,1-1,0 1,-1-1,1 1,0-1,0 0,-1 0,1 0,0 0,0 0,0 0,-1 0,1 0,0 0,-1 1,1-1,-1 0,1 1,-1-1,0 1,1-1,-1 1,0-1,1 1,-1 0,0-1,0 1,0 0,0 0,0 0,1 0,-1 0,0 0,0 0,0 0,0 0,0 0,2 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995 646,'2'0,"-4"0,1 0,1 0,0 0,0 0,0 0,0 0,0 0,0 0,0 0,0 0,0 0,0 0,1 0,-1 0,1 0,-1 0,1 0,-1 1,-1 0,1-1,0 1,-1-1,1 1,-1 0,0-1,0 1,0-1,0 1,1-1,-1 1,0-1,1 1,-1-1,1 0,0 0,-1 1,1-1,0 0,0 0,0 0,0 0,0 1,0-1,0 0,1 0,-1 0,1 1,0-1,0 0,0 0,0 1,0-1,1 0,0 0,-2 0,1 0,0 0,0 0,-1 0,1 0,-1 0,0 0,1-1,-1 1,0 0,0 0,1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1047 625,'2'0,"-4"0,2 0,0 0,0 0,0-1,0 1,0 0,0 0,0 1,0-1,0 1,0-1,0 1,0 0,0 0,0 0,1 0,-1 1,0-1,0 0,0 0,0 1,0-1,0 0,1 1,-1-1,0 0,0 1,1-1,-1 0,0-1,0 1,0-1,0 1,1-1,-1 0,0 1,0-1,0 0,1 0,-1 0,0 0,1-1,-1 1,1 0,0-1,0 0,0 0,0 1,0-1,0 0,0 0,0 0,0-1,0 1,0 0,0 0,0 0,0 1,0-1,0 0,0 0,0 0,0 0,-1 1,1-1,-1 1,0-1,1 1,-1 0,0-1,1 1,-1 0,0 0,0-1,1 1,-1 0,0 0,0 0,0 0,0 0,0 0,0 0,0 0,0 0,0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1066 648,'0'-1,"0"1,0 0,0 0,0 0,0 0,0 0,0 0,0 0,0 0,0 0,0 0,0 0,0 0,0 0,0 0,0 0,0-1,0 1,0 0,0 0,0 0,0 0,1 0,-1 0,1-1,0 1,-1 0,1 0,-1 0,1 0,-1 0,1 0,-1 0,1 1,-1-1,1 0,-1 0,0 0,0 0,1 1,-1-1,0 0,0 1,-1-1,1 1,-1-1,1 0,-1 1,1-1,-1 1,0-1,1 0,-1 0,1 0,-1 1,1-1,-1 0,1 0,0 0,0 0,0 0,0 0,0 0,0 0,0 0,1 0,-1 1,1-1,-1 0,1 1,0-1,-1 0,1 1,-1-1,1 0,-1 1,0-1,1 1,-1-1,0 0,0 1,0-1,0 1,0-1,0 1,0-1,-1 1,1-1,-1 1,1-1,-1 1,1-1,-1 0,1 1,-1-1,0 0,0 0,1 0,-1 0,0 0,1 0,-1 0,1 0,-1 0,1 0,0 0,-1 0,1 0,0 0,0 0,-1 0,1-1,0 1,1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1137 514,'2'0,"-4"0,2 0,0 0,0 0,0 0,0 0,0 0,0 0,0 0,0 0,0 0,0 0,0 0,0 0,0 0,0 0,0 0,0 0,0 0,0 1,0 0,0 0,0 0,1 0,-1 0,0 1,0-1,0 1,0-1,0 1,0 0,0 0,0 0,0 0,0 0,0 0,0 0,0 1,0-1,0 0,0 0,0 1,0-1,0 0,0 0,-1 0,1 0,0-1,0 1,0 0,0 0,-1 0,1-1,0 1,0-1,0 1,0-1,-1 1,1-1,0 0,0 1,0-1,-1 0,1 1,0-1,0 0,-1 1,1-1,0 0,-1 2,1-2,0 0,0 1,-1-1,1 0,0 0,0 0,-1 0,1 0,0 0,0 0,-1 0,1 0,0 1,0-1,-1 0,1 0,0 0,0 0,-1 0,1 0,0 0,0-1,-1 1,1 1,0-1,-1 0,1 0,0 0,0 0,-1 0,1 0,0 0,0 0,-1 0,1 0,0 0,0 0,-1-1,1 1,0 0,0 0,-1 0,1-1,0 1,0 0,0 0,-1 0,1 0,0-1,-1 1,1 0,0 1,-1-1,1 0,0 0,0 0,-1-1,1 1,0 0,0 0,-1 1,1-2,0 1,0-1,-1 1,1-1,0 1,0-1,0 1,0-1,0 1,0-1,0 1,0-1,0 1,-1-1,1 1,0-1,0 1,0-1,0 1,0-1,0 1,0-1,0 1,0-1,-1 0,1 1,0-1,0 0,0 1,0-1,0 0,0 1,0-1,0 0,0 1,0-1,0 0,0 1,0-1,0 0,0 1,0-1,0 0,-1 1,1-1,0 0,0 1,0-1,0 0,0 1,0-1,0 0,0 0,0 1,0-1,0 0,0 0,0 0,0 0,0 1,0-1,0 0,0 0,0 0,0 0,0 0,0 0,0 0,0 0,0 0,2-1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390 656,'2'0,"-4"0,2 0,0 1,0-1,0 0,0 0,0 0,0 0,0 0,0 0,0 0,0 0,0 0,0 0,0 0,0 0,0 0,0 0,0 0,0 0,0 0,0 0,0 0,0 0,0 0,0 0,0 0,0 0,0 0,0 0,0 0,0 0,0 0,0 0,0 0,0 0,0 0,0 0,0 0,0 0,-1 0,1 0,-1 0,1 0,-1 0,0 0,0 0,0 0,0 0,-2 0,2 0,0 0,0 0,0 0,-1 0,1 0,0 0,0 0,1 0,-1 0,0 0,0 0,1 0,-1 0,0 0,1 0,-1 0,1 0,-1 0,1 0,-1 0,0 0,1 0,-1 0,1 0,0 0,-1 0,1 0,-1 0,1 0,0 0,-1 0,1 0,0 0,-1 0,1 0,0 0,-1 0,1 0,0 0,0 0,-1 0,1 0,0 0,0 0,0 0,0 0,0 0,-1 0,1 0,0 0,0 0,0 0,0 0,0 0,0 0,0 0,0 0,-1 0,1 0,0 0,0 0,0 0,0 0,0 0,0 0,0 0,0 0,0 0,0 0,0 0,0 0,0 0,0 0,0 0,0 0,0 0,0 0,0 0,0 0,0 0,0 0,0 0,0 0,0 0,0 0,0 0,0 0,0 0,0 0,1-1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734 672,'2'0,"-4"0,2-1,0 1,0 0,0 0,0-1,0 1,0 0,0 0,0 0,0 0,0-1,0 1,0 0,0 0,0 0,0-1,0 1,0 0,0 0,0 0,0 0,0-1,0 1,0 0,0 0,0 0,0 0,0 0,0 0,0 0,0 0,0 0,0 0,0 0,0 1,0 0,-1 0,1-1,0 1,0 0,0 0,0 0,0 1,0-1,0 0,0-1,0 1,0 0,0 0,0 0,0 0,0-1,0 1,0 0,0-1,0 1,1-1,-1 1,0-1,0 1,0-1,0 1,0-1,0 0,0 0,1 1,-1-1,0 0,0 1,0-1,0 0,0 0,0 0,0 0,1 0,-1 0,0 1,0-1,1 0,-1 0,0 0,0 0,1 0,-1 0,1 0,-1 0,0 0,1 0,-1 0,1 0,-1 0,1-1,-1 1,0 0,1 0,-1 0,1 0,-1 0,0-1,1 1,-1 0,0-1,1 1,-1 0,1-1,-1 1,0 0,1-1,-1 1,0 0,0-1,1 1,-1-1,0 0,0 1,1-1,-1 0,0 0,1 1,-1-1,0 1,0-1,0 1,0-1,0 1,0 0,0-1,0 1,1 0,-1-1,0 1,0 0,0 0,0 0,0 0,0 0,0 0,0 0,0-1,0 1,0 0,0 0,0 0,0 0,0 0,0 0,0 0,0 1,0-1,1 0,-1 1,0-1,0 1,1 0,-1-1,0 1,0 0,0 0,0 0,1-1,-1 1,0 0,0 0,0-1,0 2,1-2,-1 1,0-1,0 1,0-1,1 1,-1-1,0 0,0 1,0-1,0 0,0 1,1-1,-1 0,0 0,0 0,0 1,1-1,-1 0,0 0,0 1,1-1,-1 0,0 0,2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276 561,'2'0,"-4"0,2 0,0 0,0 0,0 0,1 0,-1 0,0 1,0 0,0 0,0-1,0 1,1 0,-1 0,0 0,0 0,0 1,0-2,0 1,0 0,0-1,0 1,0-1,1 1,-1-1,0 1,0-1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777 671,'2'0,"-4"0,2 0,0 0,0 0,0 0,0 0,0 0,0 0,0 0,0 0,0 0,0 0,0 0,0 0,0 0,0 0,0 0,0 0,0 0,0 0,1 1,-2 0,1-1,0 1,0 0,0-1,0 1,0 1,-1-1,1 1,0-1,0 0,-1 0,1 0,0 0,0 0,0 0,-1 0,1 0,0-1,0 1,0 0,0-1,0 1,0-1,0 1,0 0,0-1,0 1,0-1,0 1,0-1,1 1,-1-1,0 1,0-1,0 0,0 1,0-1,0 0,1 1,-1-1,0 0,0 0,1 0,-1 1,1-1,2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797 675,'2'0,"-4"0,2-1,0 1,0 0,0 0,0 0,0 0,0 0,0 0,0-1,0 1,0 0,0 0,0 0,0 0,0 0,0 0,0 0,0 0,0 0,0 0,0 0,0 0,0 0,0 0,0 0,0 0,0 1,0 0,-1 0,1-1,0 1,0 0,0 0,0 0,0 0,0 0,-1 0,1 0,0 0,0 0,0 0,0 0,0 0,0 0,0-1,0 1,0 0,0-1,0 1,0 0,0-1,0 1,0 0,0-1,0 0,0 0,1 1,-1-1,0 1,0-1,0 0,0 0,0 0,0 1,0-1,1 0,-1 0,0 0,0 0,0 0,0 0,1 0,-1 1,0-1,1 0,-1 0,0 0,1-1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790 687,'2'0,"-4"0,2 0,0 0,0 0,0 0,0 0,0 0,0 0,0 0,0 0,0 0,0 0,0 0,0 0,0 0,0 0,0 0,0 0,0 0,0 0,0 0,0 0,0 0,0 0,0 0,0 0,0 0,0 0,0 0,0 0,0 0,0 0,0 0,0 0,0 0,0 0,0-1,0 1,0 0,0 0,0 0,0 0,0 0,0 0,0 0,0 0,0 0,0 0,0 0,0 0,0 0,0 0,0 0,-1 0,1 0,0 0,0 0,0-1,0 1,0 0,0 0,0 0,0 0,0 0,0 0,-1 0,1 0,0 0,0 0,0 0,0 0,0 0,0 0,0 0,0 0,0 0,0 0,0 0,1 0,-1 0,1 0,-1 0,1 0,0 0,-1 0,1 0,0 0,-1 0,1 0,0 0,0 0,-1 0,1 0,0 0,-1 1,1-1,0 0,-1 0,0 0,1 0,-1 0,0 0,1 0,-1 0,0 0,0 0,1 0,-1 0,0 0,0 0,0 0,0 0,1 0,-1 0,0 0,0 0,0 0,0 0,0 0,2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815 666,'2'0,"-4"1,2-1,1 1,-1-1,1 1,-1 0,1 1,0-1,-1 0,1 0,-1 0,1 0,-1 1,0-1,1 0,-1 0,0 0,0 0,0 0,0 0,0 0,0 0,0 1,0-1,-1 0,1 0,0 0,-1 0,1 0,-1 0,1-1,-1 1,1-1,0 1,-1-1,1 1,0-1,0 0,-1 1,1-1,0 0,0 0,0 0,0 1,0-1,-1 0,1 0,0 0,0 0,0 0,0 0,0 0,0 0,0 0,0 0,0 0,0 1,0-1,0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843 686,'2'0,"-4"0,2 0,0 0,0 0,-1 0,1 0,0 0,0 0,0 0,0 0,-1 0,1 1,0-1,0 0,0 0,0 0,0 0,0 0,-1 0,1 0,0 0,0 0,0 0,0 0,0 0,0 0,0 0,0 0,0 0,0 0,0 0,0 0,0 0,0 0,0 0,0 0,0 0,0 0,0 0,1 0,0 1,0-1,0 0,0 0,0 0,0 0,1 1,-1-1,1 0,-1 0,1 0,-1 1,1-1,-1 0,1 0,-1 0,2 1,-2-1,1 0,-1 0,0 1,0-1,0 0,0 0,-1 0,2 0,-1 0,-1 0,1 0,0 0,-1 0,1 0,0 0,-1 1,1-1,-1 0,1 0,-1 0,1 0,-1 0,0 0,1 0,-1 0,0 0,1 0,-1 0,1 0,-1 0,0 0,0 0,1 0,-1 0,0 0,1 0,-1 0,0 0,0 0,0 0,1 0,-1 0,0 0,0-1,0 1,0 0,0 0,1 0,-1 0,0 0,0 0,0 0,0 0,1 0,-1-2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888 686,'2'0,"-4"0,2 0,0 0,0 0,-1-1,1 1,0 0,0 0,0 0,0 0,0 1,0-1,0 0,1 1,-1-1,0 0,0 1,0-1,1 0,-1 1,0-1,0 1,0-1,0 1,0-1,0 0,1 1,-2-1,1 1,0 0,-1-1,1 1,-1-1,0 1,0 0,0-1,0 1,0-1,0 1,0-1,0 1,0-1,0 0,1 1,-1-1,1 0,-1 0,1 0,0 0,-1 0,1 0,0 1,-2-1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724 654,'2'0,"-4"0,1 0,1 0,0 0,0 0,0 0,0 0,0 0,0 0,0 0,0 0,0 0,0 0,0 0,0 0,0 0,0 0,0 0,0 0,0 0,0 0,0 0,1 0,0 0,0 0,0 0,1 0,-1 0,0 0,1 0,-1 1,1-1,-1 0,1 0,0 0,-1 0,1 0,-1 0,0 0,1 0,-1 0,0 1,-1-1,1 0,0 0,-1 0,1 0,-1 0,0 0,1 0,-1 0,0 0,1 0,-1 0,0 0,0 0,1 0,-1 0,0 0,0 0,0 0,0 0,1 0,-1 0,0 0,0 0,0 0,0 0,0 0,0 0,0 0,0 0,1 0,-1 0,0 0,0 0,0 0,0 0,0 0,0 0,0-1,0 1,0 0,0 0,0 0,0 0,0 0,0-1,0 1,0 0,0 0,0 0,0-1,0 1,0 0,0 0,0-1,0 1,0 0,0 0,0 0,-1 0,1 0,0 0,0-1,0 1,0 0,0 0,0 0,0 0,0 0,0 0,0 0,0 0,0 0,0 0,0 0,0 0,0 0,0 0,0 0,0 0,0-1,0 1,0 0,0 0,0 0,0 0,0 1,1-1,-1 0,0 1,0-1,1 0,-1 0,0 1,0-1,1 1,-1-1,0 1,0-1,1 1,-1-1,0 0,0 1,0-1,0 0,0 1,0-1,-1 0,1 1,0-1,-1 0,1 1,-1-1,1 1,-1-1,1 0,-1 0,1 1,0-1,-1 0,1 0,0 0,-1 0,1 0,0 0,-1 1,1-1,0 0,0 0,-1 0,1 0,0 0,0 0,0 0,0 0,0 0,0 0,0 0,0 0,0 0,0 0,0 0,0 0,0 0,0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924 685,'2'0,"-4"0,2 0,0 0,0 0,0 0,0 0,0 0,0 0,0 0,0 0,0 0,0 0,0 0,0 0,0 0,0 0,0 0,0 0,0 0,0 0,0 0,0 0,0 0,0 0,0 0,0 0,0 0,0 0,0 0,0 0,0 0,0 0,0 0,0-1,0 1,0 0,0 0,0 0,0 0,0 0,0 0,0 0,0 0,0 0,0 0,0 0,0 0,0 0,-1 1,1-1,-1 1,1-1,-1 1,1 0,-1-1,1 1,0-1,-1 1,1 0,0 0,-1 0,1 0,0-1,0 1,0 0,0-1,0 1,0 0,0-1,0 1,0-1,0 1,0-1,1 1,-1-1,0 1,0-1,0 0,1 1,-1-1,0 0,0 0,0 0,1 0,-1 0,0 0,0 1,1-1,-1-1,1 1,-1 0,1 0,-1-1,1 1,-1-1,1 1,-1-1,1 1,-1-1,1 0,0 0,-1 0,1 0,-1 1,1-1,-1 1,1-1,-1 1,1-1,-1 0,0 1,0 0,1-1,-1 1,0 0,0 0,0 0,0-1,0 1,0 0,0 0,1 0,-1 0,0 0,0 0,0 0,0 0,0 0,0 0,0 0,0 1,0-1,0 1,0 0,0-1,0 1,0 0,0-1,0 1,0 0,1-1,-1 1,0 0,0-1,1 1,-1 0,0-1,0 1,1-1,-1 0,1 1,-1-1,1 1,-1-1,0 0,1 0,-1 1,1-1,-1 0,0 0,0 0,2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962 685,'2'0,"-4"0,2 0,0 0,0 0,0 0,0 0,0 0,0 0,0 1,-1 0,1 0,0 0,0 1,0-1,-1 0,1 1,0-1,0 0,0 1,0-1,0 0,0 1,0-1,0 0,0 0,1 0,-1 0,0 0,1-1,-1 1,1 0,-1-1,1 1,-1-1,1 0,1 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984 686,'2'0,"-4"0,2 0,0 0,0 0,0 0,0 0,0 0,0 0,0 0,0 0,0 0,0-1,0 1,1 0,0 0,-1 0,0 0,1 0,-1 0,0-1,1 1,-1 0,1 0,-1 0,0-1,0 1,1 0,-1 0,0-1,0 1,0 0,0 0,0-1,0 1,0 0,0-1,0 1,0 0,0 0,0-1,0 1,-1 0,1 0,0 0,0 0,0 0,0-1,-1 1,1 0,0 0,0 0,-1 0,1 1,-1-1,1 0,-1 0,1 1,-1 0,0-1,1 1,-1 0,1-1,-1 1,1 0,-1 0,1 0,0 0,-1-1,1 1,0 0,0 0,0 0,0 0,0 0,-1-1,1 1,0 0,0 0,0 0,0-1,0 1,0 0,0 0,0-1,0 1,0 0,0 0,0 0,0-1,0 1,0-1,0 1,0-1,0 1,0-1,0 1,0-1,0 0,0 1,0-1,0 0,0 1,0-1,0 1,0-1,0 0,-1 1,1-1,0 0,0 0,0 0,0 1,0-1,0 0,0 0,0 0,0 0,0 0,0 0,0 0,0 1,0-1,0 0,0 0,0 0,0 0,-1-1,1 1,0 0,-1-1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297 552,'2'0,"-4"0,2 0,0 0,0 0,0 0,0 1,0-1,0 0,0 0,0 0,0 0,0 0,0 0,0 0,0 0,0 0,0 0,0 0,0 0,0 0,0 0,0 0,0 0,0 1,1-1,-1 1,0-1,0 1,1 1,-1-1,0 0,0-1,0 1,0 0,0 0,-1 0,1 1,0-1,-1 0,1 0,0-1,-1 1,1-1,0 0,0 0,0 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974 698,'2'0,"-4"0,2 0,0 0,0 0,0 0,0 0,0 0,0 0,0 0,-1 0,1 0,0 0,0 0,0 0,0 0,0 0,0 0,0 0,0 0,0 0,0 0,0 0,0 0,0 0,0 0,0 0,1 0,-1 0,1 0,0 0,-1 0,1 0,-1 0,1 0,-1 0,1 0,-1 0,1 0,-1 0,0 0,1 0,-1 0,0 0,1 0,-1 1,0-1,0 0,0 0,0 0,0 0,0 0,0 0,0 0,1 0,-1 0,0 0,0 0,0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998 693,'2'0,"-4"0,2 0,0-1,0 1,0 0,0 0,0 0,0 0,0 0,0 0,0 0,0 0,0 0,0 0,0 0,0 0,-1 1,1-1,-1 1,1-1,-1 1,1 0,0-1,-1 1,1 0,-1 0,1-1,0 1,0 0,-1 0,1 0,0-1,0 1,0 0,0 0,0-1,0 1,0 0,0-1,0 1,1 0,-1-1,0 1,0-1,0 1,1-1,-1 1,0-1,0 1,1-1,-1 0,0 0,0 1,0-1,0 0,1 0,-1 0,0 0,0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1012 691,'2'0,"-4"0,2-1,1 1,-1 0,0 0,0 0,0 0,0 0,0 0,0 0,0 0,0 0,0 0,0 0,0 0,0 0,0 0,0 0,0 0,0 0,0 0,0 0,-1 1,1-1,0 1,0 0,-1-1,1 1,0 0,-1 0,1 0,0-1,0 1,-1 0,1-1,0 1,0 1,0-1,-1 0,1-1,0 1,0-1,0 1,0 0,0-1,0 1,0-1,1 1,-1-1,0 0,0 1,0-1,0 0,0 1,0-1,1 0,-1 1,0-1,0 0,0 0,1 0,-1 1,0-1,0 0,1 0,-1 0,0 0,0 0,1 0,-1 1,0-1,1 0,-1-1,0 1,1 0,0-1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1004 699,'2'0,"-4"0,2 0,0 0,0 0,0 0,0 0,0 0,-1-1,1 1,0 0,0 0,0 0,0 0,0 0,0 0,0 0,0 0,0 0,0 0,0 0,0 0,0 0,0 0,0 0,0 0,0 0,0 0,0 0,0 0,1 1,0-1,0 0,0 0,-1 0,1 0,-1 0,1 0,-1 0,1 0,-1 0,1 0,-1 0,1 0,-1 0,0 0,1 0,-1 0,0 1,1-1,-1 0,0 0,0 0,0 0,1 0,-1 0,0 0,0 0,1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1023 689,'2'0,"-4"0,2 0,0 0,0 0,0 0,0 0,0-1,0 1,0 0,0 0,0 0,0 0,0 0,0 0,0 0,0 0,0 0,0 0,1 1,-1-1,1 0,-1 1,0 0,1 0,-1 0,0 0,1 0,-1-1,0 1,0 0,0 0,0 0,0 0,0 0,0 1,0-1,-1 0,1 0,0 0,-1 0,0 1,1-1,-1 0,1 0,-1 0,1-1,0 1,-1-1,1 1,0-1,0 0,0 0,0 0,0 1,-1-1,1 0,0 0,0 0,0 0,0 1,0-1,-1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968 683,'-1'0,"1"0,0 0,0 0,0 0,0 0,0 0,0 0,0 0,0 0,0 0,0 0,0 0,0 0,0 0,0 0,0 0,0 0,0 0,0 0,0 0,0 0,0 0,0 0,0 0,0 0,0 0,0 0,0 0,0 0,-1 0,1 0,0 0,0 0,0 0,0 0,0 0,0 0,-1 0,1 0,0 0,0 0,0 0,0 0,-1 1,1-1,0 0,0 0,-1 0,1 1,0-1,0 0,-1 0,1 1,0-1,0 0,0 0,-1 1,1 0,0-1,0 0,-1 1,1-1,0 0,0 1,0-1,0 1,-1 0,1-1,0 0,0 1,-1-1,1 0,0 1,0-1,0 0,0 1,0-1,0 0,0 1,0-1,-1 0,1 1,0-1,0 1,0-1,0 0,0 1,0-1,0 1,0-1,0 1,-1-1,1 0,0 0,0 1,0-1,0 1,0-1,0 0,0 1,0-1,0 0,0 1,0-1,0 1,0-1,0 0,0 1,0-1,0 0,0 1,0-1,0 0,0 1,0-1,0 0,0 1,1-1,-1 0,0 1,0-1,0 0,0 1,0-1,0 0,0 1,0-1,0 0,0 1,0-1,1 0,-1 1,0-1,0 0,0 1,0-1,0 0,0 0,1 1,-1-1,0 0,0 1,0-1,0 0,1 0,-1 1,0-1,0 0,0 1,1-1,-1 0,0 0,0 1,0-1,1 0,-1 0,0 1,1-1,-1 0,0 0,0 0,1 1,-1-1,0 0,0 0,1 0,-1 1,0-1,0 0,1 0,-1 0,0 0,0 0,0 1,1-1,-1 0,0 0,0 0,0 0,0 0,1 0,-1 0,0 1,0-1,0 0,0 0,0 0,0 0,1 0,-1 0,0 0,0 0,0 0,0 0,0 0,0 0,0 0,0 0,0 0,1 0,-1 0,0 0,0 0,0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683 718,'2'0,"-4"0,2 0,0 0,0 0,0 0,1 0,-1 0,0-1,0 1,0 0,0 0,0 0,0 0,0 0,0 0,0 0,0 0,0-1,0 1,0 0,0 0,1 0,-1 0,0 0,0-1,0 1,0 0,0 0,0-1,0 1,1 0,-1-1,0 1,0 0,0-1,0 1,1-1,-1 0,1 1,-1-1,0 1,0-1,1 1,-1-1,0 1,0-1,1 1,-1-1,0 1,1-1,-1 1,1-1,-1 1,0-1,1 1,-1-1,1 1,-1-1,0 1,1-1,-1 1,1-1,0 1,-1-1,1 1,-1-1,1 1,-1 0,0-1,1 1,-1 0,1-1,-1 1,0 0,0 0,1 0,-1 0,1 0,-1 0,0-1,1 1,0 0,-1 0,1 0,-1-1,1 1,-1 0,0 0,1 0,-1 0,1 0,-1 0,0 0,0 0,1 0,-1 0,0 0,0 0,1 0,-1 0,1 0,-1 0,0 0,0 0,1 0,-1 0,0 0,0 0,0 0,0 0,1 0,-1 0,0 0,0 0,0 0,0 0,0 0,0 0,0 0,1 0,-1 0,0 0,0 0,0 0,0 0,0 0,0 0,0-1,0 1,0 0,0 0,1 0,-1 0,0 0,0 0,0 0,0-1,0 1,0 0,-1-1,1 1,0 0,0-1,0 1,0-1,0 1,-1-1,1 1,0 0,0 0,0-1,0 1,0 0,0 0,0 0,0 0,0 0,-1-1,1 1,0 0,0 0,0 0,0 0,0 0,0 0,0 0,0 0,0 0,0 0,1 1,-1-1,1 1,-1-1,0 1,1-1,-1 0,0 1,1-1,-1 0,0 0,0 1,0-1,0 0,0 0,0 0,0 0,0 0,0 0,0 0,0 0,0 0,0 1,0-1,0 0,0 0,0 0,-1 0,1 1,0-1,0 0,-1 0,1 0,0 0,0 1,0-1,-1 0,1 0,0 0,0 0,-1 0,1 0,0 0,0 1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710 695,'2'0,"-4"0,2 0,0 0,0 0,0 0,0 0,0 0,0 0,0 0,0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205 384,'2'0,"-4"0,2 0,0 0,0 0,0 0,0 0,0 0,0-1,0 1,0 0,0 0,0 0,0 0,0 0,0 0,0 0,0 0,0 0,0 0,0 0,0 0,0 0,0 0,0 0,0 0,0 0,0 0,0 0,0 0,0 0,0 0,0 0,0 0,0 0,0 0,0 0,0 1,-1-1,1 1,0 0,0-1,-1 1,1 0,0 0,-1 0,1 0,-1 0,1 0,0 0,-1 0,1-1,0 1,0-1,0 1,-1 0,1-1,0 0,0 1,0-1,-1 1,1-1,0 0,0 0,0 0,0 1,0-1,0 0,0 0,0 0,0 0,0 0,0 0,0 1,0-1,0 0,0 0,0 0,0 0,0 0,-1 0,1 0,0 0,0 0,0 0,0 0,0 0,0 0,0 0,1-1,-1 1,0-1,1 0,-1 1,1-1,0 0,-1 0,1 0,0 0,-1 0,1 0,0 0,0 0,-1 0,1 0,0 1,-1-1,1 0,-1 1,1-1,-1 1,0-1,1 1,-1-1,1 1,-1-1,1 1,-1-1,1 1,-1 0,1-1,-1 1,0 0,0 0,1 0,-1 0,1 0,-1-1,0 1,1 0,-1 0,0 1,1-1,-1 0,1 0,-1 0,1 0,-1 0,1 1,0-1,-1 0,0 0,1 0,-1 1,0-1,1 0,-1 0,0 0,0 0,1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222 367,'1'0,"-1"0,0 0,0 0,0 0,0 0,0 0,0 0,1 0,-1 0,0 0,0 0,0 0,0 0,0 0,1 0,-1 0,0 0,0 0,0 0,0 0,0 0,0 0,0 0,0 0,0 0,0 0,0 0,0 0,0 0,0 0,0 0,0 0,0 0,-1 0,0-1,0 1,-1 0,0 0,0-1,-2 0,3 1,-1 0,0-1,1 1,0 0,1 0,-2-1,2 1,0 0,-1 0,1 0,0 0,0 0,-1 0,1 0,-1-1,1 1,0 0,0 0,0 0,0 0,0 0,0 0,0 0,0 0,0 0,0 0,0 0,0 0,0 0,1 0,1-1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313 544,'2'0,"-4"0,2 0,0 0,0 0,0 0,0 0,0 0,0 0,1 0,-1 1,0-1,1 1,-1-1,0 1,0-1,1 0,-1 0,0 1,1-1,-1 0,0 0,1 0,-1 0,0-1,1 1,-1 0,0 0,1-1,-1 1,0 0,1-1,-1 1,0-1,1 1,-1-1,0 1,0 0,0 0,0 0,0 0,0-1,0 1,0 0,0 0,0 0,1 0,-1 1,0-1,0 1,0-1,1 2,-1-1,0 0,1 2,-1-1,1 2,0-2,-1 0,0 0,0 0,0 2,0-2,-1-1,1 0,-1 2,0-2,1 0,-1-1,1 1,-1 0,1-1,-1 0,0 1,1-1,-1 0,0 0,1 0,-1 0,1 0,-1 0,1-1,0 1,-1 0,1-1,0 1,0 0,0-1,1 1,-1 0,0-1,1 1,-1 0,2-1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213 358,'2'0,"-4"0,2 0,0 0,0 0,1 0,-1 0,0 0,0 0,0 0,1 0,-1 0,0 0,1 0,-1 0,1 0,-1 0,1 0,-1 1,1-1,-1 0,1 0,-1 0,0 0,1 0,-1 0,0 0,0 1,0-1,1 0,-1 0,0 0,0 0,0 0,1 0,-1 0,0 1,0-1,0 0,0 0,-1 1,1-1,0 1,0-1,0 1,-1-1,1 0,0 0,0 1,0-1,0 0,0 0,-1 1,1-1,0 0,0 0,-1 0,1 1,0-1,0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202 384,'2'0,"-4"0,2 0,0 0,0 0,0 0,0 0,0 0,0 0,0 0,0 0,0 0,0 0,0 0,0 0,0 0,0-1,0 1,0 0,0 0,0 0,0 0,0 0,0 0,0 0,0 0,0 0,0 0,0 0,0 0,0 0,1 0,-1 0,0 0,0 0,0 0,0 0,0 0,0 0,0 0,0 0,0 0,0-1,0 1,0 0,0 0,0 0,0 0,0 0,0-1,0 1,0 0,0 0,1-1,-1 1,0 0,0 0,0 0,0 0,0 0,0 0,0 0,0-1,0 1,0 0,0 0,0 0,0 0,0 0,0 0,0 0,0 0,0 0,0 0,0 0,0 0,0 0,0 0,0 0,0 0,0 0,0 0,0 0,0 1,0-1,0 1,0-1,0 0,0 1,0-1,0 1,0-1,0 1,0-1,0 1,-1 0,1-1,0 1,0-1,0 1,0-1,0 1,0-1,0 1,0-1,-1 0,1 1,0-1,0 1,0-1,0 1,0-1,0 0,0 0,-1 1,1-1,0 1,0-1,0 0,0 0,0 1,0-1,0 0,0 0,0 1,0-1,0 0,-1 1,1-1,0 0,0 1,0-1,0 0,0 0,0 1,0-1,0 0,0 0,0 0,0 1,0-1,0 0,0 0,0 0,0 1,0-1,-1 0,1 0,0 0,0 0,0 0,0 0,0 1,0-1,0 0,0 0,0 0,0 0,0 0,0 0,0 0,0 0,0 0,0 0,0 0,0 0,0 0,0 0,0 0,0 0,0 0,0 0,0 0,0 0,0 0,0 0,0 0,0 0,0 0,0 0,0 0,0 0,0 0,0 0,0 0,0 0,0 0,0 0,0 0,0-1,0 1,1-1,-1 1,0 0,0-1,0 1,0 0,0-1,0 1,1-1,-1 1,0-1,0 1,0 0,0-1,1 1,-1-1,0 1,0-1,0 1,1 0,-1-1,0 1,0 0,0 0,0-1,1 1,-1 0,0-1,0 1,0 0,0-1,0 1,1 0,-1 0,0-1,0 1,0 0,1 0,-1-1,0 1,0 0,0 0,0-1,1 1,-1 0,0-1,0 1,0 0,1 0,-1-1,0 1,0 0,0 0,1 0,-1-1,0 1,0 0,1 0,-1 0,0-1,0 1,0 0,1 0,-1 0,0-1,0 1,1 0,-1 0,1-1,-1 1,0 0,1 0,-1 0,0 0,1-1,-1 1,0 0,1 0,-1 0,1 0,-1-1,0 1,1 0,-1 0,0 0,0 0,1 0,-1 0,0 0,0 0,1-1,-1 1,0 0,0 0,0 0,0 0,0 0,0 0,1 0,-1 0,0 0,0 0,0 0,0 0,0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234 385,'2'0,"-4"0,2 0,0 0,0-1,0 1,0 0,0 0,0 0,0 0,0 0,0-1,0 1,0 0,0 0,0 0,0 0,1 0,-1 0,0 0,0 0,0 0,0 0,0 0,0 0,0 0,-1 0,1 0,0 1,-1-1,1 1,-1 0,0-1,1 1,-1 0,1 0,-1 0,1-1,-1 1,1 0,0 0,0-1,-1 1,1 0,0 0,0 0,-1 0,1 0,0 0,0 0,0 0,0-1,0 1,0 0,0 0,1-1,-1 1,0 0,0-1,0 1,0-1,0 1,0-1,0 1,0-1,1 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244 385,'2'0,"-4"0,2 0,0 0,0 0,0 0,0 0,0 0,0-1,0 1,0 0,0 0,0 0,0 0,0 0,0 0,0 0,0 0,0-1,0 1,0 0,0 0,0 0,0 0,0 0,0 0,0 0,0 0,0 1,0-1,0 1,0 0,0-1,-1 1,1 0,0 0,0 0,0 0,-1-1,1 1,0 0,0 0,0-1,0 1,0 0,0-1,0 1,0-1,0 1,0-1,0 1,0-1,0 0,0 1,0-1,0 0,0 0,0 1,0-1,0 0,0 0,0 1,0-1,0 0,1 0,-1 0,0 0,1 1,-1-1,0 0,0 0,2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231 392,'2'0,"-4"0,2 0,0 0,0 0,0 0,0 0,0 0,0 0,0 0,0 0,0 0,0 0,0 0,0 0,0 0,0 0,0 0,0 0,1 0,-1 0,1 0,0 0,0 0,0 0,-1 0,1 0,0 0,0 0,-1 0,1 0,0 0,0 0,-1 0,1 0,0 0,0 0,0 0,0 0,-1 0,1 0,-1 0,1 0,-1 0,2-1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260 381,'2'0,"-4"0,2 0,0 0,0 0,0 0,0 0,0 0,0 0,0 0,0 0,0 0,0 0,0 0,1 1,-1-1,1 1,-1 0,1 0,0 1,-1-1,1 0,-1 0,0 0,0 0,0 0,0 0,0 0,0 0,0 0,0-1,0 1,0 0,0-1,-1 1,1 0,0-1,-1 1,1-1,0 1,0-1,-1 1,1-1,0 0,0 0,0 0,0 1,0-1,-1 0,1 0,0 0,0 0,0 0,0 0,0 0,0 0,0 0,0 0,0 0,0 1,0-1,0 0,0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305 397,'2'0,"-4"0,2 0,0 0,0 0,0 0,0 0,0 0,0 0,0 0,1 0,-1 0,1 1,-1-1,1 0,0 0,0 0,-1 0,1 0,0 0,0 0,-1 0,1 0,0 1,0-1,-1 0,1 0,0 0,-1 0,1 0,-1 0,0 0,0 0,1 0,-1 0,0 0,0 0,0 0,0 0,1 0,-1 0,0 0,1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309 391,'2'0,"-4"0,2 0,0 0,0 0,0 0,0 0,0 0,1 0,-1-1,2 1,-1 0,0 0,0 0,1 1,-1-1,0 0,0 0,0 0,0 0,0 0,0 0,-1 0,1 0,-1 0,1 0,-1 0,0 0,0 0,1 0,-1 0,0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349 380,'2'0,"-4"0,2 0,0 0,0 0,1 0,-1 0,0 0,0 0,0-1,0 1,1 0,-1 0,1 0,-1 0,0 0,1 0,-1 0,1 0,-1-1,1 1,-1 0,1 0,-1-1,1 1,-1 0,1-1,-1 1,0 0,1-1,-1 1,0-1,1 1,-1-1,0 1,0-1,0 1,0-1,0 1,0-1,1 1,-2 0,1-1,0 1,0 0,0 0,0-1,0 1,0 0,0 0,0 0,0 0,0 0,0-1,-1 1,1 0,0 0,0 0,-1 0,1 0,-1 0,1 1,-1-1,1 0,-1 0,1 1,-1-1,1 0,-1 1,1-1,-1 1,1-1,0 1,-1 0,1 0,-1 0,1 0,-1 0,1 0,0 0,-1 1,1-1,0 0,-1 0,1 1,0-1,-1 0,1 0,0 0,0 1,0-1,0 0,-1 0,1 0,0 0,0 0,0 0,0 0,0 0,0 0,0 0,-1-1,1 1,0 0,0-1,0 1,0-1,0 1,0-1,0 1,0-1,0 1,0-1,0 1,0-1,0 0,0 0,-1 1,1-1,0 0,0 0,0 1,0-1,-1 0,1 0,0 0,0 0,-1 0,1 0,0 0,-1 0,1 0,0 0,0 0,-1 0,1-1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340 395,'2'0,"-4"0,2 0,0 0,0 0,0 0,0 0,0 0,0 0,0 0,0 0,0 0,0 0,0 0,0 0,0 0,2 0,-1 0,0 0,0 0,0 0,0 0,0 0,0 0,0 0,0 0,0 0,-1 0,1 0,0 0,-1 0,1 0,-1 0,0 0,1 0,-1 0,0 0,0 0,1 0,-1 0,0 0,0 0,0 0,1 0,1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329 578,'2'0,"-4"0,2 0,1 1,-1-1,0 0,0 0,0 1,0-1,0 0,0 1,0 0,0-1,0 1,0 0,-1 0,1-1,0 1,-1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372 390,'2'0,"-4"0,2-1,0 1,0 0,0 0,0 0,1-1,-1 1,0 0,0 0,0 0,0 0,0 0,0 0,0 0,0 0,-1 0,1 1,-1-1,1 1,-1-1,1 1,-1 0,0 0,0 0,1 0,-1 0,0 0,1 0,-1 0,1 0,-1 0,1 0,0 0,0 0,0 0,0 0,0 0,0 0,0-1,0 1,0 0,0-1,0 1,1 0,-1 0,1-1,-1 1,2-1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383 389,'2'0,"-4"0,2 0,0 0,0 0,0 0,0 0,0 0,0 0,0-1,0 1,0 0,0 0,0 0,0 0,0 0,0 0,0 0,0 0,0 0,0 0,0 0,0 0,0 0,0 0,0 0,0 0,0 1,0 0,-1-1,1 2,0-1,0 0,0 0,-1 1,1-1,0 0,0 0,0 0,0-1,-1 1,1 0,0-1,0 1,0-1,0 1,0-1,0 1,0-1,0 1,0-1,0 0,0 0,0 1,0-1,1 1,-1-1,0 0,0 0,0 0,0 1,1-1,-1 0,0 0,0 0,2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372 398,'2'0,"-4"0,2 0,0 0,0 0,0 0,0 0,0 0,0 0,0 0,0 0,0 0,0 0,0 0,-1 0,1 0,0 0,0 0,0 0,0 0,0 0,0 0,0 0,0 0,1 0,-1 0,1 0,-1 0,1-1,0 1,-1 0,1 0,0 0,-1 0,1 0,-1 0,1 0,-1 0,1 0,-1 0,0 0,1 0,-1 0,0 0,0 0,1 0,-1 0,0 0,0 0,1 0,-1 0,2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394 388,'2'0,"-4"0,2 0,0 0,0 0,0 0,0 0,0 0,0 0,0 0,0 0,0 0,0 0,0 0,0 0,0 0,0 0,0 0,1 1,-1-1,1 1,-1-1,0 1,1 0,-1 0,0 0,0 0,1 0,-1 0,0 0,0 0,0 0,0-1,0 1,0 0,0 1,0-1,0 0,-1 0,1-1,0 1,0 0,0-1,0 1,-1-1,1 1,0-1,0 0,0 1,-1-1,1 0,0 1,0-1,-1 0,1 0,0 0,0 0,0 1,0-1,-1 0,1 0,0 0,0 0,0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434 391,'2'0,"-4"0,2 0,0 0,0 0,0 0,0 0,0 0,0-1,0 1,0 0,0 0,0 0,0 0,0 0,0 0,0 0,0 1,0-1,0 0,-1 1,1 0,0 0,0 0,0 0,-1 0,1 0,0 0,0 1,0-1,0 0,0 0,0 0,0 0,0 0,0 0,0 0,0 0,0-1,1 1,-1-1,0 1,0-1,0 1,0-1,0 0,0 0,0 1,0-1,0 0,1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437 384,'2'0,"-4"0,2 0,0 0,0 0,0 0,0 0,0 0,0 0,0 0,0 0,0 0,0 0,0 0,0 0,0 0,0 0,0 0,0 0,0 0,0 0,0 0,0 0,0 0,0 0,0 0,0 0,-1 0,1-1,0 1,0 0,0 0,0 0,0 0,0 0,0 0,0 0,0 0,0 0,0 0,0 0,0 0,0 0,0 0,0 0,0 0,0 0,0 0,0 0,0 0,0 0,0 0,0 0,0 0,0 1,0-1,0 0,0 0,0 0,-1 0,1 0,0 0,0 0,0 0,0 0,0 0,0 0,0 0,0 0,0 0,0 0,0 0,0 0,0 0,0 0,0 0,0 0,0 0,0 0,0 0,0 0,0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440 371,'2'0,"-4"0,2 0,0 0,0 0,0 0,0 0,0 0,0 0,1 0,-1 1,0-1,0 0,1 0,-1 1,0-1,0 0,1 1,-1-1,0 0,0 0,0 0,0 0,0 0,0 0,0 0,0 0,0 1,0-1,0 0,0 0,0 0,0-1,0 1,0 0,0-1,0 1,0 0,-1 0,1-1,0 1,0 0,0 0,0-1,0 1,0 0,0 0,0 0,0 0,0 0,0-1,-1 1,1 0,0 0,0 0,0 0,0 0,-1 1,1-1,-1 0,1 0,-1 1,0-1,1 1,-1-1,1 0,-1 1,0 0,0-1,1 0,0 0,-1 1,1-1,0 0,0 0,-1 0,1 0,0 0,0 0,0 1,0-1,0 0,0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463 404,'2'0,"-4"0,2 0,0 0,0 0,0 0,0 0,0 0,0 0,0 0,0 0,0 0,0 0,0 0,0 0,0 0,0 0,1 0,-1 0,1 0,0 0,1 0,-1 0,0 0,1 0,-1 0,1 0,-1 0,1 0,-1 0,0 0,0 0,0 0,0 0,-1 0,1 0,-1 0,1 0,-1 0,1 0,-1 0,0 0,0 0,0 0,1 0,-1 0,0 0,0-1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483 397,'2'0,"-4"-1,2 1,0 0,0 0,0 0,0 0,0 0,0 0,0 0,0 0,0 0,0 0,0 0,0 0,0 0,0 1,0-1,0 1,-1 0,1-1,0 1,0 0,0 0,0 0,-1 0,1-1,0 1,0 0,0-1,0 1,0 0,0-1,0 1,0 0,0-1,0 1,0-1,0 1,0-1,0 0,0 0,0 1,0-1,0 0,0 0,0 1,0-1,0 0,0 0,0 0,0 0,0 0,0 1,2-1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514 395,'1'-1,"-1"1,0-1,1 1,-1-1,0 1,1-1,-1 1,0-1,0 0,1 1,-1-1,0 1,0-1,0 0,0 1,0 0,0-1,0 1,-1 0,1-1,0 1,-1 0,1-1,-1 1,1 0,-1 0,0 0,1 0,-2 0,1 0,0 1,0-1,0 0,1 1,-1-1,0 1,1-1,-1 1,1-1,-1 1,1 0,-1-1,1 1,0 0,0-1,0 1,0 0,0-1,0 1,0 0,0-1,1 1,-1 0,0-1,0 0,1 1,-1-1,0 0,1 0,-1 1,0-1,0 0,1 0,-1 0,1-1,0 1,0 0,-1-1,1 1,0-1,0 1,-1-1,1 1,-1-1,1 1,0-1,-1 1,1-1,-1 1,0-1,0 1,1 0,-1 0,0-1,0 1,0 0,0 0,0 0,1 0,-1 0,0 0,0 0,0 0,0 0,0 0,0 1,0-1,0 1,0-1,0 1,0 0,0 1,0-1,0 0,0 1,-1-1,1 1,0 0,0 0,-1 0,1 0,0 0,0 0,0-1,0 1,0-1,-1 1,1-1,0 1,0-1,0 0,0 1,-1-1,1 0,0 0,0 0,0-1,-1 1,1 0,0-1,0 1,-1-1,1 1,0-1,-1 0,1 1,-1-1,1 0,-1 0,1 0,-1 1,1-1,-1 0,1 0,0 0,-1 0,1 0,-1-1,1 1,0 0,-1-1,1 1,-1-1,1 1,0-1,0 1,0-1,0 0,0 1,0-1,0 0,1 0,-1 0,1 0,0 0,1-1,-1 2,0-1,1 0,-1 0,0 1,1-1,-1 0,1 1,-1-1,0 1,1 0,-1-1,0 1,-1 0,1 0,0 0,0-1,1 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352 568,'2'0,"-4"0,2 0,0 0,0 0,0 0,0 0,0 1,0-1,0 0,0 0,0 1,0-1,0 0,-1 1,1 0,0-1,0 1,0 0,0-1,-1 1,1-1,0 0,0 1,-1-1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535 387,'2'0,"-4"0,2 0,0 0,0 0,0 0,0 0,1 0,-1 0,0 0,0 0,0-1,0 1,0 0,0 0,0 0,0 0,0 1,-1-1,1 1,0-1,0 1,-1 0,1 0,-1 0,0 0,1 0,-1 0,1 0,-1 0,1 0,-1 0,1 0,-1 0,1 0,0 0,0 0,-1 0,1 0,0 0,0 0,0 0,0 0,1 0,-1 0,0 0,0 0,1-1,-1 1,0 0,0-1,1 1,-1-1,0 1,1-1,-1 1,0-1,1 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546 393,'2'0,"-4"0,2 0,0 0,0 0,0 0,0 0,0 0,0 0,0 0,0 0,0-1,0 1,0 0,0 0,0 0,0 0,0 0,0 0,0 0,0 0,0 0,0 0,0 0,-1 1,1-1,0 0,-1 1,1-1,0 1,0 0,-1-1,1 1,0 0,0 0,-1 0,1 0,0 0,0 0,0 0,-1 0,1 0,0-1,0 1,0 0,0-1,0 1,0-1,0 1,0-1,0 1,0-1,0 1,0-1,0 0,0 1,0-1,1 0,-1 1,0-1,0 0,0 0,0 0,0 1,0-1,1 0,0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532 403,'2'0,"-4"0,2 0,0 0,0 0,0 0,0 0,0 0,0 0,0 0,0 0,-1 0,1 0,0 0,0 0,0 0,0 0,0 0,0 0,1 0,-1 0,2 0,-1 0,0 0,0 0,0 0,0 0,-1 0,1 0,0 0,-1 0,1 0,-1 1,1-1,-1 0,0 0,1 0,-1 0,0 0,0 0,1 0,-1 0,0 0,2-1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555 389,'2'0,"-4"0,2 0,0 0,0 0,0 0,0 0,0 1,1-1,-1 1,1-1,-1 1,0 0,1 0,-1 0,1 0,-1 0,0 1,1-1,-1 0,0 0,0 0,0 1,0 2,0-3,-1 0,1 0,0 0,0-1,0 1,-1-1,1 1,0 0,0-1,-1 0,1 1,0-1,0 0,0 0,-1 1,1-1,0 0,0 0,0 0,0 0,0 0,0 1,0-1,0 0,0 0,0 0,-1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547 398,'2'0,"-4"0,2 0,0 0,0 0,0 0,0 0,0 0,0 1,0-1,0 0,0 0,0 0,0 0,0 0,0 0,0 0,0 0,0 0,0 0,0 0,0 0,0 0,0 0,0 0,1 0,-1 0,0 0,0 0,0 0,0 0,0 1,0-1,0 0,0 0,0 0,0 0,0 0,0 0,1 0,-1 0,0 0,0 0,0 0,0 0,0 0,0 0,0 0,0 0,0 0,0 0,0 0,-1 0,1 0,0 0,-1 1,1-1,0 0,-1 0,0 0,0 0,0 0,1 0,-1 0,0 0,1 0,-1 0,0 0,1 0,-1 0,1 0,-1 0,1 0,-1 0,1 0,0 0,-1 0,1 0,0 0,-1 0,1 0,0 0,0 0,0 0,0 0,0 0,0 0,0 0,0 0,0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566 403,'2'0,"-4"0,2 0,0 0,0 0,0 0,0 0,0 0,0 0,0 0,0 0,0 0,0 0,0 0,0 0,0 0,0 0,0-1,0 1,0 0,0 0,1 0,-1 0,0-1,0 1,1 0,-1 0,0 0,1-1,-1 1,0 0,0 0,1 0,-1 0,0 0,0 0,0 0,0-1,0 1,0 0,1 0,-1 0,0 0,0 0,0 0,0 1,0-1,1 0,-1 1,0-1,0 1,0 0,1 1,-1-1,0 0,0 1,0-1,0 0,0 1,0 0,0-1,0 1,0 0,0 0,-1-1,1 1,0-1,0 1,0-1,0 1,0-1,0 0,-1 0,1 1,0-1,0 0,0 0,0 0,-1-1,1 1,0 0,-1 0,1 0,0-1,-1 1,1-1,-1 1,1 0,-1-1,1 1,-1-1,1 1,0-1,-1 1,1-1,-1 1,1-1,-1 0,0 1,1-1,-1 0,1 0,0 1,-1-1,1 0,0 0,-1 0,1 0,0 0,-1-1,1 1,0 0,-1 0,1 0,0-1,0 1,0-1,1-1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572 383,'2'0,"-4"0,2 0,0 0,0 0,0 0,0 0,0 0,0 0,0 0,0 0,0 0,0 0,0 0,0 0,0 0,0 0,0 0,0 0,0-1,0 1,0 0,0 0,0 0,0 0,0 0,0 0,0 0,0 0,0 0,0 0,0 0,0 0,0 0,0 0,0 0,0 0,0 0,0 0,0 0,0 1,0-1,0 0,0 0,0 0,0 0,0 0,0 0,0 0,0 0,0 0,0 0,0 0,1 0,-1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577 373,'2'0,"-4"0,1 0,1 0,0 0,0 0,0 0,0 0,0 0,0 0,0 0,0 0,0 0,0 1,0-1,0 0,0 1,0-1,1 0,-1 1,0-1,0 0,0 1,0-1,0 0,0 0,0 0,0 1,0-1,0 0,1 0,-1 0,0 0,0 0,0 0,0 0,0 0,0 0,0 0,0 0,-1-1,1 1,0 0,0-1,0 1,0 0,0 0,0-1,0 1,0 0,-1 0,1 0,0 0,0 0,0-1,0 1,0 0,0 0,-1 0,1 0,0 0,-1 0,1 0,-1 0,1 1,-1-1,0 0,1 0,-1 0,1 1,-1-1,1 0,-1 0,1 0,0 1,-1-1,1 0,0 0,0 0,0 0,0 0,0 0,0 0,0 1,0-1,1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591 413,'2'0,"-4"0,2 0,0 0,0 0,0 0,0 0,0 0,1 0,-1 0,2 0,-2 0,2 0,-1 0,0 0,0 0,1 0,-1 0,0 0,0 0,0 0,0 0,0 0,0 0,0 0,0 0,-1 0,1 0,-1 0,1 0,-1 0,0 0,1 0,-1 0,0 0,0 0,0 0,1 0,-1 0,0 0,0 0,0 0,0 0,0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606 404,'2'0,"-4"0,2 0,0 0,0 0,0 0,0 0,0 0,0 0,0-1,0 1,0 0,0 0,0 0,0 0,0 0,0 0,0 0,0 0,0 0,-1 1,1-1,0 0,0 1,0-1,-1 1,1-1,0 1,0 0,-1 0,1 0,0 0,0 0,0 0,-1 0,1-1,0 1,0 0,0 0,0-1,0 1,0 0,0-1,0 1,-1 0,1-1,0 1,0-1,0 0,0 1,0-1,0 0,0 1,0-1,0 0,0 0,0 0,0 0,0 0,0 0,0 0,0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393 217,'2'0,"-4"0,2 0,0 0,0 0,0 0,0 0,0 0,0-1,0 1,0-1,0 1,0-1,1 1,-1-1,0 1,0-1,0 1,1-1,-1 1,0 0,0-1,0 1,0 0,0 0,0-1,1 1,-1 0,0 0,0 0,0 0,0 0,0 0,0 0,0 1,1-1,-1 1,0 0,1 0,-1 0,1 0,-1 1,1-1,-1 0,1 1,-1-1,1 1,-1-1,1 2,0-1,-1-1,1 1,-1 0,1 0,-1-1,0 0,0 1,1-1,-1 0,0 0,0 0,0 1,0-1,0 0,0 0,-1 0,1 0,0 0,0 0,-1 0,1 0,0-1,0 1,0 0,-1-1,1 1,-1 0,1 0,0-1,-1 1,1-1,0 0,0 0,-1 1,1-1,-1 0,1 0,-1 0,0 0,0 0,0 0,1 0,-1 0,1-1,-1 1,1-1,0 0,0 1,0-3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360 542,'2'0,"-4"0,2 0,0-1,0 1,0 0,0 0,1 0,-1 0,1-1,-1 1,1 0,0 0,0 0,-1 0,1 0,0 0,-1 0,1 0,0 0,-1 1,1-1,0 1,-1 0,1 0,-1 0,0 0,0 0,0 0,-1 1,1-1,0 0,-1 0,1 1,-1-1,1 0,-1 0,1 0,0 0,-1 0,1-1,0 1,0-1,-1 1,1-1,0 1,0-1,0 0,0 1,1 0,-1-1,0 0,1 1,-1-1,1 1,0-1,0 0,0 1,0-1,-1 0,1 0,0 0,-1 0,1 0,-1 0,0 1,1-1,-1 0,0 0,0 0,0 0,0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640 389,'2'0,"-4"0,2 0,0 0,0 0,0 0,1 0,-1 0,0-1,0 1,0 0,0 0,0 0,0 0,0 0,0 0,0 0,0 0,0 0,0 0,0 0,0 0,0 0,0 1,0 0,0 0,0 0,0 0,0 0,0 0,0 1,0-1,-1 0,1 1,0-1,0 1,0-1,0 0,0 1,-1-1,1 0,0 1,0-1,0 0,0 0,0 0,0 0,0-1,0 1,0 0,0-1,0 1,0 0,0-1,0 1,0-1,0 0,0 1,0-1,0 0,-1 1,1-1,0 0,0 0,0 0,0 1,0-1,0 0,0 0,0 0,0 0,0 0,0 0,0 0,0 0,0 1,0-1,0 0,0 0,0 0,0 0,0 0,0 0,0-1,0 1,1 0,-1-1,0 1,0-1,0 1,1-1,-1 1,0-1,1 1,-1-1,0 0,1 1,-1-1,1 0,-1 0,1 0,0 1,-1-1,1 1,-1-1,1 1,-1-1,1 0,-1 1,1 0,-1-1,0 1,0 0,1 0,-1 0,0-1,0 1,0 0,0 0,0 0,0 0,0 0,0 0,0 0,0 0,0 0,1 0,-1 1,0-1,0 0,0 1,1-1,-1 1,0-1,0 1,0-1,0 1,0 0,0-1,0 1,0 0,0-1,0 1,0-1,0 1,0-1,0 1,0-1,0 0,0 0,0 1,0-1,0 0,0 0,0 1,0-1,0 0,0 0,0 0,0 0,0 0,1 1,-1-1,0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667 402,'2'0,"-4"0,2 0,0 0,0 0,0 0,0 0,0 0,0 0,0 0,0 0,0 0,0 0,0 0,0 0,0 1,0-1,-1 1,1 0,-1 1,1-1,0 0,-1 0,1 1,-1-1,1 0,0 1,0-1,-1 0,1 0,0 0,0 0,0 0,0 0,0-1,0 1,0 0,0 0,0-1,0 1,0 0,0-1,1 0,-1 0,0 1,0-1,1 0,-1 0,0 0,2 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678 403,'2'0,"-4"0,2 0,-1 0,1 0,0 0,0 0,0 0,0 0,0 0,0 0,0 0,0 0,0 0,0 0,0 0,0 0,0 1,0 0,0 0,0 0,0 0,-1 0,1 1,0-1,0 0,0 0,0 0,0 0,0 0,0 0,0-1,0 1,0 0,0-1,0 1,0 0,0 0,0-1,0 1,0-1,0 1,0-1,0 0,0 1,0-1,0 0,0 0,1 0,-1 1,0-1,0 0,0 0,0 0,0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668 412,'2'0,"-4"0,2 0,0 0,0 0,0 0,0 0,0 0,0 0,0 0,0 0,0 0,0 0,0 0,0 0,1 0,-1 0,1 0,0 0,-1 1,1-1,0 0,0 0,-1 0,1 0,0 0,0 0,-1 0,1 0,-1 0,0 1,1-1,-1 0,0 0,0 0,0 0,1 0,0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690 402,'2'0,"-4"0,2 0,0 0,0 0,0 0,0 0,0 0,0 0,0 0,0 0,0 1,1-1,-1 1,0 0,0 0,0 0,0 0,0 0,0 0,0 0,0 0,0 0,-1 2,1-2,-1 0,1 0,-1 0,1 0,-1 0,1 0,-1-1,1 1,-1 0,1-1,0 0,-1 1,1-1,0 0,0 0,0 1,0-1,-1 0,1 0,0 0,0 0,0 0,0 0,0 1,0-1,0 0,0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679 410,'2'0,"-4"0,2 0,0 0,0 0,0 0,0 0,0 0,0 0,0 0,0 0,0 0,0 0,0 0,0 0,0 0,0 0,0 0,0 0,0 0,0 0,0 1,1-1,-1 0,0 0,0 0,0 0,0 0,0 0,0 0,1 0,-1 0,0 0,0 1,0-1,0 0,0 0,0 0,0 0,0 0,0 0,0 0,0 0,0 0,0 0,0 0,0 0,0 0,0 0,0 0,0 0,-1 0,1 0,0 0,-1 0,1 0,0 0,-1 0,1 0,0 0,-1 0,1 0,0 0,-1 0,1 0,0 0,0 0,-1 0,1 0,0 0,0 0,0 0,0 0,0 0,0 0,0 0,0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720 395,'2'0,"-4"0,2 0,0 0,0 0,0-1,0 1,0 0,0 0,0 0,0 0,0 0,0 0,0 0,0 0,0 0,0 0,0 0,0 1,0-1,0 1,0 0,-1 0,1 1,0-1,-1 0,1 0,-1 1,1-1,-1 1,1 0,-1-1,1 0,0 0,-1 0,1-1,0 1,0 0,0-1,0 1,-1 0,1-1,0 1,0 0,0-1,0 1,0-1,0 1,0-1,0 0,0 0,0 1,0-1,0 0,0 1,0-1,0 0,0 0,-1 0,1 1,0-1,0 0,0 0,0 0,0 0,0 0,0 0,0 0,0 0,0 0,1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736 402,'2'0,"-4"0,2 0,0 0,0 0,0 0,0 0,0 0,0 0,-1 0,1 0,-1 0,0 1,0-1,-1 0,1 1,0-1,0 0,0 1,0-1,1 0,-1 0,0 1,1-1,-1 0,1 0,-1 0,1 0,0 0,0 1,-1-1,1 0,0 0,0 0,0 0,0 0,0 0,-1 0,1 0,0 0,0 0,0 0,0 0,0 0,0 0,0 0,0 0,0 0,0 0,0 1,0-1,-1 0,1 0,0 0,0 0,0 1,1-1,-1 1,0-1,0 1,0-1,1 1,-1-1,0 1,1 0,-1-1,0 1,1-1,-1 1,0-1,1 1,-1 0,0-1,1 1,-1-1,0 0,1 1,-1-1,0 1,1-1,-1 0,0 0,0 0,0 1,1-1,-1 0,0 0,0 0,0 0,0 0,0 0,0 1,1-1,-1 0,0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731 380,'2'0,"-4"0,2-1,0 1,0 0,0 0,0 0,0 0,1 1,-1-1,0 1,0-1,0 0,1 0,-1 1,0-1,0 1,0-1,0 0,0 1,1-1,-1 0,0 0,0 1,0-1,0 0,0 0,0 0,0 0,0 0,0 0,0 0,0 0,0 0,0 0,0 0,0 0,0 0,0 0,0-1,0 1,0 0,0 0,0-1,0 1,-1 0,1 0,0 0,0 0,0 0,0 0,0 0,-1-1,1 1,0 0,-1 0,1 0,0 0,-1 1,0-1,1 0,-1 0,1 0,-2 1,2-1,0 0,-1 0,1 0,-1 0,1 0,0 1,0-1,-1 0,1 0,0 0,0 0,-1 0,1 0,0 1,0-1,0 0,-1 0,1 0,0 0,0 0,0 0,0 0,0 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333 418,'2'0,"-4"0,2 0,0 0,0 0,0 0,0 0,0 0,0 0,0 0,0 0,0 0,0 0,0 0,0 0,0 0,0 0,0 0,0 0,0 0,0 0,0 0,0 0,0 0,0 0,0 0,0 0,0 0,0 0,0 1,0-1,0 0,1 1,-1-1,0 1,1-1,-1 1,0-1,1 1,-1-1,1 1,-1-1,1 1,-1-1,0 0,0 1,1-1,-1 0,0 0,0 1,0-1,0 0,1 0,-1 0,0 0,0 0,0 1,0-1,0 0,1 0,-1 0,0 0,0 0,0-1,1 1,-1 0,0 0,1 0,-1 0,0-1,1 1,-1 0,0 0,1 0,-1-1,2 1,-2-1,1 1,-1 0,1 0,0 0,-1-1,1 1,-1 0,1 0,-1 0,1 0,-1 0,1-1,-1 1,1 0,-1 0,1 0,-1 0,1 0,-1 0,0 0,1 0,-1 0,1 0,0 0,-1 1,1-1,-1 0,1 0,-1 0,0 0,1 0,0 0,-1 1,0-1,1 0,-1 0,0 0,0 0,0 1,1-1,-1 0,0 0,0 0,0 0,0 0,0 0,0 0,1 0,-1 0,0 0,0 0,0 0,0 0,0 0,1 0,-1 0,0 0,1 0,-1 0,1-1,-1 1,2-1,-2 1,1 0,-1 0,1-1,0 1,-1 0,1 0,-1-1,1 1,0 0,-1 0,1 0,-1 0,1 0,0-1,0 1,-1 0,1 0,-1 0,1 0,0 0,-1 0,1 0,-1 1,1-1,-1 0,0 0,1 0,-1 0,1 0,-1 1,1-1,-1 0,1 1,-1-1,1 0,-1 1,1-1,-1 0,1 1,-1-1,1 1,-1-1,1 0,-1 1,0-1,1 0,-1 1,0-1,1 0,-1 0,0 1,1-1,-1 1,1-1,-1 0,0 0,1 0,-1 0,0 1,1-1,-1 0,0 0,0 0,1 0,-1 0,0 0,1 0,-1 0,0 1,0-1,1 0,-1 0,0 0,1 0,-1 0,0 0,1 0,-1 0,0-1,1 1,-1 0,0 0,0 0,1 0,-1 0,0 0,0 0,1 0,-1 0,0 0,0 0,0 0,1 0,-1 0,0 0,0-1,0 1,0 0,0 0,0 0,1 0,-1 0,0 0,0 0,0 0,0 0,0 0,0 0,0 0,0 0,0 0,1 0,-1 0,0 0,0 0,0 0,0 0,0 0,0 0,0 0,0 0,0 0,0 0,0 0,0 0,0 0,0 0,0 0,0 0,0 0,0 0,0 0,0 0,0 0,0 0,1 0,-1 0,0-1,0 1,0 0,0 0,0 0,0 0,0 0,0 0,0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362 557,'2'0,"-4"0,2 0,0 0,0 0,0 0,0 0,0 0,0 0,0 0,0 0,0 0,0 0,0 0,0 0,0 0,1 0,0 0,0 0,0 0,0 0,0 0,0 0,1 0,-1-1,0 1,0 0,0 0,0 0,0 0,-1 0,0 0,1 0,-1 0,0 0,0 0,1 0,-1 0,0 0,0 0,0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486 440,'2'0,"-4"0,2 0,0 0,0 0,0 0,0 0,0 0,0 0,0 0,0 0,0 0,0 0,0 0,0 1,0-1,0 0,1 1,-1-1,0 1,1-1,-1 1,0-1,1 1,-1 0,0-1,1 1,-1-1,0 1,1-1,-1 1,1-1,-1 0,0 1,1-1,-1 0,0 1,0-1,1 0,-1 0,0 0,0 0,1 0,-1 1,0-1,1 0,-1 0,1 0,-1 0,1 0,0 0,-1 0,1-1,0 1,-1 0,1 0,0-1,0 1,0-1,0 1,0 0,0-1,0 1,0 0,0-1,0 1,-1 0,1 0,1-1,-2 1,1 0,0 0,-1 0,1 0,-1 0,1 0,-1 0,0 0,1 0,-1 0,0 0,1 0,-1 0,0 1,0-1,1 0,-1 0,0 1,0-1,0 0,1 0,-1 1,0-1,0 0,0 0,0 0,0 1,0-1,1 0,-1 0,0 0,0 0,0-1,1 1,-1-1,1 1,-1 0,1-1,-1 1,1-1,0 1,-1 0,1-1,-1 1,1-1,0 1,-1 0,0 0,1-1,-1 1,1 0,-1 0,0 0,0 0,1 0,-1 0,1 0,-1 0,1 0,-1 1,1-1,-1 0,1 0,-1 0,0 1,0-1,1 0,-1 0,0 0,0 0,0 0,1 0,-1 1,0-1,0 0,0 0,0 0,1 0,-1 0,0 0,0 0,0 0,0 0,0 0,1 0,-1 0,0 0,0 0,0 0,0 0,1 0,-1 0,0 0,0 0,0 0,0 0,0 0,0 0,0 0,0 0,0 0,0 0,0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624 432,'2'0,"-4"0,2 0,0 0,0 0,1 0,-1 1,0-1,0 0,0 1,0-1,1 0,-1 1,0-1,1 0,-1 1,0-1,0 0,1 1,-1-1,0 0,0 0,1 1,-1-1,0 0,0 0,1 1,-1-1,0 0,0 0,1 0,-1 0,0 0,0 0,1 0,-1 0,0 0,1 0,-1 0,1 0,-1 0,1-1,0 1,0 0,0-1,0 1,0-1,0 1,-1 0,1 0,0-1,-1 1,1 0,0 0,-1 0,1 0,0 0,-1-1,1 1,0 1,-1-1,1 0,-1 0,1 0,-1 0,1 0,-1 1,0-1,1 0,-1 0,1 1,-1-1,0 0,0 0,1 1,-1-1,0 0,0 1,0-1,0 0,1 0,-1 0,0 0,0 1,0-1,0 0,0 0,0 0,0 0,1 0,-1-1,0 1,1 0,-1 0,1 0,-1-1,1 1,-1 0,1-1,-1 1,1 0,0-1,-1 1,1 0,-1 0,1 0,0-1,-1 1,1 0,0 0,-1 0,1 0,-1 0,1 0,-1 0,1 0,-1 0,0 0,1 0,-1 1,1-1,0 0,-1 0,1 1,-1-1,1 0,-1 0,1 1,-1-1,0 0,1 0,-1 0,0 0,1 0,-1 0,1 0,-1 0,1 0,-1 0,1 0,0 0,-1 0,1 0,-1 0,1 0,0 0,-1 0,1-1,0 1,-1 0,1 0,0 0,0-1,-1 1,1 0,0-1,-1 1,1 0,0 0,-1-1,1 1,-1 0,0 0,1 0,-1-1,0 1,1-1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386 398,'2'0,"-4"0,2 0,0 0,0 0,0 0,0 0,0 0,0 0,0 0,0 0,0 0,1 0,-1 0,0 0,0 0,0 0,0 0,0-1,0 1,0 0,0 0,0 0,0 0,0 0,0 0,0 0,0 0,1 0,-1 0,0 0,0 0,0 0,0 0,0 0,0 0,0 0,0 0,0 0,0 0,0 0,0 0,0 0,0 0,0 0,0 0,0 0,0 0,0 0,0 0,0 0,0 0,1 0,-1 0,0 0,0 0,0-1,0 1,0 0,0 0,0 0,0 0,0 0,0 0,0 0,0 0,0 0,0 0,0 0,0 0,0 0,0 0,0 0,0 0,0 0,0 0,0 0,0 0,0 0,0 0,0 0,0 0,0 0,0 0,0-1,0 1,0 0,0 0,0 0,0 0,0 0,0 0,0 0,0 0,0 0,0 0,0 0,0 0,0 0,0 0,0 0,0 0,0 0,0 0,0 0,0 0,0 0,0 0,0 0,0 0,0 0,0 0,0 0,-1 0,1 0,0 0,0 0,0 0,-1 0,1 0,0 0,-1 0,1 0,0 0,-1 0,1 0,0 0,0 0,-1 0,1 0,0 0,0 0,0 0,-1 0,1 0,0 0,0 0,0 0,0 0,0 0,0 0,0 0,-1 0,1 0,0 0,0 0,0 0,0 0,0 0,0 0,0 0,0 0,-1 0,1 0,0 0,0 0,0 0,0 0,-1 0,1 0,0 0,0 0,0 0,0 0,-1 0,1 0,0 0,0 0,0 0,0 0,-1 0,1 0,0 0,0 0,0 0,-1 0,1 0,0 0,0 0,0 0,0 0,0 0,0 0,0 0,0 0,0 0,0 0,-1 0,1 0,0 0,0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368 429,'2'0,"-4"0,2 0,0 0,0 0,0 0,0 0,0 0,0 0,0 0,0 0,0-1,0 1,0 0,0 0,0 0,0 0,0 0,0 0,0 0,0 0,0 0,1 1,-1-1,0 0,0 1,0 1,0-1,0 1,1-1,-1 0,-1 1,1-1,0 1,0-1,0 1,0-1,0 1,0 1,0-2,-1 0,1 2,0-2,0 1,0 0,0-1,0-1,0 1,0 0,0-1,0 1,0 0,0-1,0 1,0 0,0-1,0 1,0-1,0 1,0-1,0 0,0 1,0-1,0 0,0 0,0 0,0 1,0-1,0 0,0 0,0 0,0 0,0 0,0 0,0 1,0-1,0 0,0 0,0 0,0 0,0 0,0 0,0 0,0 0,0 0,0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361 467,'2'0,"-4"0,2 0,0 0,0 0,0 0,0 0,0 0,0 0,0-1,0 1,0 0,0 0,0 0,0 0,0 0,0 0,0 0,0 1,1-1,-1 1,1 0,-1-1,1 1,-1 0,1-1,-1 1,0-1,1 1,-1 0,0-1,1 1,-1-1,0 0,1 1,-1-1,0 0,0 0,0 0,1 1,-1-1,0 0,1 0,-1 0,0 0,0 0,1-1,-1 1,1 0,-1 0,0 0,1-1,-1 1,1 0,-1-1,1 1,-1 0,0 0,0-1,0 1,1 0,-1 0,0 0,0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353 506,'2'0,"-4"0,1 0,1 0,0-1,0 1,0 0,-1 0,1-1,0 1,0 0,0 0,0-1,0 1,0-1,0 1,0 0,0 0,1-2,-1 2,0 0,1 0,-1 0,0 0,1 0,-1 0,0 0,1 1,-1-1,0 0,1 0,-1 1,1-1,-1 0,1 1,-1-1,0 1,1 0,-1-1,0 1,1-1,-1 1,0-1,0 1,0-1,0 1,0-1,0 1,0-1,0 1,0-1,0 1,0-1,0 1,0-1,0 0,0 1,0-1,0 0,-1 0,1 1,0-1,0 0,0 0,0 0,0 0,0 1,0-1,0 0,0 0,0 0,0 0,0 0,0 0,0 0,0 0,0 0,0 0,0 0,0 0,0 0,1-1,-1 1,1-1,-1 1,1-1,0 0,-1 1,1-1,0 0,-1 1,1-1,0 0,-1 0,1 1,-1-1,0 1,1-1,-1 1,0-1,0 1,1 0,-1 0,0-1,0 1,0 0,0 0,0 0,0 0,0 0,0 0,1-1,-1 1,0 0,0 0,0 0,0 0,0 0,0 0,0 0,-1 0,1 1,0-1,0 1,-1-1,1 1,0 0,0-1,0 1,0 0,0 0,0 0,0 0,0-1,1 1,-1 0,0 0,1 0,-1-1,0 1,1-1,0 1,-1 0,1-1,-1 1,1-1,-1 0,1 1,0-1,-1 0,1 1,-1-1,1 0,0 0,-1 0,1 1,-1-1,1 0,-1 0,1 0,-1 0,0 0,0 0,0 0,1 0,-1 0,0 0,2-1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513 453,'2'0,"-4"0,2 0,0 0,0 0,0 0,0 0,0 0,0 0,0 0,0 0,0 0,0 0,0 0,0 0,0 0,0 0,0 0,0 0,0 0,0 0,0 0,0 0,0 0,0-1,0 1,0 0,0 0,0 0,0 0,0 0,0 0,0 0,0 0,0 0,0 0,0 1,0-1,0 1,0 0,0 0,0 1,1-1,-1 2,0-2,0 0,0 1,0-1,0 1,0-1,0 1,1-1,-1 1,0-1,0 1,0 0,0-1,0 0,0 1,0-1,0-1,0 1,0 0,0 0,0-1,0 1,0-1,0 1,0-1,0 1,0-1,0 1,0-1,0 0,0 0,0 1,0-1,0 0,0 0,0 0,0 1,0-1,0 0,0 0,0 0,0 0,0 0,0 0,0 0,0 0,0 1,0-1,0 0,0 0,0 0,0 0,0 0,0 0,0 0,0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509 487,'2'0,"-4"0,2 0,0 0,0 0,0 0,0 0,0 0,0 0,0 0,0 0,0 0,0 0,0 0,0 0,0 0,0 0,0 0,0 1,0-1,0 1,0 0,1 0,-1-1,0 1,0 0,0-1,0 1,1-1,-1 1,0-1,0 1,0-1,0 0,0 0,0 1,1-1,-1 0,0 0,0 0,0 1,0-1,1 0,-1 0,0 0,1 0,-1 0,1-1,0 1,-1 0,2-1,-1 1,-1 0,1 0,0-1,-1 1,1 0,-1-1,1 1,-1 0,1-1,-1 1,0 0,0 0,1 0,-1-1,0 1,0 0,0 0,0 0,1 0,-1 0,0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503 511,'2'0,"-4"0,2 0,0 0,0-1,0 1,0 0,0 0,0 0,0 0,0 0,0 0,0 0,0 0,0 0,0 1,0-1,0 1,0-1,1 1,-1-1,0 1,0 0,0 0,1-1,-1 1,0 0,1 0,-1-1,0 1,1 0,-1-1,1 1,-1-1,0 1,1-1,-1 0,0 0,1 0,-1 1,0-1,0 0,1-1,-1 1,0 0,1 0,-1-1,1 1,-1-1,0 0,1 1,-1-1,1 1,-1-1,0 0,0 1,1 0,-1-1,0 1,0 0,0-1,0 1,0 0,0 0,0 0,1 0,-1-1,0 1,0 0,0 0,0 0,0 0,0 1,0-1,0 0,0 1,0 0,0 0,0 0,0 0,0 0,0 1,0-1,0 1,0 0,0 0,0-1,0 1,0 0,0-1,0 1,0-1,0 1,0-1,0 0,0 1,0-1,0 0,0 0,-1 0,1 1,0-2,0 1,-1 0,1-1,0 1,0 0,-1-1,1 0,0 1,-1-1,1 0,-1 1,1-1,-1 0,1 0,-1 0,1 0,-1 0,1 0,0 0,-1 0,1 0,0 0,-1 0,1-1,0 1,-1-1,1 1,0-1,0 0,0 1,0-1,0 0,1 0,-1 0,1 0,1-2,-1 2,1 0,-1 0,3-2,-3 2,1 0,0 0,-1 1,1-1,-1 0,0 1,1-1,-1 1,0-1,0 1,-1 0,1-1,0 1,-1 0,1 0,0-1,-1 1,2-1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658 440,'2'0,"-4"0,2 0,0 0,0 0,0 0,0-1,0 1,0 0,0 0,1 0,-1 0,0 0,0 0,0 0,0 0,0 0,0-1,0 1,0 0,0 0,0 0,0 0,0 0,0 0,0 0,0 0,0 0,0 0,0 0,0 0,0 0,0 0,0 0,0 0,0 0,0 0,0 1,0-1,0 1,0 0,0 0,0 0,0 0,0 2,0-2,0 1,0-1,0 0,0 1,0-1,0 1,0 0,-1-1,1 1,0-1,0 0,1 1,-1-1,0 1,0 0,0 0,0-1,0 0,0 0,0 0,0-1,0 1,0-1,0 1,0-1,1 1,-1-1,0 0,0 0,0 0,0 1,0-1,0 0,0 0,0 0,0 0,0 0,0 1,0-1,0 0,0 0,0 0,0 0,0 0,0 0,0 0,0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387 567,'2'0,"-4"0,2 0,0 0,0 0,0 0,0 0,0 0,0 0,0 0,0 0,0 0,0 0,0 0,0 0,0 0,0 0,0 0,0 0,0 0,0 0,0 0,0 0,0 0,0 1,0 0,0-1,0 1,0 0,0 0,0-1,0 1,0 0,0 0,0 0,0 0,0-1,0 1,0 0,0-1,0 1,0 0,0-1,0 1,0-1,0 0,0 1,0-1,0 0,0 1,0-1,0 0,0 0,0 0,0 1,0-1,0 0,0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650 475,'2'0,"-4"0,2 0,0 0,0 0,0-1,0 1,0 0,0 0,0 0,0 0,0 0,0 0,0 0,0 0,0 0,0 1,0-1,0 0,0 1,1 0,-1-1,0 1,0-1,0 1,1 0,-1-1,0 1,0-1,0 0,0 1,1-1,-1 0,0 1,0-1,0 0,0 0,0 0,0 1,0-1,0 0,0 0,0 0,0 0,1 0,-1 0,0 0,0 0,0 0,0 0,1 0,0-1,-1 1,1 0,0-1,0 1,0-1,-1 1,1-1,0 1,-1-1,1 1,-1-1,0 1,1 0,-1 0,0-1,0 1,0 0,1 0,-1 0,0 0,0 0,0 0,0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631 515,'2'0,"-4"0,2 0,0 0,0 0,0 0,0 0,0 0,0-1,1 1,-1 0,0 0,2 0,-2 0,1 0,0 1,-1-1,1 0,0 0,-1 0,1 0,-1 1,1-1,-1 0,1 1,0-1,-1 1,0-1,0 1,0-1,0 1,-1 0,1 0,-1 0,0 0,0 0,0 0,0 0,1-1,-1 1,0 0,0 0,1-1,-1 1,1 0,0-1,-1 0,1 1,0-1,0 1,0-1,0 0,0 1,0-1,0 1,0-1,0 1,0-1,1 0,-1 1,0-1,1 0,-1 1,1-1,-1 0,1 1,-1-1,1 0,-1 1,1-1,0 0,0 0,-1 0,0 0,1 0,-1 0,0 0,0 0,1 0,-1 0,0 0,1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624 527,'2'0,"-4"0,2 0,0 0,0 0,0 0,0 0,0 0,0 0,0 0,0 0,1 0,-1 0,1 0,0 0,-1 1,1-1,2 0,-2 0,0 1,0-1,0 0,0 0,0 0,1 1,-1-1,-1 0,1 0,0 0,0 0,-1 0,1 0,-1 0,1 0,-1 0,0 0,0 0,0 0,1 0,-1 0,0 0,0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166 463,'2'0,"-4"0,2 0,0 0,0 0,0 0,0 0,0 0,0 0,1 0,-1-1,0 1,1 0,0 0,-1-1,1 1,-1 0,1-1,-1 1,1-1,-1 1,1-1,-1 1,0-1,0 1,1-1,-1 1,0-1,0 1,0 0,0-1,0 1,0 0,0 0,0-1,0 1,-1 0,1-1,0 1,0 0,0 0,-1 0,1 0,0-1,0 1,0 0,-1 0,1 0,0 0,0 0,-1 1,1-1,-1 0,1 1,-1 0,0 0,1 0,-1 1,1-1,0 0,-1 0,1 1,0-1,0 0,0 0,0 0,-1 1,1-1,0 0,0 1,0-1,0 0,0 0,-1 1,1-1,0 0,0 0,0 0,0 0,0 0,0 0,0-1,0 1,0 0,0-1,0 1,0-1,0 1,-1 0,1-1,0 0,0 1,0-1,0 0,0 1,0-1,0 0,-1 0,1 1,0-1,0 0,0 0,0 0,-1 0,1 0,0 0,0 0,0 0,-1 0,1 0,-1-1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170 481,'2'0,"-4"0,2 0,0 0,0 0,0 0,0 0,0 0,0 0,0 0,0 0,0 0,0 0,0 0,0 0,-2 0,1 0,0 0,1 0,-1-1,0 1,0 0,0 0,1 0,-1 0,0 0,1 0,-1 0,1 0,0 0,-1 0,1 0,0 0,0 0,-1 0,1 0,0 0,0 0,0 0,-1 0,1 0,0 0,0 0,0 0,0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174 479,'2'0,"-4"0,2 0,0 0,0 1,0-1,0 0,0 0,0 1,0 0,0-1,0 1,0-1,0 1,0 0,0 0,0-1,0 1,0-1,0 1,0-1,0 1,0-1,0 0,0 0,0 0,0 0,0 1,0-1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177 474,'2'0,"-4"0,2 0,0 0,0 0,0 0,0 0,0 0,0 0,0 0,0 0,0 0,0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184 486,'2'0,"-4"0,2 0,0 0,0 0,0 0,0 1,-1-1,1 0,0 0,0 0,0 0,0 0,0 0,0 0,0 0,0 0,0 0,0 0,0 0,0 0,0 0,0 0,0 0,0 0,0 0,0 0,0 0,0 0,0-1,0 1,0 0,0-1,1 1,-1 0,0 0,0 0,0-1,1 1,-1 0,0 0,0 0,1 0,-1 0,0 0,0 0,0 0,0 0,1 0,-1 0,0 0,1 0,-1 1,0-1,0 0,0 0,0 1,0-1,0 1,0 0,0-1,0 2,0-2,0 1,0-1,0 1,-1-1,1 1,0-1,0 0,0 0,0 1,0-1,0 0,-1 0,1 0,0 1,0-1,0 0,0 0,0 0,0 0,0 0,0 0,0 0,0 0,0 0,0 0,0 0,0 0,0 0,0 0,0 0,1-1,-1 1,1-1,-1 1,0-1,1 1,-1-1,1 0,-1 1,1-1,-1 1,0 0,1-1,-1 1,0 0,0-1,1 1,-1 0,0 0,0-1,0 1,0 0,0 0,0 0,0 0,0 0,0 0,1 0,-1 0,0 0,0 0,0 0,0 0,0 0,0 0,0 0,0 1,0-1,0 1,0-1,0 0,0 1,0-1,0 1,1-1,-1 1,0-1,0 1,1-1,-1 0,0 1,1-1,-1 1,1-1,-1 0,0 0,1 0,-1 1,0-1,1 0,-1 0,0 0,0 0,1 0,-1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211 492,'2'0,"-3"0,1 0,0-1,0 1,0 0,0 0,0 0,0-1,0 1,0 0,0 0,0 0,0 0,0-1,0 1,0 0,0 0,-1 0,1 0,0 0,-1 0,1 0,-1 0,1 0,-1 1,0-1,1 0,-1 0,1 1,-1-1,1 0,0 0,-1 1,1-1,0 0,-1 1,1-1,0 0,0 0,0 1,0-1,0 0,0 0,0 1,0-1,0 0,0 0,0 0,0 0,0 0,0 0,0 0,0 1,0-1,0 0,1 0,-1 0,0-1,1 1,-1 0,1-1,-1 1,1 0,-1 0,0-1,0 1,1 0,-1 0,0-1,0 1,0 0,1 0,-1 0,0-1,0 1,0 0,0 0,0 0,0 0,0 0,0 0,1 0,-1 0,0 0,0 0,0 0,0 0,0 0,0 0,0 1,0-1,0 0,0 1,0-1,0 0,0 1,1-1,-1 0,0 1,0-1,0 0,0 0,0 0,0 1,0-1,0 0,0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217 490,'2'0,"-4"0,2 0,0 0,0 0,0 0,0 0,0 0,1 0,-1 0,0 0,0 0,0 0,0 0,0 0,0 0,0 0,0 0,0 0,0 0,0 0,0 0,0 0,0 1,0-1,-1 0,1 1,0-1,0 0,0 0,0 1,0-1,0 0,0 0,0 0,0 0,0 0,0 0,0 0,0 0,1 0,-1 0,0-1,1 1,-1-1,0 1,1 0,-1-1,0 1,1 0,-1-1,0 1,0 0,1 0,-1 0,0 0,1-1,-1 1,0 0,0 0,1 0,-1 0,0 0,1 0,-1 1,0-1,0 0,1 0,-1 0,0 1,0-1,1 1,-1-1,0 1,0 0,1-1,-1 1,0-1,0 0,0 1,0-1,1 0,-1 1,0-1,0 0,0 0,2 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407 530,'2'0,"-4"0,2 0,0 0,0 0,0 0,0 0,2 2,-2-1,1 1,0-1,1 1,-1 0,0 0,0 0,0 0,-1 0,1 0,-1 1,0 2,0-3,-1 0,0 0,1 0,-1 0,0 0,1-1,-1 1,0-1,1 0,-1 0,0 0,1 0,-1 0,1 0,-1 0,1-1,0 0,0 0,0 0,0 1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236 497,'2'0,"-4"0,2 0,0 0,0 0,1 0,-1 0,0 0,1 0,-1-1,1 1,-1 0,0 0,1 0,-1-1,0 1,0 0,1 0,-1 0,0-1,1 1,-1 0,0 0,0 0,0-1,1 1,-1 0,0 0,0 0,0-1,0 1,0 0,0 0,1 0,-2 0,1 0,0-1,0 1,0 0,0 0,0 0,-1 0,1 0,0 0,-1 0,1 0,0 0,-1 0,1 0,0 0,-1 0,1 0,0 0,-1 0,1 0,0 1,0-1,0 0,-1 0,1 1,0-1,0 0,0 0,0 1,0-1,0 0,-1 0,1 1,0-1,0 0,0 1,1-1,-1 0,0 0,0 1,0-1,0 0,0 0,0 0,0 0,0 0,0 0,0 0,0 0,0 0,0 0,0 0,1 0,-1 0,1 0,-1-1,1 1,-1-1,1 1,-1-1,1 0,0 0,-1 0,0 0,1 0,-1 0,0 0,1-1,-1 1,1 0,-1 0,0 0,0 1,0-1,1 0,-1 1,0-1,0 1,0-1,0 1,0-1,0 1,1 0,-1-1,0 1,0 0,0 0,0 0,0 0,0 0,0 0,0 0,0 0,0 0,0 0,0 1,0 0,0 0,-1 0,1 0,0 0,0 0,0 0,-1 1,1 0,0-1,0 0,-1 0,1 0,0 0,0-1,0 1,0 0,0-1,0 1,0-1,1 0,-1 1,0-1,0 0,0 0,0 0,1 0,-1 1,0-1,0 0,1 0,-1-1,1 1,-1 0,1 0,-1-1,1 1,-1 0,1-1,-1 1,1 0,-1-1,1 1,-1 0,0 0,1-1,-1 1,0 0,0 0,1 0,-1-1,0 1,1 0,-1 0,0 0,1 0,-1 0,0 0,1 0,-1 0,0 0,1 0,-1 1,1-1,-1 0,0 1,1-1,-1 0,0 1,1-1,-1 1,0-1,0 1,0-1,0 0,0 1,0-1,-1 1,1-1,0 0,0 1,-1-1,1 0,-1 0,1 0,-1 1,1-1,-1 0,1-1,0 1,-1 0,1 0,0 0,-1 0,1 0,0-1,0 1,0 0,0-1,0 1,0 0,0-1,0 1,0-1,0 1,0 0,1-1,-1 1,0 0,1-1,-1 1,1 0,-1-1,0 1,1 0,0 0,-1-1,0 1,0 0,1 0,-1 0,0 0,0 0,1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288 485,'2'0,"-4"0,2 0,0 0,0 0,0-1,0 1,0 0,0 0,0 0,0 0,0 0,0 0,0 0,0 0,0 0,0 0,0 0,0 0,0 0,0 0,0 0,0 0,1 1,-1-1,0 1,0-1,0 1,0 0,0 0,0 0,0 0,0 0,0 0,0 0,0 0,0 1,0-1,0 0,0-1,-1 1,1 0,0-1,0 1,0 0,0-1,0 1,0-1,0 1,0-1,0 0,0 1,0-1,0 0,0 1,0-1,0 0,0 1,0-1,0 0,0 0,0 1,0-1,0 0,0 0,0 1,0-1,0 0,0 0,0 0,0 0,0 0,0 0,0 1,0-1,0 0,0 0,0 0,0 0,0 1,0-1,0 0,0 0,0 0,0 0,1 0,-1 0,0 1,0-1,0 0,1 0,-1 0,0 0,0 0,0 0,1 0,-1 0,0 0,0 0,0 0,1 0,-1 0,0 0,1-1,-1 1,1-1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293 497,'2'0,"-4"0,2 0,0 0,0 0,0-1,1 1,-1 0,0 0,0 0,0 0,0 0,0 0,0 0,0 0,0 0,0 0,0 0,0 0,0 0,0 0,0 0,0 0,0 0,0 0,0 0,1 0,-1 0,0 0,0 0,0 0,0 0,-1 0,1 0,-1 0,1 0,-1 0,0 0,0 0,1 0,-1 0,0 0,0 0,0 0,1 0,-1 0,1 0,0 0,-1 0,1-1,-1 2,1-1,0 0,0 0,0 0,-1-1,1 1,0 0,0 0,0 0,0 0,0 0,-1 0,1 0,0 0,0 0,0 0,0 0,0 0,0 0,0 0,0 0,-1 0,1 0,0 0,0 0,0 0,0 0,0 0,0 0,0 0,0 0,0 0,0 0,0 0,2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316 505,'2'0,"-4"0,2 0,0 0,0 0,0 0,0 0,0 0,0 0,0 0,0 0,0 0,0 0,0 0,0 0,0 0,0 0,0 0,0 0,0 0,0 0,0 0,0 0,-1 0,1 0,0 0,0 0,0 1,0-1,0 0,0 0,0 0,0 0,0 0,0 0,0 1,0-1,0 0,0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314 515,'2'0,"-4"0,2 0,0 0,0 0,0 0,0 1,0-1,0 0,0 0,0 0,0 0,0 0,0 0,0 1,0-1,0 0,0 0,0 0,0 0,0 0,0 1,0-1,0 0,0 0,0 0,0 0,0 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290 518,'2'0,"-4"0,2 0,0 0,0 0,0 0,0 0,0 0,0 0,0 0,0 0,0 0,-1 0,1 0,0 0,0 0,0 0,0 0,0 0,0 0,0 0,0 0,0 0,0 0,0 0,0 0,0 0,0-1,1 1,-1 0,0 0,0 0,1-1,-1 1,0 0,0 0,0 0,0 0,1-1,-1 1,0 0,0 0,1 0,-1 0,0 0,0 0,1 0,-1 0,0 0,0 0,1 0,-1 0,0 1,1-1,-1 0,0 0,0 0,0 0,1 1,-1-1,0 0,0 0,0 1,0-1,1 0,-1 0,0 1,0-1,0 0,0 1,0-1,0 0,0 0,0 1,-1-1,1 1,0-1,0 0,0 0,0 1,0-1,-1 0,1 1,0-1,0 0,0 0,-1 1,1-1,0 0,0 0,-1 0,1 0,0 1,0-1,0 0,-1 0,1 0,0 0,0 0,0 0,0 0,-1 0,1 1,0-1,0 0,0 0,-1 0,1 0,0 0,0 0,0 0,-1 0,1 0,0 0,0-1,0 1,-1 0,1 0,0 0,0 0,0 0,0 0,-1 0,1 0,0-1,0 1,0 0,0 0,0-1,0 1,-1 0,1 0,0 0,0-1,0 1,0 0,0 0,0-1,0 1,0 0,0-1,0 1,0-1,0 1,1 0,-1 0,0-1,0 1,0 0,0 0,0-1,0 1,0 0,0 0,1-1,-1 1,0 0,0 0,0 0,1-1,-1 1,0 0,1 0,-1-1,0 1,1 0,-1 0,3-1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947 523,'2'0,"-4"0,2 0,0 0,0 0,0 0,0 0,0 0,0 0,0 0,0 0,0 0,0 0,0 0,0 0,0 0,0 0,0 0,0 0,0 0,0 0,0 0,0 0,0 0,0 0,0 0,0 0,0 0,0 0,0 0,0 0,0 0,0 0,0 0,0 0,0 0,0 0,0 0,0 0,0 0,0 0,0 0,0 0,0 0,0 0,0-1,0 1,0 0,0 0,0 0,0 0,0 0,0 0,0 0,0 0,0 0,0 0,0 0,0 0,0 0,0 0,0 0,0 0,0 0,0 0,0 0,0 0,0 0,0 0,0 0,0 0,0 0,0 0,0 0,0 0,0 0,0 0,1 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966 578,'2'0,"-4"0,2 0,0 0,0 0,0 0,0 0,0 0,0 0,0 0,0 0,0 0,0 0,0 0,0 0,0 0,0 0,0 0,0 0,0 0,0 0,0 0,0 0,0 0,0 0,0 0,0 0,0 0,0 0,0 0,0 0,0 0,0 0,0 0,0 0,0 0,0 0,0 0,0 0,0 0,0 0,0 0,0 0,0 0,0 0,0 0,0 0,0 0,0 0,0 0,0 0,0 0,0 0,0 0,0 0,0 0,0 0,0 0,0 0,0 0,-1 1,1-1,0 0,0 1,0-1,-1 2,1-2,0 1,0 0,-1-1,1 1,0 0,0-1,0 1,-1 0,1-1,0 1,0 1,-1-2,1 1,0-1,0 1,0-1,0 1,0-1,0 0,-1 1,1-1,0 1,0-1,0 0,0 0,0 1,0-1,0 1,0-1,-1 0,1 0,0 0,0 1,0-1,0 0,0 0,0 1,0-1,0 0,0 0,0 0,0 1,0-1,0 0,0 0,0 0,0 0,0 0,0 0,0 1,0-1,0 0,0 0,0 0,0 0,0 0,0 0,0 1,0-1,0 0,0 0,0 0,0 0,0 0,0 0,0 1,0-1,0 0,0 0,0 0,0 0,0 0,0 0,0 0,0 0,1 1,-1-1,0 0,0 0,0 0,0 0,0 0,0 0,1 0,-1 0,0 0,1 0,-1 0,0 0,1 0,-1 0,1 0,-1 0,1 0,0-1,-1 1,1 0,-1 0,0 0,1 0,-1 0,1 0,-1 0,0 0,0 0,1 0,-1 0,0 0,0 0,0 0,1 0,-1 0,0 0,0 0,0 0,1 0,-1 0,0 0,0 0,0-1,1 1,-1 1,0-1,1 0,-1 0,1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984 602,'2'0,"-4"0,2 0,0 0,0 0,0 0,0 0,0 0,0 0,0 0,0 0,0 0,0 0,0 0,0 0,0 0,0 0,0 0,0 0,0 0,0 0,0 0,0 0,0 0,0 0,0 0,0 0,0 0,0 0,0 0,0 0,0 0,0 0,0 0,0 0,0 0,0 0,0 0,0 0,-1 1,1-1,0 0,0 0,0 1,0-1,0 0,0 0,0 1,0-1,0 0,0 0,-1 1,1-1,0 0,0 1,0-1,0 1,0-1,0 0,-1 0,1 1,0-1,0 0,0 1,0-1,0 0,0 0,0 1,0-1,-1 0,1 0,0 1,0-1,0 0,0 0,0 1,0-1,0 0,0 0,0 0,0 1,0-1,0 0,0 0,0 0,0 0,-1 1,1-1,0 0,0 0,0 0,0 1,0-1,0 0,0 0,0 0,0 0,0 1,0-1,0 0,0 0,0 0,0 0,0 0,0 1,0-1,0 0,0 0,0 0,0 0,0 0,0 0,0 1,0-1,0 0,0 0,0 0,0 0,0 0,0 0,0 0,0 0,0 0,0 0,0 0,0 0,0 1,0-1,0 0,0 0,0 0,0 0,0 0,0 0,0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947 521,'2'0,"-4"0,2 0,0 0,0 0,0 0,0 0,0 0,0 0,0 0,0 0,0 0,0 0,0 0,0 0,0 0,0 0,0 0,0 0,0 0,0 0,0 0,0 0,0 0,0 0,0 0,0 0,0 0,0-1,0 1,0 0,0 0,0 0,0 0,0 0,0 0,0 0,0 0,0 0,0 0,0 0,0 0,0 0,0 0,0 0,0 0,0 0,0 0,0 0,0 0,0 0,0 0,0 0,0 0,0 0,0 0,0 0,0-1,1 1,-1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483 538,'2'0,"-4"0,2 0,0 0,0-1,0 1,0 0,1 0,-1 0,0 0,0 0,0 0,-1 1,1-1,0 1,-1 0,0 1,0 0,1-1,-1 2,0-1,0 0,0 0,1 0,-1 0,1 0,-1 0,1-1,0 1,0 0,0-1,0 1,0-1,0 1,0-1,1 0,-1 1,1-1,-1 0,1 1,-1-1,1-1,0 1,-1 0,1 0,-1-1,0 0,0 1,1-1,-1 0,0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943 519,'2'0,"-4"0,2 0,0 0,0 0,0 0,0 0,0 0,1 0,-1 0,0 0,0 0,0-1,0 1,0 0,0 0,0 0,0 0,0 0,0 0,0 0,0 0,0 0,0 0,0 0,0 0,1 0,-1 0,0 0,0 0,0 0,0 0,0 0,0 0,0 0,0 0,0 0,0 0,0 0,0 0,0 0,0 0,0 0,0 0,0 0,0 0,0 0,0 0,0 0,1 0,-1 0,0 0,0 0,0 0,0 0,0 0,0 0,0 0,0 0,0 0,0 0,0 0,0 0,0 0,1 0,-1 0,0 0,0 0,0 0,0 0,0 0,0 0,1 0,-1 0,0-1,0 1,0 0,0 0,0 0,1 0,-1 0,0 0,0 0,0 0,0 0,0 0,0 0,0 0,0 0,0 0,0 0,0 0,0 0,1 0,-1 0,0 0,0 0,0 0,0 0,0 0,0 0,0 0,0 0,0 0,0 0,0 0,0 0,0 0,0 0,0 0,0 0,0 0,0 0,0 0,0 0,0 0,0 0,0 0,0 0,0 0,0 0,0 0,0 0,0 0,0 1,0-1,0 1,-1-1,1 1,0-1,-1 1,1 0,-1 0,1 0,-1 0,1 0,-1-1,1 1,-1 0,1 0,0-1,-1 1,1-1,0 1,0 0,-1-1,1 1,0-1,0 1,0-1,-1 0,1 1,0-1,0 0,0 0,0 1,0-1,0 0,0 0,0 0,0 0,-1 1,1-1,0 0,0 0,0 0,0 0,0 0,0 0,0 0,0 1,0-1,0 0,0 0,0 0,1 0,-1 0,0 0,0 0,1 0,-1 0,0 0,1 0,-1 0,1 0,0 0,-1 0,1 0,0 0,-1 0,1 0,-1 0,1 0,-1 0,0 0,1 0,-1 0,0 0,0 0,1 0,-1 0,0 0,0 0,0 0,0 0,1 0,-1 0,0 0,0 0,0 0,0 0,0 0,1 0,-1 0,0 0,0-1,1 1,-1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959 537,'2'0,"-4"0,2 0,0 0,0 0,0 0,0 0,0 0,0 0,0 0,0 0,0 0,0 0,0 0,0 0,0 0,0 0,1 0,-1 0,0 0,0 0,0 0,0 0,0 1,0-1,0 0,0 0,0 1,0-1,0 0,0 1,0-1,0 0,0 1,-1-1,1 0,0 1,-1-1,1 0,0 1,0-1,-1 0,1 0,0 1,0-1,-1 0,1 0,0 0,0 1,0-1,-1 0,1 0,0 0,0 0,0 0,0 0,0 0,0 1,0-1,0 0,0 0,0 0,0 0,0 0,1 0,-1 0,0 0,1 0,-1 0,0 0,0 0,1 1,-1-1,1 0,-1 0,0 0,1 0,-1 0,0 0,0 0,1 0,-1 0,0 0,1 0,-1 0,0 0,0 0,1 0,-1 0,0-1,0 1,1 0,-1 0,0 0,0 0,1 0,-1 0,1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1013 472,'2'0,"-4"0,2 0,0 0,0 0,0 0,0 0,0 0,0 0,0 0,0 0,0 0,0 0,0 0,0 0,0 0,0 0,0 0,0 0,0 0,0 0,0 0,0 0,0 0,0 0,0 0,0 0,0 0,0 0,0 0,0 0,0 0,0 1,0-1,0 1,0-1,0 0,0 1,0 0,0-1,0 1,0-1,-1 1,1 0,0-1,0 1,0 0,0-1,0 1,-1-1,1 1,0-1,0 1,0 0,0-1,0 0,0 1,0-1,0 0,0 0,0 1,0-1,0 0,-1 0,1 1,0-1,0 0,0 0,0 0,0 0,0 0,0 0,0 1,0-1,0 0,0 0,0 0,0 0,0 0,0 0,0 0,0 0,0 0,0 0,0 0,0 1,1-1,-1 0,0 0,0 0,0 0,0 0,1 0,-1 0,0 0,1 0,-1-1,1 1,-1 0,1 0,-1 0,1 0,0 0,-1 0,1-1,-1 1,0 0,1 0,-1 0,0 0,1 0,-1 0,0 0,0 0,1 0,-1-1,0 1,0 0,0 0,0 0,1 0,-1 0,0 0,0 0,0 0,0 0,0 0,0 0,1 0,-1 0,1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1029 486,'2'0,"-4"0,2 0,0 0,1 0,-1 0,0 0,0 0,0 0,0 0,1 0,-1 0,0 0,0 0,1 0,-1 0,0 0,1 1,-1-1,0 0,0 0,0 0,1 1,-1-1,0 0,0 0,0 1,-1-1,1 0,0 0,0 1,0-1,-1 0,1 0,0 1,0-1,-1 0,1 0,0 0,0 0,0 0,0 0,-1 1,1-1,0 0,0 0,0 0,1 0,-1 0,0 1,0-1,1 0,-1 0,1 1,-1-1,0 1,1-1,-1 0,0 1,0-1,0 0,0 1,1-1,-2 0,1 1,0-1,0 0,0 0,-1 1,1-1,-1 0,1 1,-1-1,1 0,-1 0,0 0,1 0,0 1,-1-1,1 0,0 0,-1 0,1 0,0 0,-1 0,1 0,0 0,0 0,0 0,0 0,0-1,0 1,0 0,0 0,0 0,-1 0,1 0,0 0,0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1126 471,'2'0,"-4"0,2 0,0 0,0 0,0 0,0 0,0 0,0 0,0 1,0-1,0 0,0 0,0 0,0 0,0 0,0 0,0 0,2-1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1142 474,'2'0,"-4"0,2 0,0 0,0 0,0 0,0 0,0 0,0 0,0 0,0 0,0 0,0 1,0-1,0 0,1 0,0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1148 479,'2'0,"-4"0,2 0,0 0,0 0,0 0,0 0,0 0,0 0,0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159 215,'2'0,"-4"0,2 0,-1 0,1 0,0 0,0 0,0 0,0 0,0 0,0 0,0 0,0 0,0 0,0 0,0 0,0 1,-1-1,1 1,0 0,0-1,0 1,0 1,0-1,-1 0,1 1,0-1,0 1,0 0,-1 0,1 0,0 0,-1 1,1-2,0 1,0-1,0 0,0 0,-1 1,1-1,0 0,0-1,0 1,0 0,0-1,0 1,0-1,0 1,0-1,0 0,0 0,0 1,0-1,0 0,0 0,0 0,0 1,0-1,0 0,0 0,0 0,0 0,0 0,0 1,0-1,1 0,-1 0,0 0,1 0,0 0,-1 0,1 0,2 0,-1 0,-1 0,0 0,0 0,0 0,0 0,0 0,0 0,0 0,0 0,-1 0,1 0,-1 0,0 0,1 0,-1 0,0 0,1 0,-1 0,0 0,0 0,0 0,1 0,-1 0,0 0,0 0,0 0,0 0,1-1,-1 1,0 0,1 0,1-1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189 253,'2'0,"-4"0,2 0,0 0,0 0,0 0,0 0,0 0,0 0,0 0,0 0,0 1,0-1,0 0,0 1,0-1,0 1,0 0,0-1,-1 1,1 0,0-1,0 1,0 0,0-1,0 1,0 0,0-1,0 1,0-1,0 1,0-1,0 1,0-1,0 0,1 1,-1-1,0 0,0 0,0 0,0 0,0 1,0-1,0 0,0 0,0 0,2-1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211 248,'2'0,"-4"0,2 0,0 0,0 0,0 0,0 0,0 0,0 0,0 0,1 0,0 0,0 0,-1 0,2 0,-1 0,0 0,0 0,0 0,0 0,0 0,-1 0,1 0,0 0,-1 0,1 0,0 0,-1 0,0 0,0 0,1 0,-1 0,0 0,0 0,1 0,-1 0,0 0,0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500 565,'2'0,"-5"0,3 0,0 0,0-1,0 1,0 0,-1 0,1 0,0 0,0-1,0 1,-1 0,1-1,0 1,0-1,0 0,0 1,0-1,0 1,0-1,1 1,-1-1,1 1,-1-1,1 1,-1 0,1-1,-1 1,1 0,-1 0,0 0,1 0,-1 0,1 0,0 1,-1 0,1-1,-1 1,0 0,1 0,-1 0,0 1,0-1,0 0,0 0,0 0,0 0,-1 1,1-2,-1 2,1-1,0-1,-1 1,1-1,-1 1,1-1,0 0,0 0,-1 0,1 0,0 1,0-1,0 0,0 0,0-1,0 1,1-1,-1 1,0-1,1 0,1-1,-1 1,0 0,-1 0,1 0,0 0,0 0,0 0,-1 1,1-1,-1 1,1-1,-1 1,0-1,1 1,-1 0,0 0,0 0,0 0,0 0,0 0,0 0,0 0,0 0,0 0,0 1,0 0,-1-1,1 1,0 0,-1 1,1-1,-1 1,1-1,0 0,0 0,0 0,0-1,0 1,1 0,-1-1,1 1,-1 0,1 0,0-1,0 1,0 0,0-1,0 0,2 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225 239,'2'0,"-4"0,2 0,0 0,0 0,0 0,0 0,0 0,0 0,-1 0,1 0,0 1,0-1,0 1,0-1,0 1,0 0,0-1,0 1,0 0,-1 1,1-1,0 0,0 0,0 0,0 0,0 0,0-1,-1 1,1-1,0 0,0 1,0-1,0 0,0 1,0-1,0 0,0 0,0 1,0-1,0 0,3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256 218,'2'0,"-4"0,2 0,0 0,0 0,0 0,0 1,0-1,-1 1,1 0,0 0,0 1,0-1,0 0,0 1,0 0,0-1,0 1,0 0,0 0,0-1,0 1,0-1,0 0,0 1,0-1,-1 0,1 0,0 0,0 0,0 0,0 0,0-1,0 1,0-1,0 1,0-1,0 0,0 0,0 1,0-1,0 0,0 0,0 0,0 1,0-1,0 0,0 0,1 0,-1 1,0-1,0 0,2 0,-2 0,2 0,-1 1,0-1,0 0,0 0,-1 0,1 0,0 0,0 0,-1 0,1 0,0 0,-1 0,1 0,-1 0,1 0,-1 0,0 0,1 0,-1 0,0 0,1 0,-1 0,0 0,0 0,1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281 263,'2'0,"-4"0,2 0,0 0,0 0,0 0,0 0,0 0,0 0,0 0,0 0,0 0,0 0,0 0,1 0,-1 0,1 1,-1-1,0 0,1 0,-1 1,0-1,0 1,0-1,0 1,0-1,0 1,0-1,-1 1,1 0,0-1,-1 1,1 0,-1-1,1 1,-1-1,1 1,-1 0,1-1,-1 1,1-1,0 0,0 1,-1-1,1 0,0 0,0 0,0 1,0-1,1 0,-1 0,1 0,-1 1,1-1,0 0,0 0,1 0,-1 0,0 0,0 0,0 0,-1 0,1 0,0 0,-1 0,1 0,-1 0,0 0,1 0,-1 0,0 0,0 0,0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329 256,'2'0,"-4"0,3 0,-1 0,1 0,-1 0,1 0,-1 0,0 0,1 0,-1 0,1 0,-1 0,0 0,1 0,-1 0,0 0,1 0,-1 0,0 0,0 0,1 0,-1 0,0 0,0 0,0 0,1 0,-1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320 247,'2'0,"-4"0,2 0,0 0,0 0,0 0,0 0,1 0,-1 0,1 0,0 0,0 0,-1 0,1 0,0 0,0 0,1 0,-1 0,0 0,0 0,-1 0,1 0,0 0,-1 0,1 0,-1 0,0 0,1 0,-1 0,0 0,1 0,-1 0,0 0,1 0,0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363 219,'2'0,"-4"0,2 0,0 0,0 0,0 0,0 0,0 0,0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339 240,'2'0,"-4"0,2 0,0-1,0 1,0 0,0 0,0 0,0 0,1 0,-1 0,0 0,0 0,0 0,0 0,0 0,0 0,0 0,0 0,0 1,0-1,0 1,-1 0,1 0,0 0,0 0,-1 1,1-1,0 0,-1 0,1 0,0 0,0 0,0 0,-1 0,1 0,0-1,0 1,0 0,0-1,0 1,-1-1,1 1,0-1,0 0,0 1,0-1,0 0,0 0,0 0,0 1,0-1,0 0,0 0,0 0,0 0,0 0,0 0,0 0,0 0,0 0,0 0,0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351 254,'2'0,"-3"-1,1 1,0 0,0 0,0 0,0 0,0 0,0 0,0 0,0 0,0 0,0 0,0 0,0 0,-1 0,1 0,-1 0,-1 0,1 0,0 0,-1 0,1 0,-1 0,1 0,-1 0,1 0,-1-1,1 1,-1 0,1 0,0 0,0 0,0 0,0 0,1 0,-1 0,0 0,1 0,-1 0,1 0,0 0,-1 0,1 0,0 0,-1 0,1 0,0 0,0 0,0 0,0 0,0 0,0 0,-1 0,1 0,0 0,0 0,0 0,0 0,0 0,0 0,0 0,0 0,0 0,0 0,0 0,0 0,0 0,0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337 238,'2'0,"-4"0,2 0,0 0,0 0,0 0,0-1,0 1,0 0,1 0,-1 0,0 0,0 0,0 0,0 0,0 0,0 0,0 0,0 0,0 0,0 0,0 0,0 0,0 0,0 0,0 0,0 0,0 0,0 0,0 0,0 0,0 0,0 0,0 0,0 1,0 0,0 0,0-1,0 1,0 0,0 0,-1 0,1 0,0 0,0 0,0 0,-1-1,1 1,0 0,0 0,0 0,0 0,0-1,0 1,-1-1,1 1,0 0,0-1,0 1,0-1,0 1,0-1,0 1,0-1,0 0,0 0,0 1,0-1,-1 0,1 0,0 1,0-1,0 0,0 0,0 0,0 1,0-1,0 0,0 0,0 0,0 0,0 0,0 0,0 0,0 0,0 0,0 0,0 0,0 0,0 0,0 0,1 0,-1 0,0 0,0 0,0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347 252,'2'0,"-4"0,2 0,0 0,0 0,0 0,0 0,0 0,0 0,0 0,0 0,-1 0,0 0,0 0,0 0,0 0,-1-1,1 1,-1 0,1 0,-1 0,1 0,0 0,0 0,0 0,0 0,0 0,0 0,0 0,1 0,-1 0,1 0,-1 0,1 0,-1 0,1 0,0 0,0 0,-1 0,1 0,0 0,0 0,0 0,-1 0,1 0,0 0,0 0,0 0,0 0,0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530 578,'2'0,"-4"0,2 0,0 0,0 0,1-1,-1 1,0 0,0 0,0 0,1 0,-1 0,0 0,1 0,-1 0,0 1,0-1,0 0,0 0,1 1,-2-1,1 1,0 0,0 0,0-1,0 1,-1-1,1 1,0 0,0-1,0 1,0-1,0 0,0 1,0-1,1 0,0 0,0 0,-1 0,1 0,0 0,1 0,0 0,-1-1,2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394 217,'2'0,"-4"0,2 0,0 0,0-1,0 1,0 0,0 0,0 0,0 0,0 0,0 0,0 1,0-1,0 1,0 0,0 0,0 0,0 1,-1-1,1 1,0 0,-1 0,1 1,-1-1,1 0,-1 3,1-4,-1 1,1-1,0 0,-1 1,1-1,0 0,0 0,0 0,-1 0,1 0,0-1,0 1,0-1,0 1,0-1,0 0,0 1,0-1,0 0,0 0,0 1,0-1,0 0,0 0,0 0,0 0,0 0,1 1,-1-1,0 0,1 0,-1 0,1 0,0 0,0 0,-1 0,1 0,1 0,-1 0,0 0,0 0,0 0,0 1,0-1,0 0,-1 0,1 0,0 0,-1 0,0 0,1 0,-1 0,0 0,1 0,-1 0,0 0,0 0,0 0,1 0,-1 0,0-1,0 1,1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416 261,'2'0,"-4"0,2 0,0 0,0 0,0 0,1 0,-1 0,0 0,1 0,-1 0,1 0,0 0,-1 0,1 0,0 0,0 1,-1-1,1 0,-1 0,1 1,-1-1,0 0,0 1,1-1,-1 0,-1 1,1-1,0 0,0 1,-1-1,1 1,0-1,-1 1,1-1,0 0,-1 0,1 1,0-1,0 0,0 0,0 1,0-1,0 0,1 1,-1-1,1 1,-1-1,2 1,-1 0,-1-1,1 1,-1-1,0 1,0 0,1-1,-1 1,-1-1,1 1,0-1,0 1,-1-1,1 1,-1-1,0 1,1-1,-1 0,0 1,1-1,-1 0,0 0,0 1,1-1,-1 0,0 0,1 0,-1 0,1 0,0 0,-1 0,1 0,0 0,-1-1,1 1,0 0,0 0,-1 0,1 0,0 0,0 0,0-1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449 262,'2'0,"-4"0,2 0,0 0,0 0,0 0,0 0,0 0,0 0,0 0,0 0,0 0,0 0,0 0,1 0,-1 0,1 0,0 0,0 0,0 0,1 0,-1 0,1 0,-1 0,1 1,-1-1,1 0,-1 0,0 0,1 0,-2 0,1 0,0 0,0 0,-1 0,0 0,1-1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469 253,'2'0,"-4"0,2 0,0 0,0 1,0-1,0 0,0 1,-1-1,1 1,0 0,0-1,0 1,-1 0,1-1,0 1,0 0,0-1,0 1,0 0,0-1,0 1,0-1,0 1,0-1,1 0,1 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486 262,'2'0,"-4"0,2 0,0 0,0 0,0 0,1 0,-1 0,0 0,0 0,0 0,1 0,-1 0,0 0,1 1,-1-1,1 0,1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509 262,'2'0,"-4"0,2 0,0 0,0 0,0 0,0 0,1 0,-1 0,0 0,0 0,0 0,0 0,1 0,-1 0,0 0,3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530 262,'2'0,"-3"0,1 0,0 0,0 0,0 0,0 0,0 0,0 0,0 0,0 0,0 0,0 0,1 0,-1 0,0 0,0 1,1-1,-1 0,2-1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550 265,'2'0,"-4"0,2 0,0 0,0 0,0 0,0 0,0 0,0 0,0 0,1 1,-1-1,1-1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571 267,'1'0,"-1"0,0 0,0 0,0 0,0 0,0 0,0 0,0 0,0 0,0 0,0 0,0 0,0 0,0 0,0 0,0 0,0 0,0 0,0 0,1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576 265,'2'0,"-4"0,2 0,0 0,0 0,0 0,0 0,0 0,0 0,0 0,1 0,0 0,0 0,0 1,0-1,1 0,-1 0,0 0,1 1,-1-1,0 0,1 0,-1 0,0 0,1 0,-1 0,0 0,0 1,0-1,-1 0,0 0,1 0,-1 0,0 0,1 0,-1 0,0-1,0 1,0 0,1-1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557 568,'2'0,"-4"0,2 0,1 0,-1 0,0 0,0 0,0 0,0 1,0-1,-1 1,1 0,0 0,-1 0,1 0,-1 0,0 0,0 0,1 0,-2 0,2 0,-1-1,0 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597 253,'2'0,"-4"0,2 1,0-1,0 1,0 0,0 0,0 0,0 1,0-1,0 1,0-1,-1 0,1 0,0 0,0 1,0-1,-1 0,1 0,0-1,0 1,0 0,0 0,0-1,0 1,0-1,-1 1,1-1,0 0,0 0,0 1,0-1,0 0,0 0,0 0,0 1,0-1,0 0,1 0,-1 0,0 0,0 0,0 0,0 0,2-1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637 241,'2'0,"-4"0,2-1,0 1,0 0,0 0,0 0,0 0,0 0,0 0,0 0,0 0,0 0,0 0,0 0,0 1,0-1,-1 1,1 0,0 0,0 0,-1 2,1-2,0 1,-1 0,1-1,-1 1,1 0,-1-1,1 1,-1-1,1 2,-1-1,1-1,0 0,0 0,0 0,0 0,0-1,0 1,0 0,0-1,0 0,0 1,0-1,0 1,0-1,0 0,0 1,0-1,0 0,0 0,0 1,0-1,1 1,-1-1,0 0,1 0,-1 1,1-1,-1 0,1 1,0-1,0 0,0 0,1 1,-1-1,0 0,0 0,0 0,0 0,0 0,0 0,0 0,-1 0,1 0,-1 0,0 0,1 0,-1 0,0 0,1 0,-1 0,0 0,0 0,0 0,1 0,-1 0,0 0,2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680 290,'2'0,"-4"0,2 0,0 0,0 0,0 0,0-1,0 1,0 0,0 0,0 0,0 0,0 0,0 0,0 0,0 0,0 0,0 1,0-1,0 1,0 0,0 0,0 0,0 0,-1 0,1 0,0 0,0 0,0 0,-1 0,1 0,0 0,0 0,0 0,0-1,0 1,-1 0,1-1,0 1,0 0,0 0,0-1,0 1,0-1,-1 0,1 0,0 1,0-1,0 0,0 0,0 0,0 0,-1 0,1 0,0 0,-1-1,0 1,1-1,-1 0,0 0,1 0,-1 0,0 1,1-1,-1 0,1 0,0 0,-1 0,1 0,-1 0,1 0,0 1,0-1,0 1,0-1,-1 1,1-1,0 1,0 0,0 0,0 0,0-1,0 1,0 0,0 0,0 0,0 0,0-1,0 1,0 0,0 0,0 0,0 0,0 0,0 0,-1 1,1-1,0 0,-1 1,1-1,0 1,-1 0,1-1,-1 1,1 0,-1 0,1 0,0 0,-1 0,1 0,0 0,-1-1,1 1,0 0,0-1,0 1,-1 0,1-1,0 1,0-1,0 1,0 0,0-1,0 0,0 1,0-1,0 0,-1 1,1-1,0 0,0 0,0 1,0-1,0 0,0 0,0 0,0 0,0 1,0-1,0 0,0 0,0 0,0 0,0 0,0 0,0 0,0 0,0 0,0 0,0 0,0 0,0 1,0-1,0 0,0 0,0 0,0 0,1 0,-1 0,0 0,0 0,0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1224 593,'2'0,"-4"0,2 0,0 0,0 0,0-1,0 1,0 0,0 0,0 0,0 0,0 0,0 0,0 0,0 0,0 0,0 0,0 0,0 0,0 0,0 0,0 0,0 0,0 0,0 0,0 0,0 0,0 1,0-1,0 1,0-1,0 1,0-1,-1 1,1-1,0 1,0 0,0-1,-1 1,1 0,0-1,-1 1,1 0,0-1,0 1,-1 0,1-1,0 1,0-1,-1 1,1-1,0 1,0-1,0 0,-1 1,1-1,0 0,0 0,0 0,0 1,0-1,0 0,0 0,0 0,0 0,0 0,0 1,0-1,0 0,0 0,0 0,0 0,0 0,0 0,0 0,0 0,0 1,1-1,-1 0,0 0,0 0,1 0,-1 0,1 0,-1 0,1 0,-1 0,1 0,-1 0,1 1,-1-1,0 0,1 0,-1 0,1 0,-1 0,0 0,1 0,-1 0,1 0,-1 0,0 0,1 0,-1 0,0 0,1 1,-1-1,0 0,0 0,1 0,-1 0,0 0,0 0,1 0,1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1244 609,'2'0,"-4"0,2 0,0 0,0 0,0 0,0 0,0 0,0 0,0 0,0 0,0 0,0 0,0 0,0 0,0 0,0 1,0 0,-1-1,1 1,0-1,-1 1,1-1,0 1,-1 0,1-1,0 1,-1-1,1 1,0 0,-1-1,1 1,0-1,-1 0,1 1,0-1,0 0,0 0,-1 1,1-1,0 0,0 0,0 0,0 0,0 0,0 0,-1 0,1 1,0-1,0 0,0 0,0-1,0 1,0 0,0 0,-1 0,1-1,0 1,0-1,0 1,0-1,0 1,0-1,0 1,0-1,0 1,-1-1,1 1,0 0,0 0,0-1,0 1,0 0,0-1,0 1,0 0,0 0,0-1,0 1,0 0,0 0,0 0,0-1,0 1,-1 0,1 0,0 0,0 0,0 0,0 0,0 0,0 0,0-1,-1 1,1 0,0 0,0 0,0 0,0 0,0 0,-1 1,1-1,0 0,-1 0,1 0,0 0,-1 1,1-1,0 0,0 0,-1 1,1-1,0 0,0 1,-1-1,1 0,0 1,-1-1,1 0,0 1,0-1,0 0,-1 1,1-1,0 1,0-1,0 0,0 1,0-1,-1 1,1-1,0 0,0 0,0 0,0 0,0 0,0 1,0-1,0 0,0 0,0 0,0 0,0 0,0 0,0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52 222,'2'0,"-4"0,2 0,1-1,-1 1,0 0,1 0,-1-1,0 1,0 0,1 0,-1 0,0-1,0 1,0 0,1 0,-1 0,0 0,0-1,0 1,0 0,0 0,1 0,-1 0,0 0,0 0,0 0,0 0,0 0,0 0,0 0,0 0,0 0,0 0,0 0,1 1,-1 0,0-1,0 1,-1 1,1-1,0 0,0 0,0 0,0 0,0 0,0 0,0 1,0-1,0 0,-1 0,1 0,0 0,0 0,0 0,0-1,0 1,0 0,0-1,0 2,0-2,0 1,1 0,-1-1,0 0,0 1,0-1,0 1,0-1,0 1,0-1,0 0,0 1,0-1,0 0,0 1,0-1,1 0,-1 1,0-1,0 0,0 0,0 0,0 1,0-1,0 0,0 0,0 0,0 0,0 0,0 0,1 0,-1 1,0-1,0 0,0 0,1 0,-1 0,0 0,1 0,-1 0,1 0,0 0,0 0,-1 0,1 0,1 0,0 0,0 0,-1 0,0 0,0 0,1 0,-1 0,-1 0,1 0,0 0,-1-1,1 1,-1 0,1 0,-1 0,0 0,0 0,1 0,-1 0,0 0,1 0,-1 0,2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118 250,'2'0,"-4"0,2 0,0 0,0 0,0 0,0 0,0 0,0 0,0 0,0 0,-1 0,1 0,0-1,-1 1,1 0,-1 0,0 0,0 0,-1 0,1 0,0 0,0 0,-1 0,1 0,0 0,0 0,1 0,-1 0,0 0,1 0,-1 0,1 0,-1 0,1 0,-1-1,1 1,0 0,0 0,-1 0,1 0,0 0,0 0,0 0,0 0,-1 0,1 0,0 0,0 0,0 0,0 0,0 0,2-1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123 238,'2'0,"-4"0,2 0,-1 0,0 0,1 0,-2 0,1 0,0 0,0 0,0 0,0 0,1 0,-1 0,0 0,0 0,1 0,-1 0,1 0,-1 0,1 0,0 0,-1 0,1 0,0-1,0 1,-1 0,1 0,0 0,0 0,0 0,0 0,0 0,0 0,0 0,0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95 335,'2'0,"-4"0,2 0,0 0,0 0,0 0,0 0,0 0,0 0,0 0,0 0,0 0,0 0,0 0,0 0,0 0,1 0,-1 0,0 0,0 0,0 1,0-1,0 0,0 0,0 0,1 0,-1 0,0 0,1 0,-1 0,1 0,0 0,0 0,-1 0,1 0,0 1,0-1,0 0,-1 0,1 0,0 0,-1 0,1 0,-1 0,1 0,-1 0,0 0,1 0,-1 0,0 0,0 0,1 0,-1 0,0 0,0 0,0 0,0 0,0 0,0 0,0 0,1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110 346,'2'0,"-4"0,2 0,0 0,0 1,0-1,0 0,0 0,0 0,0 0,0 0,0 0,0 0,0 0,0 0,-1 0,1 0,-1 1,0-1,0 0,0 0,0 0,0 0,0 0,0 0,0 0,0 0,0 0,0 0,0 0,1 0,-1 0,1 0,-1 0,1 0,-1 0,1 0,0 0,-1 0,1 0,0 0,0 0,0 0,-1 0,1 0,0 0,0 0,0 0,0-1,0 1,0 0,0 0,0 0,0 0,0 0,0 0,0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574 550,'2'0,"-4"0,2 0,0 0,0 0,0 0,0 0,0 0,0 0,0 1,0-1,0 0,0 1,0-1,0 1,0 0,1-1,-1 1,0-1,1 1,-1-1,1 0,-1 1,1-1,0 0,0 0,0 0,-1 0,1 0,0 0,-1 0,1-1,0 0,0 1,0-1,-1 0,0 1,1-1,-1 1,0-1,1 1,-1 0,0 0,0-1,0 1,0 0,0 0,0 0,0 0,0 0,0 0,0 0,0 0,0 0,0 0,0 1,-1 0,1 0,0 0,-1 2,1-1,0 2,0-2,0 1,0-1,0 1,-1-1,1 0,-1 0,1 0,-1-1,0 1,1-1,-1 0,0 0,0 0,-1 0,1-1,0 0,-2 0,2 0,0-1,1 1,-1-1,1 1,-1-1,1 0,0 0,0 0,1 1,0-1,-1 0,1 1,1-1,-1 1,0-1,0 1,3-1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202 332,'2'0,"-4"0,2 0,0 0,0 0,0 0,0 0,0 0,0 0,0-1,0 1,0 0,0 0,0 0,0 0,0 0,0 0,0 0,0 0,0 0,0 0,0 0,0 0,0 0,0 0,0 0,0 0,0 0,0 0,0 0,-1 0,1 0,-1 0,0 0,0 0,0 0,0 0,0 0,0 0,0 0,0 0,-1 0,1 0,0 0,0 0,-1 0,1 0,0 0,0 0,0 0,0 0,0 0,0 0,0 0,-1 0,1 0,0 0,0 0,1 0,-1 1,1-1,-1 0,1 0,0 0,-1 0,1 0,0 0,0 0,-1 0,1 0,0 0,0 0,0 0,0 0,-1 0,1 0,0 0,0 0,0 0,0 0,0 0,0 0,0 0,0 0,0 0,0 0,0 1,0-1,0 0,0 0,0 1,1-1,-1 1,1-1,-1 0,1 1,-1-1,1 1,-1-1,1 1,-1-1,1 1,-1-1,1 0,-1 1,0-1,1 1,-1-1,0 1,1-1,-1 0,0 1,1 0,-1-1,0 1,0-1,1 1,-1-1,0 1,0-1,1 1,-1-1,0 1,0-1,0 1,1-1,-1 1,0-1,0 1,0-1,0 1,0-1,0 1,0-1,0 1,0-1,0 1,0-1,0 1,0-1,0 1,-1 0,1-1,0 1,0-1,0 1,-1-1,1 1,0-1,0 1,-1-1,1 1,0-1,0 1,-1-1,1 1,0-1,-1 1,1-1,-1 0,1 1,0-1,-1 0,1 1,0-1,-1 0,1 0,0 1,0-1,-1 0,1 0,0 1,-1-1,1 0,0 0,0 0,0 1,-1-1,1 0,0 0,0 0,0 1,0-1,-1 0,1 0,0 0,0 0,0 0,0 0,0 0,0 0,0 0,0 0,0 0,0 0,0 0,0 0,0 0,0 0,0 0,0 0,0 0,1 0,-1 0,1 0,0 0,0 0,1 0,-1 0,0 0,1-1,-1 1,1 0,-1 0,1 0,-1 0,1-1,0 1,-1 0,1 0,0 0,-1 1,1-1,-1 0,1 0,-1 0,0 0,1 0,-1 0,0 0,-1 0,1 0,0 0,-1 0,1 0,-1 1,1-1,-1 0,1 0,-1 0,1 0,-1 0,1 0,-1 0,1 0,-1 0,0 0,1-1,0 1,-1 0,1 0,-1 0,1 0,-1 0,0 0,1 0,-1 0,0 0,0 0,1 0,-1 0,0 0,1 0,-1 0,0-1,0 1,0 0,0 0,0 0,0 0,1 0,-1 0,0 0,0 0,0 0,0 0,0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175 398,'2'0,"-4"0,2 0,0 0,0 0,1 0,-1 0,0 0,0 0,0 0,0 0,0 0,0 0,0 0,0 0,0 0,0 0,0 0,0 0,0 0,0 0,0 0,0 0,0 0,0 0,0 0,0 0,0 0,0 0,0 0,0 1,0-1,0 0,0 1,0 0,0-1,0 1,0-1,0 1,0-1,0 1,0 0,0-1,0 1,0-1,0 1,0-1,0 1,0-1,0 1,0-1,0 1,0-1,0 0,0 1,0-1,0 0,0 0,0 0,1 0,-1 1,0-1,0 0,0 0,0 0,2-1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176 389,'2'0,"-4"0,2 0,0 0,0 0,0 0,0 0,0 0,0 0,0 0,0 0,0 0,0 0,0 0,0 0,0 0,0 0,0 0,0 0,0 0,0 0,0 0,0 0,0 0,0 0,0 0,0 0,0 0,0 0,0 0,0 0,0 0,0 1,0-1,0 0,-1 0,1 0,0 0,0 0,0 0,0 0,0 0,0 0,0 0,0 0,0 0,0 0,0 0,0 0,0 0,0 0,0 0,0 0,0 0,0 0,0 0,0 0,0 0,0 0,0 0,0 0,0 0,0 0,0 0,0 0,0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188 414,'2'0,"-4"0,2 0,0 0,0 0,0 0,0 0,0 0,0 0,0 0,-1 0,1 0,0 0,0 0,0 0,0 0,0 0,0 0,0 0,0 0,0 0,0 0,0 0,0 0,0 0,0 0,1 0,-1 0,1 0,0-1,-1 1,1 0,0 0,-1 0,1 0,-1 0,1 0,-1 0,0 0,1-1,-1 1,0 0,1 0,-1 0,0 0,1 0,-1 0,0 0,0 0,0 0,1 0,-1 0,0 0,0 0,0 0,0 0,1-1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187 404,'2'0,"-4"0,2 0,0 0,0 0,0 0,0 0,0 0,0 0,0 0,0 0,0 0,1 0,0 0,-1 0,1 0,0 0,0 0,-1 0,1 0,0 0,0 0,-1-1,1 1,0 0,-1 0,1 0,-1 0,1 0,-1 0,0 0,1 0,-1 0,0 0,0 0,0 0,1 0,-1 0,2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220 399,'2'0,"-4"0,1 0,1 1,-1-1,1 0,0 0,0 0,-1 1,1-1,0 0,0 0,-1 0,1 0,0 0,0 0,0 0,0 0,0 0,0 0,0 0,0 0,0 0,0 0,0-1,0 1,1-1,-1 1,0 0,0 0,1-1,-1 1,0 0,0 0,0 0,0 0,0 0,0-1,0 1,0 0,0 0,0 0,0 0,1 0,-1 0,0 0,0 0,0 0,0 0,0 0,0 1,0-1,0 1,0-1,0 1,1 0,-1 0,0 0,0 0,0 1,0-1,-1 0,1 0,0-1,0 1,0 0,0-1,0 1,0-1,0 1,0-1,0 1,0-1,0 0,0 1,1-1,-1 0,0 0,0 0,0 1,0-1,0 0,1 0,-1 0,0 0,0 1,0-1,1 0,-1 0,0 0,0 0,0 0,1 0,-1 0,1 0,-1 0,0 0,0 0,0 0,1 0,-1 0,0 0,0 0,0 0,0 0,0 0,0 0,0 0,0 0,0 0,0 0,0 0,0 0,0 1,0-1,-1 0,0 0,0 0,0 0,0 0,-1 0,1 0,0 0,0 0,0 0,1 0,-1 0,1 0,-1 0,1 0,0 0,-1-1,1 1,0 0,-1 0,1 0,0 0,0 0,0 0,0 0,0 0,-1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195 300,'2'0,"-4"0,2 0,0 0,0 0,0 0,0 0,0 0,0 0,0 0,0 0,0 0,0 0,0 0,0 0,0 0,0 0,0-1,0 1,0 0,0 0,0 0,0 0,0 0,0 0,0 0,0 0,0 0,0 0,0 1,0-1,0 1,0-1,0 1,0 0,0 0,0 0,-1 0,1 0,0 0,0 1,0-1,0 1,0-1,0 0,0 0,0 0,0 0,0-1,0 1,0-1,0 1,0-1,0 0,0 1,0-1,0 0,0 0,0 1,0-1,0 0,-1 0,1 0,0 0,0 1,0-1,0 0,0 0,0 0,0 0,0 0,0 0,0 0,-1 0,1 0,-1-1,1 1,0 0,-1 0,0-1,1 1,-1-1,0 0,0 0,1 0,-1 0,1 1,-1-1,1 0,-1 0,1 1,-1-1,1 0,0 1,0-1,-1 0,1 1,0-1,0 1,0 0,0-1,-1 1,1 0,0 0,0-1,0 1,0 0,0 0,0 0,0-1,0 1,0 0,-1 0,1 0,0 0,0 0,0 0,0 0,0 0,0 0,0 0,0 0,0 0,0 0,0 0,-1 0,1 0,-1 1,1-1,0 1,-1-1,1 1,-1 0,1 0,0-1,-1 1,1 0,0 0,-1 0,1 0,0 0,-1 0,1-1,0 1,0 0,0 0,0-1,0 1,0 0,0-1,0 1,0 0,0-1,0 1,0-1,0 0,0 0,0 1,0-1,0 0,0 0,0 0,0 0,0 1,0-1,0 0,0 0,0 0,0 0,0 0,0 0,0 0,2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245 330,'2'0,"-4"0,2 0,0 0,0 0,0 0,0 0,0 0,0 0,0 0,0 0,0 0,0 0,0 0,0 0,0 0,0 0,0 0,0 0,0 0,0 0,0 0,0 1,1-1,-1 1,0 0,0 1,0-1,0 0,0 0,0 2,0-2,0 0,0 1,0-1,1 0,-1 2,0-2,0 0,0 0,0 1,0-1,0 0,0-1,0 1,0 0,0-1,0 1,0-1,0 1,0-1,0 0,0 0,0 1,0-1,0 0,0 0,0 1,0-1,0 0,1 0,-1 0,0 0,0 0,0 0,0 0,0 1,0-1,0 0,0 0,0 0,1 0,-1 0,0 0,1 0,0 0,-1 0,2 0,0 0,-1 0,0 0,1 0,-1-1,0 1,2 0,-2 0,0 0,0 0,-1 0,1 0,-1 0,1 0,-1 0,1 0,-1 0,0 0,0 0,1-1,-1 1,0 0,0 0,1 0,-1 0,0 0,0 0,0 0,0 0,2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286 366,'2'0,"-4"0,2 0,0 0,0 0,0-1,0 1,0 0,0 0,0 0,0 0,0 0,0 0,0 0,0 0,0 0,0 0,0 0,0 0,0 0,0 0,0 0,0 0,0 0,0 0,0 0,0 0,0 1,0-1,-1 1,1 0,0-1,0 1,0 0,0 0,0 0,0 0,0 0,0 0,0 0,0 0,0-1,0 1,0 0,0-1,0 1,0-1,1 1,-1-1,0 1,0-1,1 0,-1 1,0-1,0 0,0 0,1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286 354,'2'0,"-4"0,2 0,0 0,0 0,0 0,-1 0,1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0,2-1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593 586,'2'0,"-4"0,2 0,0 0,0 0,0 0,0 0,0 0,0 0,1 0,-1 0,1 0,-1 0,0 0,1 0,-1 0,0 0,1 1,-1-1,0 0,0 0,0 0,0 1,0-1,0 1,0-1,-1 1,1-1,0 1,0-1,-1 1,1-1,0 1,0-1,-1 1,1-1,0 0,0 0,0 1,0-1,1 1,-1-1,1 0,0 0,0 1,0-1,1-1,-1 1,2-1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62 551,'2'0,"-4"0,2 0,0 0,0 0,0 0,0-1,0 1,0 0,0 0,0 0,0 0,0 0,0 0,0 0,0 0,0 0,0 0,0 0,0 0,0 0,-1 0,1 0,0 0,0 0,0 0,0 0,0 0,0 0,0 0,0 0,0 0,0 0,0 0,0 0,0 0,1 0,-1 0,0 0,1 0,-1 0,0 1,0-1,0 0,0 0,0 0,1 1,-1-1,0 0,0 0,0 0,0 0,0 0,0 1,0-1,-1 0,1 0,0 0,0 0,0 0,0 0,0 0,0 0,0 0,0 0,0 0,0 0,-1 0,1 0,0 0,0-1,0 1,-1 0,1 0,0 0,0 0,0 0,0 0,0-1,0 1,0 0,0 0,0 0,1-1,-1 1,0 0,0 0,0 0,1 0,-1 0,0 0,0 0,1 0,-1 0,0 0,0 1,0-1,0 0,0 0,0 1,0-1,0 0,0 1,0-1,0 0,0 0,-1 0,1 0,0 1,0-1,-1 0,1 0,0 0,-1 0,1 0,0 0,-1-1,1 1,0 0,0 0,-1 0,1-1,0 1,0 0,0 0,0 0,0-1,0 1,0 0,0 0,0 0,0 0,0 0,1 0,-1-1,0 1,0 0,0 0,1 0,-1 0,0 0,1 1,-1-1,0 0,0 0,0 0,0 0,0 0,0 0,0 1,0-1,0 0,0 0,0 1,0-1,0 0,0 0,0 0,0 0,-1 0,1 0,0 0,0 0,-1 0,1 0,0 0,0 0,0 0,0 0,-1-1,1 1,0 0,0 0,0 0,0 0,0 0,0-1,0 1,0 0,0 0,1 0,-1 0,0 0,0 0,0 0,0 0,0 0,1 0,-1 1,0-1,0 0,0 0,0 0,0 0,0 0,0 0,0 1,0-1,0 0,0 0,0 0,0 0,0 0,0 0,0 0,0 0,0 0,0 0,0 0,0 0,0 0,0 0,0 0,0-1,0 1,0 0,0 0,0 0,0 0,0-1,0 1,0 0,0 0,0 0,0 0,0 0,0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34 567,'2'0,"-4"0,2 0,0 0,0 0,0 0,0 0,0 0,0 0,0 0,0 0,0 0,0 0,0 0,0 0,0-1,0 1,0 0,0 0,0 0,0 0,0 0,0 0,0 0,0 0,0 0,0 0,0 0,1 1,-1-1,0 1,0-1,0 1,0 0,0 0,0 0,0 0,0 1,0-1,0 0,0 0,0 0,0 0,0 0,0-1,0 1,0 0,0 0,0-1,0 1,0 0,0-1,0 1,0-1,0 0,0 1,0-1,0 0,0 0,0 1,0-1,0 0,0 0,0 0,0 1,0-1,0 0,0 0,0 0,0 0,0 0,0 0,0 0,0 0,0 1,0-1,0 0,0 0,0 0,0 0,0 0,0 0,0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33 568,'2'0,"-4"0,2 0,0 0,0 0,0 0,0 0,0 0,0 0,0 0,0 0,0 0,0 0,0 0,0 0,0 0,0 0,0 0,0-1,0 1,0 0,0 0,0 0,0 0,0 0,0 0,0 0,0 0,1 0,-1 0,0 0,0-1,1 1,-1 0,1 0,-1 0,1-1,-1 1,1 0,0 0,-1 0,1 0,0 0,-1 0,1 0,0-1,-1 1,1 1,-1-1,1 0,-1 0,1 0,-1 0,1 0,-1 1,0-1,1 0,-1 0,0 0,1 1,-1-1,0 0,0 0,1 1,-1-1,0 0,0 0,0 1,0-1,0 0,0 0,0 1,-1-1,1 0,0 1,-1-1,0 1,1-1,-1 0,1 1,-1-1,1 0,-1 0,1 0,-1 1,1-1,-1 0,0 0,1 0,-1 0,1 0,-1 0,1 1,-1-1,1 0,-1 0,1 0,-1 0,1 0,0 0,0 0,-1 0,1 0,0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48 590,'2'0,"-4"0,2-1,0 1,0 0,0 0,0 0,0 0,0 0,0 0,0 0,0 0,0 0,0 0,0 0,0 0,0 0,0 0,0 0,0 0,0 0,0 0,0 0,0 0,0 0,0 0,0 0,0 0,0 0,0 0,0 1,0-1,0 1,0-1,0 1,0-1,0 1,0 0,0-1,0 1,0 0,0-1,0 1,0-1,0 1,0 0,0-1,1 1,-1-1,0 1,0-1,0 0,0 1,0-1,0 0,0 0,0 1,0-1,0 0,0 1,0-1,0 0,0 0,0 0,0 0,0 0,0 0,0 0,0 1,0-1,0 0,0 0,1 0,-1 0,0 0,1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139 464,'0'-1,"0"1,0 0,0 0,0 0,0 0,0 0,0 0,0 0,0 0,0 0,0 0,0 0,0 0,0 0,0 0,0 0,-1 0,1 0,0 0,0 0,0 0,0 0,0 0,0 0,0 0,0 0,0 0,0 0,0 0,0 0,0 0,0 0,0-1,0 1,0 0,0 0,0 0,0 0,0 0,0 0,0 0,0 0,0 0,0 0,0 0,0 0,0 0,0 0,0 0,0 0,0 0,0-1,0 1,0 0,0 0,0 0,0 0,0 0,0 0,0 0,0 0,0 0,0 0,0 0,0 0,0 0,0 0,0 0,0 0,0 0,0 0,0 0,0 0,0 0,0 0,0 0,0 0,0 0,0 0,0 0,0 0,-1 0,1 0,0 0,0 0,0 0,0 0,0 0,0-1,0 1,0 0,0 0,0 0,0 0,1 0,-1 0,0 0,0 0,0 0,0 0,0-1,0 1,0 0,0 0,1 0,-1 0,0 1,0-1,0 0,0 0,0 0,0 0,0 0,1 1,-1-1,0 0,0 0,0 0,0 0,0 0,0 1,0-1,-1 0,1 0,0 0,0 0,0 0,0 0,0 0,0 0,0 0,0 0,0 0,0 0,-1 0,1-1,0 1,0 0,0 0,0 0,0 0,0-1,0 1,1 0,-1 0,0 0,0 0,0 0,0 0,0 0,1 0,-1 0,0 0,0 0,0 0,0 0,1 1,-1-1,0 0,0 0,0 1,0-1,0 0,0 0,-1 0,1 1,0-1,0 0,0 0,0 0,0 0,0 0,-1 0,1-1,0 1,0 0,0 0,-1 0,1-1,0 1,0 0,0 0,0 0,0 0,0 0,0 0,0 0,0-1,0 1,1 0,-1 0,0 0,0 0,0 0,0 0,0 0,0 0,0 1,0-1,0 0,0 0,0 0,0 0,0 0,0 0,0 0,0 0,0 1,0-1,0 0,0 0,-1 0,1 0,0 0,0 0,0 0,-1 0,1 0,0 0,0-1,0 1,0 0,0 0,-1 0,1 0,0 0,0 0,0 0,0 0,0 0,0 0,0-1,0 1,0 0,0 0,0 0,0 0,0 0,0 0,0 0,1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157 439,'0'-1,"0"1,0 0,0 0,0 0,0 0,0 0,0 0,0 0,0 0,0 0,0 0,0 0,0 0,0 0,0 0,0 0,0 0,0 0,0 0,0 0,0 1,0-1,1 1,-1 0,0 0,0 0,0 0,0 1,1-1,-1 0,0 0,0 1,0-1,0 0,0 0,0 1,0-1,0 0,0-1,0 1,0 0,0 0,0-1,0 1,0-1,0 0,0 0,0 1,0-1,0 0,0 0,0 0,0 1,0-1,0 0,0 0,0 0,0 0,0 0,0 0,0 0,0-1,2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155 438,'2'0,"-4"0,2 0,0 0,0 0,0 0,0 0,0 0,0 0,0-1,0 1,0 0,0 0,0 0,0 0,0 0,0 0,0 0,1 0,-1 0,0 0,1-1,-1 1,1 0,-1 0,1 0,-1 0,1 0,-1 0,0 1,1-1,-1 0,1 0,-1 0,0 0,0 0,1 1,-1-1,0 0,1 0,-1 1,0-1,0 0,0 0,0 1,0-1,0 1,0-1,0 0,-1 1,1-1,0 0,0 0,-1 1,1-1,0 0,0 0,-1 0,1 0,-1 1,1-1,0 0,-1 0,1 0,0 0,0 0,-1 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168 448,'2'0,"-4"0,2 0,0 0,0 0,0 0,0 0,0 0,0 0,0 0,0 0,-1 0,1 0,0 0,0 0,0 0,1 0,-1 0,0 0,1 0,-1 0,0 0,1 0,-1 0,0 1,0-1,0 0,0 0,0 1,0-1,0 1,0-1,0 1,0-1,0 1,-1 0,1-1,-1 1,1-1,0 1,-1 0,1-1,0 0,-1 1,1-1,0 0,0 1,0-1,0 0,-1 0,1 0,0 0,0 0,0 1,1-1,-1 0,0 0,0 0,1 0,1 1,-2-1,1 0,-1 0,1 0,-1 0,1 0,-1 0,1 0,-1 0,0 0,0 0,1 0,-1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137 461,'2'0,"-4"0,2 0,0 0,0 0,0 0,0 0,0 0,0 0,0 0,0 0,0 0,0 0,0 0,0 0,0 0,0 0,0 0,0 0,0 0,0 0,0 0,1 0,-1 0,0 0,0 0,0 0,0 0,0 0,0 0,0 0,0 0,0 0,0 0,0 0,0 0,0 0,0 0,0 0,0 0,0 0,0 0,0 0,0 0,0 0,0 0,0 0,0 0,0 0,0 0,0 0,0 0,0 0,0 0,0 0,0 0,0 0,0 0,0 0,0 0,0 0,0 0,0 0,0 0,0 0,0 0,0 0,0 0,0 0,0 0,0 0,0 0,0 0,0 0,0 0,0 0,0 0,0 0,0 0,0 0,0 0,0 0,0 0,0 0,0 1,0-1,0 0,0 0,-1 1,1-1,0 0,0 1,-1-1,1 0,0 1,-1 0,1-1,0 1,-1-1,1 0,0 1,0-1,-1 1,1-1,0 0,-1 1,1-1,0 1,-1-1,1 0,0 1,0-1,-1 1,1-1,0 1,-1-1,1 1,0-1,-1 0,1 1,0-1,-1 1,1-1,-1 0,1 1,0-1,-1 0,1 1,0-1,0 0,-1 1,1-1,0 0,-1 1,1-1,0 1,0-1,-1 0,1 1,0-1,0 0,-1 0,1 1,0-1,-1 1,1-1,-1 1,1-1,0 1,-1 0,1-1,-1 0,1 1,0-1,-1 1,1-1,0 0,-1 1,1 0,-1-1,1 0,0 1,-1-1,1 1,0-1,-1 1,1-1,-1 1,1-1,0 1,-1-1,1 1,-1-1,1 1,0-1,-1 0,1 1,0-1,0 0,0 1,-1-1,1 0,0 0,0 1,-1-1,1 0,0 1,0-1,0 0,-1 1,1-1,0 0,0 1,0-1,-1 0,1 1,-1 0,1-1,0 1,0-1,-1 0,1 1,0-1,-1 1,1-1,-1 1,1-1,0 1,0-1,0 0,0 0,-1 1,1-1,0 0,0 0,0 1,-1-1,1 0,0 0,0 1,-1-1,1 1,0 0,-1-1,1 0,0 0,0 1,0-1,0 0,-1 1,1-1,0 0,0 1,0-1,-1 0,1 0,0 1,0-1,0 0,-1 1,1-1,0 0,0 0,0 1,-1-1,1 0,0 1,0-1,-1 0,1 1,0-1,-1 1,1-1,0 0,0 1,-1-1,1 0,0 1,0-1,-1 0,1 1,0-1,0 0,-1 1,1-1,0 1,-1-1,1 0,-1 1,1-1,0 0,-1 1,1 0,-1-1,1 0,-1 1,1-1,0 0,-1 1,1-1,0 1,-1-1,1 0,0 1,0-1,-1 0,1 0,0 1,0-1,0 0,-1 0,1 1,0-1,0 0,-1 0,1 1,0-1,0 0,0 0,0 0,-1 1,1-1,0 0,0 0,0 0,0 1,0-1,-1 0,1 0,0 0,0 0,0 1,0-1,-1 0,1 0,0 0,0 1,0-1,-1 0,1 0,0 1,0-1,0 0,-1 0,1 0,0 1,0-1,0 0,-1 0,1 0,0 0,0 1,0-1,0 0,-1 0,1 1,0-1,0 0,0 0,-1 0,1 1,0-1,0 0,0 0,-1 0,1 1,0-1,0 0,0 0,-1 0,1 0,0 1,0-1,0 0,-1 0,1 0,0 0,0 1,0-1,0 0,0 0,-1 0,1 0,0 0,0 1,0-1,0 0,0 0,0 0,0 0,0 0,-1 0,1 0,0 0,0 0,0 0,0 0,0 0,0 0,0 0,0 1,0-1,0 0,0 0,-1 0,1 0,0 0,0 0,0 0,0 0,0 0,0 0,0 0,0 0,0 0,0 1,0-1,0 0,0 0,0 0,0 0,0 0,0 0,0 0,0 0,-1 0,1 0,0 0,0 0,0 0,0 0,0 0,0 0,0 0,0 0,0 0,0 0,0 0,0-1,-1 1,1 0,0 0,0 0,0 0,-1-1,1 1,0 0,0 0,0-1,0 1,0 0,-1 0,1-1,0 1,0 0,0-1,0 1,0 0,0 0,0-1,0 1,0 0,0 0,0-1,0 1,0 0,0 0,0 0,0 0,0-1,0 1,1 0,-1 0,0 0,0 0,0 0,1-1,-1 1,0 0,1 0,-1 0,0 0,0 0,0 0,0 0,1 0,-1 0,0 0,0 0,1 1,-1-1,0 0,0 0,0 0,0 0,0 1,0-1,0 0,0 0,0 0,0 1,0-1,0 0,0 1,0-1,-1 0,1 0,0 0,0 1,0-1,-1 0,1 0,0 0,0 0,0 1,-1-1,1 0,0 0,0 0,0 0,0 0,0 0,-1 0,1 0,0-1,0 1,0 0,-1 0,1 0,0-1,0 1,0 0,0 0,0 0,0 0,0 0,0 0,0-1,1 1,-1 0,0 0,0 0,0 0,0 0,0 0,0 0,1 0,-1 0,0 1,1-1,-1 0,0 0,0 1,0-1,1 0,-1 1,0-1,0 1,0-1,0 0,0 1,0-1,0 0,0 0,0 1,0-1,0 0,0 0,0 0,0 0,0 0,0 0,0 0,0 0,0 0,0 0,0 0,-1 0,1 0,0-1,0 1,0 0,0 0,0 0,0 0,0 0,0 0,1 0,-1-1,0 1,0 0,1 0,-1 0,1 0,-1-1,3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137 462,'2'0,"-4"0,2 0,0 0,0 0,0 0,0 0,0 0,0 0,0 0,0 0,0 0,0 0,0 0,0 0,0 0,0 0,0 0,0 0,0 0,0 0,0 0,0 0,0 0,0 0,0 0,0 0,0 0,0 0,0 0,0 0,0 0,0 0,0 0,0 0,0 0,0 0,0 0,0 0,0 0,0 0,0 0,0 0,0 1,0-1,0 0,0 0,0 0,0 0,0 0,0 0,0 0,0 0,0 0,0 0,0 0,0 0,0 0,0 0,0 0,0 0,0 0,0 0,0 0,0 0,0 0,0 0,0 0,0 0,0 0,0 1,1-1,-1 0,0 0,0 0,0 1,0-1,0 1,0-1,0 0,0 0,0 1,0-1,0 0,0 0,0 0,0 1,0-1,0 0,0 0,0 0,0 0,0 0,0 0,0 0,0 0,0 0,0 0,0 0,0 0,0 0,0 0,0 0,0 0,0 0,0 0,0 0,0 0,0 0,0 0,0 0,0-1,0 1,0 0,0 0,0 0,0 0,0 0,0 0,0 0,0 1,0-1,0 0,0 0,0 0,0 0,0 0,0 0,0 0,0 1,0-1,0 0,0 0,0 0,0 0,0 0,0 0,0 0,-1-1,1 1,0 0,0 0,0 0,0 0,0 0,0 0,0 0,0 0,0 0,0 0,0 0,0 0,0 0,0 0,0 0,0 0,0 0,0 0,0 0,0 0,0 0,0 0,-1-1,1 1,0 0,0 0,0 0,0 0,0 0,0 0,0 0,0 0,0 0,0 0,0 0,0 0,0 0,0 0,0-1,0 1,0 0,-1 0,1 0,0 0,0 0,0 0,0 0,0 0,0 0,0 0,0 0,0 0,0 0,0 0,0 0,0 0,0 0,0 0,0 0,0 0,0 0,0 0,0 0,0 0,0 0,0 0,0 0,0 0,0 0,0 0,0 0,0 0,0 0,1 0,-1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390 198,'0'1,"0"-1,0 0,0 0,0 0,0 0,0 0,0 0,0 0,0 0,0 0,0 0,0 0,0 0,0 0,0 0,0 0,0 0,0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615 576,'2'0,"-4"0,2 0,1 1,-1 0,0 0,-1 0,0 0,1 0,-1 0,0 0,-1 0,0 2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68 550,'2'0,"-4"0,2 0,0 0,0 0,0 0,1 0,-1 0,0 0,0 0,0 0,0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77 554,'2'0,"-4"0,2 0,0 0,0 0,0 0,0 0,0 0,0 0,0 0,0 0,0 0,0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84 555,'1'0,"-1"0,0 0,0 0,0 0,0 0,0 0,0 0,0 0,0 0,0 0,0 0,0 0,0 0,1 0,-1 0,0 0,0 0,1 0,-1 0,0 0,1 0,-1 0,3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95 555,'2'0,"-4"1,2-1,1 0,-1 0,0 0,0 0,0 0,0 0,0 0,1 0,-1 0,0 0,0 0,0 0,0 0,0 0,0 0,0 0,0 0,0 0,0 0,0 0,0 0,0 0,0 0,0 0,0 0,1 0,-1 0,0 0,2-1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107 555,'2'0,"-3"0,1 0,0 0,0 0,0 0,0 0,0 0,0 0,0 0,0 0,0 0,1 0,-1 0,1-1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117 554,'2'0,"-4"0,2 0,0 0,0 0,0 0,0 0,0 0,0 0,0 0,1 0,-1 0,0 0,0 0,0 0,2-1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128 553,'2'0,"-4"0,2 0,0 0,0 0,0 0,0 0,0 0,0 0,0 0,0 0,1 0,-1 0,2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139 552,'2'0,"-4"0,2 0,0 0,0 0,0 0,0 0,0 0,0 0,0 0,0 0,0 0,0 0,0 0,1 0,-1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145 553,'2'0,"-4"0,2 0,0 0,0 0,0 0,0 0,1 0,-1 0,0 0,0 0,0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140 465,'2'0,"-4"0,2 0,0 0,0 0,0 0,0 0,0 0,0 1,0-1,0 0,0 0,0 0,0 0,0 0,0 0,0 0,0 0,0 0,0 0,0 1,0-1,0 0,0 1,0-1,0 0,0 0,0 1,0-1,0 0,0 1,0-1,0 0,0 0,0 1,0-1,0 0,0 1,0-1,0 0,0 0,0 0,0 1,0-1,0 0,0 1,0-1,0 0,0 0,0 1,0-1,0 0,0 0,-1 0,1 1,0-1,0 0,0 0,0 0,0 0,0 1,0-1,0 0,0 0,0 0,0 0,0 0,0 0,0 0,0 0,0 1,0-1,0 0,0 0,0 0,0 0,0 0,0 0,0 1,0-1,0 0,0 0,0 0,0 1,0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630 559,'2'0,"-4"0,2 0,0 0,0-1,0 1,0 0,0 0,0 0,0 0,0 0,0 0,1 0,-1 0,0 0,0 0,0 0,1 0,-1-1,1 2,-1-1,1 0,0 0,-1 0,1 0,0 1,0-1,0 1,0-1,0 0,-1 0,1 1,0-1,-1 0,1 0,0 0,-1 1,1-1,-1 0,0 0,1 0,-1 0,1 0,-1 0,0 0,0 0,0 0,0 0,0 0,1 0,-1 0,-1 0,1 1,-1-1,1 1,-1 0,0 0,0 0,0 0,0 0,0 0,0 0,-1 0,1 0,0 0,0 0,0 0,0 0,1 0,-1 0,0 0,0 0,1-1,-1 1,1 0,0-1,-1 0,1 1,0-1,0 0,0 0,0 0,0 1,0-1,0 0,0 0,0 0,0 1,1-1,-1 0,1 0,-1 1,1-1,-1 0,1 0,0 0,0 1,2-1,-2 0,1 0,-1 0,1 0,-1 0,-1 0,1 0,0 0,-1 0,1 0,-1 0,0 0,1-1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139 484,'2'0,"-4"0,2 0,0 0,0 0,0 0,0 0,0 0,0 0,0 0,0 0,0 0,0 0,0 0,0 0,0 0,0 0,0 0,0 1,0-1,0 0,0 0,0 0,0 0,0 0,0 0,0 0,0 0,0 0,0 1,0-1,0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143 492,'2'0,"-4"0,2 0,0 0,0 0,0 0,0 0,0 0,0 0,0 0,0 1,0-1,0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144 501,'2'0,"-4"0,2 0,0 0,0 0,0 0,0 0,0 0,0 0,0 0,0 0,0 0,0 0,0 0,0 0,0 0,0 1,0-1,0 0,0 0,0 0,0 1,0-1,0 0,0 1,0-1,1 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146 508,'2'0,"-4"1,2-1,0 0,0 0,0 0,0 1,0-1,1 0,-1 0,0 0,0 0,0 0,0 0,0 1,0-1,0 0,0 0,0 0,0 0,0 0,0 0,-1 0,1 0,0 1,0-1,0 0,0 1,0-1,0 0,0 1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147 523,'2'0,"-4"0,2 1,0-1,0 0,0 0,-1 0,1 0,0 0,0 0,0 1,0-1,0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147 531,'2'0,"-4"0,2 0,0 0,0 1,0-1,0 0,0 0,0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145 535,'-1'0,"1"0,0 0,0 0,0 0,0 0,0 1,0-1,0 0,0 0,0 0,0 0,-1 0,1 1,0-1,0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140 545,'2'0,"-4"0,2 0,0 1,0-1,0 0,0 0,0 0,0 0,0 0,0 0,0 0,0 0,0 1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141 552,'2'0,"-4"0,2 0,0 0,0 0,0 0,0 0,0 0,0 0,0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143 555,'2'0,"-4"0,2 0,0 0,0 0,0 0,0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631 576,'2'0,"-4"0,2 0,0 0,0 0,0 0,0 0,0 0,0 0,0 0,0 0,0 0,0-1,1 1,-1 0,1 0,0 0,0 0,0 0,0 0,0 0,0 0,0 0,0 1,0-1,0 0,0 0,-1 0,1 0,1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71 469,'2'0,"-4"0,2-1,-1 1,1 0,0 0,0 0,0 0,0 0,0 0,0 0,0 0,0 0,0 0,0 0,0 0,0 0,0 0,0 0,0 0,0 0,0-1,0 1,0 0,0 0,0 0,0 0,0 0,0 0,0 0,0 0,0 0,0 0,0 0,0 0,0 0,0 1,0-1,0 0,0 1,0-1,0 1,0 0,0-1,0 1,0 0,0 0,0 0,0 0,0 0,0 0,0 0,0-1,0 1,0 1,0-2,0 1,0-1,0 1,0-1,-1 1,1-1,0 0,0 1,1-1,-1 0,0 1,0-1,0 0,0 0,0 1,0-1,0 0,0 0,0 0,0 0,0 1,0-1,0 0,0 0,0 0,0 0,0 0,0 0,0 0,0 0,0 0,0 0,0 0,0 1,0-1,0 0,0 0,0 0,0 0,0 0,1 0,-1 0,0 0,1 0,-1 0,1 0,-1 0,0 0,1 0,0 0,-1 0,0 0,1 0,-1 0,0 0,1 0,-1 0,0 0,0 0,1 0,-1 0,0 0,0 0,0 0,0 0,0 0,1 0,-1 0,0-1,0 1,0 0,0 0,0 0,1 0,-1 0,0 0,0 0,0 0,1 0,-1 0,0 0,0-1,2 1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87 490,'2'0,"-4"0,2 0,0 0,0 0,0 0,0 0,0 0,0 0,0 0,0 0,0 0,0 0,0 0,0 0,0 0,0 0,0 0,0 0,0 0,0-1,0 1,0 0,0 0,0 0,0 0,0 0,0 0,0 0,0 0,0 0,0 0,0 0,0 0,0 0,1 0,-1 0,0 0,0 0,0 0,0 0,0 0,0 0,0 0,0 0,1 0,-1 0,0 0,0 0,0 0,0 0,1 0,-1 0,0 0,0 0,0 0,0 0,0 0,0 0,0 0,0 1,0-1,0 0,0 0,0 1,0-1,0 0,-1 1,1 0,-1-1,1 1,-1 0,1 0,-1-1,1 1,-1-1,1 1,-1-1,1 0,0 1,-1-1,1 0,0 1,0-1,-1 0,1 0,0 1,0-1,0 0,0 0,-1 0,1 0,0 0,0 0,0 0,0 1,0-1,0 0,0 0,0 0,0 0,0 0,0 0,0 0,0 0,0 0,0 0,0 0,0 0,0 0,0 0,1 0,-1 0,0 0,1 0,-1 0,0 0,1 0,0 0,-1 0,0 0,1 0,-1 0,1 0,-1 0,0 0,1 0,-1 0,0 0,0 0,1 0,-1 0,0 0,0 0,1 0,-1 0,0 0,0 0,0 0,0 0,0 0,0 0,0 0,0 0,1 0,-1 0,0 0,0 0,0 0,0-1,0 1,0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94 574,'2'0,"-4"0,2 0,0 0,0 0,0 0,0 0,0 0,0 0,0 0,0 0,0 0,0 0,0 0,0 0,0 0,0 0,0 0,0 0,0 0,0 0,0 0,0 0,0 0,0 0,0 0,0 0,0 0,0 0,0 0,0 0,0 0,0 0,0 0,0 0,0 0,0 0,0 0,1 0,-1 0,0 0,0 0,0 0,0 0,0 0,0 0,0 0,0 0,0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137 549,'2'0,"-4"0,2 0,0 0,1 0,-1 0,0 0,0 0,0 0,0 0,0 0,0 0,1 0,-1 0,1 0,2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163 550,'2'0,"-4"0,2 0,1 0,-1 0,1 0,-1 0,0 0,0-1,0 1,1 0,-1 0,0 0,1 0,-1 0,1 0,0 0,0 0,2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188 549,'2'0,"-4"0,2 0,0 0,0 0,0 0,0 0,1 0,-1 0,1 0,-1 0,0 0,1 0,3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214 550,'2'0,"-4"0,2 0,1 0,-1 0,0 0,1 0,-1 0,1 0,-1 0,1 0,-1 0,1 0,0 0,2-1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238 549,'2'0,"-4"0,3 0,-1 0,0 0,0 0,0 0,0 1,0-1,1 0,-1 0,0 0,0 0,0 0,0 0,0 0,1 0,-1 0,0 0,0 0,1 0,-1 0,2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252 551,'2'0,"-4"0,2 0,1 0,-1 0,0 0,0 0,0 0,0 0,0 0,0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246 541,'2'0,"-4"0,2 0,0 0,0 0,0 0,0 0,0 0,0 0,-1 0,1 0,0 1,1-1,-1 0,0 0,0 1,0-1,1 1,-1 0,1-1,-1 0,0 1,1-1,-1 0,1 1,-1-1,0 1,0-1,0 0,0 1,1-1,-1 0,0 0,0 1,0-1,0 0,0 0,0 1,0-1,-1 1,1-1,-1 1,0 0,0 0,1-1,-1 1,0 0,0 0,-1-1,2 1,-1-1,0 1,0-1,1 0,-1 1,1-1,-1 0,1 0,-1 1,1-1,0 0,0 0,0 0,-1 0,1 0,0 0,0 0,0 0,0 0,0 0,0 0,0 0,0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661 584,'2'0,"-4"0,2 0,0 0,0 0,0 0,0 0,0 0,0 1,1-1,-1 0,0 0,1 0,-1 0,0 1,1-1,-1 0,0 0,0 1,0-1,0 0,0 1,0-1,0 1,-1 0,1 1,-1-2,1 1,0-1,-1 1,1-1,0 1,0-1,0 0,0 0,0 1,0-1,1 0,-1 0,0 0,1 0,-1 1,1-1,0 0,0 0,2-1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59 552,'2'0,"-4"0,2 0,0 0,-1 0,1 0,0 0,0 0,0 0,0 0,0 0,0 0,0 0,0 0,0 0,0 0,0 0,0 0,0 0,0 0,0 0,0 0,0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61 538,'2'0,"-4"0,2 0,0 0,0 0,0-1,0 1,0 0,0 0,0 0,0-1,0 1,0 0,0-1,0 1,0-1,0 1,0-1,0 0,1-1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63 516,'2'0,"-4"-1,2 1,0 0,0 0,0-1,0 1,-1 0,1 0,0-1,0 1,0 0,0-1,0 1,0 0,0-1,0 1,0 0,0 0,0-1,0 0,0 1,0-1,0 0,1-1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65 491,'2'0,"-4"-1,2 1,-1 0,1 0,0 0,0 0,0 0,0-1,0 1,0 0,0 0,0 0,0 0,0-1,0 1,0 0,0-1,0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65 470,'2'0,"-5"0,3 0,0-1,0 1,0 0,0 0,0-2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66 451,'2'0,"-4"0,2 0,0 0,0 0,0-1,0 1,0 0,0 0,0-1,0 1,0 0,0 0,-1-1,2-1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66 434,'2'0,"-4"0,2 0,0-1,0 1,0 0,0 0,-1 0,1 0,0-1,0 1,0 0,0 0,0-1,0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67 418,'2'0,"-4"0,2 0,0 0,0 0,0 0,0 0,0 0,0-1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69 406,'2'0,"-4"0,2-1,0 1,0 0,0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71 402,'2'0,"-4"0,3 0,-1 1,0 0,1-1,-1 1,1-1,-1 1,0 0,1-1,-1 1,1-1,-1 1,0-1,1 0,-1 1,0-1,0 0,0 0,0 0,1 0,-1 0,0 1,0-1,0 0,0 0,0 0,0 0,0 0,0 0,0 0,0 0,0 0,0 0,0 0,-1-1,1 1,0 0,0-1,-1 1,1 0,0 0,0-1,-1 1,1 0,0 0,-1 0,1-1,0 1,0 0,0 0,0 0,-1 0,1 0,0 0,-1 1,1-1,0 0,-1 0,1 1,-1-1,1 0,0 1,-1-1,1 1,0-1,0 0,-1 0,1 0,0 1,0-1,0 0,0 0,0 0,-1 1,1-1,0 0,0 0,0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685 558,'2'0,"-4"1,2-1,1 1,-1 1,0-1,1 0,-1 2,1-1,-1 0,0-1,0 1,0 1,0-2,-1 1,1-1,0 0,-1 2,0-1,1-1,-1-1,1 1,-1 0,1-1,0 0,-1 1,1-1,0 0,0 0,0 0,0 0,0 1,-1-1,1 0,0 0,0 0,0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99 560,'2'0,"-4"0,2 0,0 0,0 0,0 0,0 0,0 0,0 0,0 0,0 0,0 0,0 0,0 0,0 0,0 0,0 0,0 0,0-1,1 1,-1 0,0 0,0 0,0 0,0 0,0 0,0 0,0-1,0 1,0 0,0 0,0 0,0 0,0 0,0 0,1 0,-1-1,0 1,0 0,0 0,0 0,0 0,0 0,0 0,0 0,0 0,0 0,0 0,0 0,0 0,0 0,0-1,0 1,0 0,0 0,0 0,0 0,0 0,0 0,0 0,0 0,0 0,0 1,0-1,0 1,0-1,0 0,0 1,0-1,0 1,0 0,0-1,0 1,-1-1,1 1,0 0,0-1,0 1,0-1,0 1,0-1,0 1,-1-1,1 1,0-1,0 1,0-1,0 0,0 1,0-1,0 0,0 1,0-1,0 0,0 1,0-1,-1 0,1 0,0 1,0-1,0 0,0 1,0-1,0 0,0 1,0-1,0 0,0 0,0 0,0 1,0-1,0 0,0 0,0 0,0 1,0-1,0 0,0 0,0 0,0 0,0 0,0 0,0 1,0-1,0 0,0 0,0 0,0 0,0 0,0 0,0 0,0 0,0 1,0-1,0 0,0 0,0 0,0 0,0 0,0 0,0 0,0 0,0 0,0 0,0 1,0-1,0 0,0 0,0 0,0 0,0 0,0 0,0 0,0 0,0 0,0 0,0 0,0 0,0 0,0 0,0 0,0 0,0 0,0 0,0 0,0 0,0 0,0 0,0 0,0 0,0 0,0 0,0 0,0 0,0 0,0 0,0 0,0 0,0 0,0 0,0 0,0 0,0 0,0 0,0 0,0 0,0 0,0 0,0 0,0 0,0 0,0 0,0 0,0 0,0 0,0 0,0 0,1 0,-1 1,0-1,0 0,0 0,0 0,0-1,0 1,0 0,1 0,-1 0,0 0,0 0,0 0,0 0,0 0,0 0,0 0,0 0,0 0,1 0,-1 0,0 0,0 0,0 0,0 0,0 0,0 0,0 0,0 0,0 0,0 0,0 0,0 0,0 0,0 0,0 0,0 0,1 0,-1 0,0 0,0 0,0 0,0 0,0 0,0 0,0 0,1 1,-1-1,0 0,0 0,0 0,0 0,0 0,1 0,-1 0,0 0,0 0,1 0,-1 0,0 0,0 0,0 0,1 0,-1 0,0 0,0 0,0 0,0 0,0 0,0 0,0 0,0 0,0 0,1 0,-1 0,0 0,0 0,0 0,0 0,0 0,0 0,0 0,0 0,0 0,0 0,0 0,0 0,0 0,0 0,0 0,0 0,0 0,0 0,0 0,0 0,1 0,-1 0,0 0,0 0,0 0,0 0,0 0,0 0,0 0,0 0,0 0,0 0,0 0,0 0,0 0,0 0,0 0,0 0,0 0,0 0,0 0,0 0,0 0,0 0,0 0,0 0,0 0,0 0,0 0,0 0,0 0,0 0,0 0,0 0,0 0,0 0,0 0,0 0,0 0,0 0,0 0,1-1,-1 1,0 0,0 0,0 0,0 0,0 0,0 0,0 0,1 0,-1 0,0 0,0 0,0 0,0 0,0 0,0 0,0 0,1 0,-1 0,0 0,0 0,0 0,0 0,0 0,0 0,0 0,0 0,0 0,0 0,0 0,0 0,0 0,0 0,0 0,0 0,0 0,0 0,0 0,0 0,0 0,0 0,0 0,0 0,0 0,0 0,0 0,0 0,0 0,0 0,0 0,0 0,-1 0,1 0,0 0,-1 0,1 0,0 0,0 0,0 0,0 0,0 0,0 0,0 0,0 0,0 0,-1 0,1 0,0 0,0 0,0 0,0 0,0 0,0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100 581,'2'0,"-4"0,2 0,1 0,-1 0,0 0,0 0,0 0,0 0,0 0,0 0,0 0,0 0,0 0,0 0,0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0,0 0,0 0,0 0,0 0,0 0,1 0,-1 0,0 0,0 0,0 0,0 0,0 0,0 0,0 0,0 0,0 0,0 0,0 0,1 0,-1 0,0 0,0 0,0 0,0 0,0 0,0 0,0 0,0 0,0 0,0 0,0 0,0 0,0 0,0 0,0 0,0 0,0 0,0 0,0 0,0 0,0 0,0 0,0 0,0 0,0 0,0 0,0 0,0 0,0 0,0-1,0 1,0 0,0 0,0 0,0 0,0 0,0 0,0-1,0 1,0 0,0 0,0 0,0 0,0-1,0 1,0 0,0 0,0-1,0 1,0 0,0 0,0 0,0-1,0 1,0 0,0 0,0 0,0 0,0 0,0 0,0-1,0 1,0 0,0 0,0 0,0 0,0 0,0 0,0 0,0 0,0 0,0 0,0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89 567,'2'0,"-4"0,2 0,0 0,0 0,0 0,0 0,0 0,0 0,0 0,0 0,0 0,0 0,0 0,0 0,0 0,0 0,0 0,0 0,0 0,0 0,0 0,0 0,0 0,0 0,0 0,0 0,0 0,0-1,0 1,0 0,0 0,1-1,-1 1,0 0,0 0,0-1,1 1,-1 0,0 0,0-1,0 1,1 0,-1 0,0 0,0-1,1 1,-1 0,0 0,1 0,-1 0,0-1,0 1,1 0,-1 0,0 0,1 0,-1 1,0-1,1 0,-1 0,0 0,0 0,1 0,-1 1,0-1,1 0,-1 0,0 1,0-1,0 0,1 1,-1-1,0 1,0-1,0 1,0-1,0 1,0-1,0 1,0-1,0 1,0-1,0 1,0-1,0 0,0 1,0-1,-1 0,1 1,0-1,-1 1,1-1,0 1,-1-1,1 1,-1-1,1 1,0-1,-1 0,1 0,0 1,0-1,-1 0,1 0,0 1,-1-1,1 0,0 0,-1 1,1-1,0 0,0 0,0 1,-1-1,1 0,0 0,0 0,0 0,0 0,0 0,0 0,0 0,0 0,0 0,0 0,0 0,0 1,-1-1,1 0,0 0,0 0,0 0,0 0,0 0,0 0,0 0,0 0,0 0,0 0,0 0,0 0,0 0,0 0,0 0,0 0,0 0,1-1,-1 1,1 0,-1-1,0 1,1 0,-1-1,1 1,0-1,-1 1,1-1,0 0,-1 0,2 0,-2 1,1-1,-1 1,1-1,0 0,-1 1,1-1,-1 1,1 0,-1-1,0 1,0 0,1 0,-1-1,0 1,0 0,0 0,1 0,-1 0,0 0,0-1,0 1,0 0,0 0,0 0,0 0,0 0,1 0,-1 0,0 0,0 0,0 0,0 0,0 0,0 0,0 0,0 0,0 0,0 0,0 0,0 0,0 0,0 0,-1 0,1 1,0-1,-1 0,1 0,0 1,-1-1,1 0,0 0,0 1,-1-1,1 0,0 0,-1 1,1-1,0 1,0-1,-1 1,1-1,0 1,0-1,-1 0,1 1,0-1,0 0,0 1,0-1,0 0,-1 1,1-1,0 0,0 1,0-1,0 0,0 1,0-1,0 0,0 0,0 0,0 1,0-1,0 0,0 0,0 1,0-1,0 0,0 0,0 0,1 1,-1-1,0 0,0 0,0 1,0-1,1 0,-1 0,0 0,0 1,1-1,-1 0,0 0,0 0,0 0,1 0,-1 0,0 1,0-1,1 0,0 0,-1 0,0 0,0 0,1 0,-1 1,1-1,-1 0,0 0,0 0,0 0,1 0,-1 0,0 0,0 0,0 0,1 0,-1 0,0 0,0 0,0 0,0 0,1 0,-1 0,0 0,0 0,0 0,0 0,1 0,-1 0,0 0,0 0,1 0,-1 0,0 0,0 0,0 0,1 0,-1 0,0-1,0 1,0 0,1 0,-1 0,0 0,0 0,0 0,0 0,0 0,1 0,-1 0,0 0,0 0,0 0,0 0,0 0,1 0,-1 0,0 0,0 0,0 0,0 0,0-1,0 1,0 0,0 0,0 0,1 0,-1 0,0 0,0 0,0 0,0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160 497,'2'0,"-4"0,2 0,0 0,0 0,0 0,0 0,0 0,0 0,0 0,0 0,0 0,0 0,0 0,0 0,0 0,0 0,0 0,0-1,0 1,0 0,0 0,0 0,0 0,0 0,0 0,0 0,0 0,0 0,0 0,0 0,0 0,0 0,0 0,0 0,0 0,0 0,0 0,0 0,0 0,0 0,0 0,0 0,0 0,0 0,0 0,0 0,0 0,0 0,0 0,0 0,0 0,0 1,0-1,0 1,0-1,0 0,0 1,0-1,0 0,0 0,0 1,0-1,0 0,0 1,0-1,0 0,0 0,1 1,-1-1,0 0,0 0,0 1,0-1,0 0,0 0,0 0,0 0,0 0,0 0,0 1,0-1,0 0,0 0,0 0,0 0,1 0,-1 0,0 0,0 0,0 0,0 0,0 0,0 0,0 0,0 0,0 0,1 0,-1-1,0 1,1 0,-1-1,0 1,0 0,1 0,-1-1,0 1,0 0,0-1,1 1,-1 0,0-1,0 1,0 0,0-1,1 1,-1 0,0-1,0 1,0 0,0-1,0 1,0 0,0-1,1 1,-1 0,0 0,0 0,0-1,0 1,0 0,0 0,0 0,0 0,0 0,0 0,0 0,0-1,0 1,0 0,0 0,0 0,0 0,0 0,0 0,0 0,0 0,0 0,0 0,0 0,0 0,0 0,0 1,0-1,1 1,-1-1,0 0,0 1,0 0,0-1,0 1,0 0,0-1,0 1,0 0,0 0,0 0,0 1,0-2,0 1,0 0,0 0,0 0,0-1,0 1,0 0,0 0,0 0,0 0,0-1,0 1,0 0,0-1,0 1,0-1,-1 1,1 0,0-1,0 1,0-1,-1 1,1-1,0 1,0-1,-1 1,1-1,0 0,0 1,-1-1,1 1,0-1,-1 1,1-1,-1 0,1 1,0-1,-1 0,1 1,-1-1,1 0,0 0,-1 0,1 1,-1-1,1 0,-1 0,1 0,0 0,-1 0,1 1,0-1,-1 0,1 0,0 0,-1 0,1 0,0 0,0-1,-1 1,1 0,0 0,0 0,-1 0,1-1,0 1,0 0,0-1,-1 1,1 0,0 0,0-1,0 1,0 0,0-1,0 1,0 0,0-1,0 1,0 0,0-1,1 1,-1-1,0 1,0-1,1 1,-1 0,0-1,0 1,1 0,-1-1,1 1,-1 0,1-1,-1 1,1 0,-1-1,1 1,0 0,0-1,-1 1,1 0,-1 0,1 0,-1-1,1 1,-1 0,1 0,-1 0,1 0,-1 0,0 0,0 0,0-1,0 1,1 0,-1 0,0 0,0 0,0 0,0 0,0 0,0 0,0 0,1 0,-1 0,0 0,0 0,0 0,0 0,0 0,0 0,0 0,0 0,0-1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161 494,'2'0,"-4"0,2 0,0 0,0 0,0 0,0 0,0 0,0 0,0 0,0 0,0 0,0 0,0 0,0 0,0 0,0 0,0 0,1 0,-1 0,0 0,0 0,0 0,0 0,0 0,0 0,0 0,0 0,0 0,0 0,0 0,0 0,0 0,0 0,0 0,0 0,0 0,0 0,0 0,0 0,0 0,0 0,0 0,0 0,0 0,0 0,0 0,0 0,0 0,0 0,0 0,0 0,0 0,0 0,0 0,0 0,0 0,0 0,0 0,0 0,0 0,1 0,-1-1,0 1,0 0,0 0,0 0,0 0,0 0,0 0,0 0,0 0,0 0,0 0,0 0,0 0,1 0,-1 0,0-1,0 1,0 0,0 0,0 0,0 0,0 0,0 0,0 0,0 0,0 0,0 0,0 0,0 0,0 0,0 0,1 0,-1 0,0 0,0 0,0 0,0 0,0 0,0-1,0 1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322 482,'2'0,"-4"0,2 0,0 0,0 0,0 0,0 0,0 0,0 0,0 0,0 0,0 0,-1 0,1 0,0 0,0 0,0 0,0 0,-1 0,1 0,0 0,0 0,0 0,0 0,-1 0,1-1,0 1,0 0,0 0,0 0,-1-1,1 1,0 0,0 0,0-1,0 1,0 0,0-1,0 1,0 0,0 0,0-1,0 1,1 0,-1-1,0 1,0 0,0 0,0-1,0 1,1 0,-1 0,0 0,0-1,0 1,1 0,-1 0,0 0,0 0,0 0,0 0,1 0,-1-1,0 1,0 0,0 0,1 0,-1 1,1-1,-1 0,0 0,0 0,1 0,-1 0,0 0,0 1,1-1,-1 0,0 1,0-1,0 1,0-1,1 1,-1-1,0 1,0 0,0-1,0 1,0-1,0 1,0 0,0-1,0 1,0-1,0 0,-1 1,1-1,0 1,0-1,0 0,0 1,0-1,0 0,-1 0,1 1,0-1,0 0,0 0,0 1,-1-1,1 0,0 0,0 1,-1-1,1 0,0 0,0 0,0 0,-1 1,1-1,0 0,0 0,0 0,0 0,0 0,0 0,-1 0,1 0,0 0,0 0,0 0,0 0,0 0,0 0,0 0,0 0,0 0,0 0,0 0,0 0,0 0,0 0,0-1,0 1,0 0,0-1,1 1,-1 0,0-1,1 1,-1-1,0 1,1-1,-1 1,1-1,-1 1,1-1,-1 1,1-1,-1 1,0-1,1 1,-1-1,1 1,-1-1,0 1,0 0,0 0,1-1,-1 1,0 0,0 0,0-1,1 1,-1 0,0 0,0 0,0 0,0-1,0 1,0 0,0 0,1 0,-1 0,0 0,0 0,0 0,0 0,0 0,0 0,0 0,0 0,0 0,0 0,-1 0,1 1,0-1,0 0,0 0,0 1,-1-1,1 0,0 1,0-1,0 1,0 0,0-1,0 1,0-1,0 1,0 0,0-1,0 1,0-1,0 1,0-1,0 0,1 1,-1-1,0 0,0 1,0-1,1 0,-1 0,0 0,0 1,1-1,-1 0,0 0,0 0,1 0,-1 0,0 0,1 0,0 0,-1 0,1 0,0 0,-1 0,1 0,0-1,-1 1,1 0,0-1,0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344 454,'2'0,"-4"0,2 0,0-1,0 1,0 0,0 0,0 0,0 0,0 0,0 0,0 0,0 0,0 0,0 0,0 0,0 0,0-1,0 1,0 0,0 0,0 0,0 0,1 0,-1 0,0 0,0 0,0 0,0 0,0 0,1 0,-1 0,0 0,1 0,-1 0,0 0,1 0,-1 0,0 0,0 1,0-1,1 0,-1 1,0-1,0 0,0 0,1 1,-1 0,0 0,-1 0,1-1,0 1,0-1,0 1,0-1,0 0,0 0,-1 1,1-1,0 0,0 0,0 1,0-1,-1 0,1 1,0-1,0 0,0 0,0 0,0 0,0 1,0-1,-1 0,1 0,0 0,0 0,0 0,0 0,0 0,0 1,0-1,0 0,0 0,0 0,0 0,0 0,0 0,1 0,-1 0,0 0,0 0,0 0,0 0,1 1,-1-1,0 0,1 0,-1 0,0 0,0 0,1 0,-1 0,0 0,1 0,-1 0,0 0,0 0,0 0,1 0,-1 0,0 0,0 0,0 0,0 0,0 0,0 0,1 0,0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348 485,'2'0,"-4"0,2 0,0 0,0 0,0 0,0 0,0 0,0 0,0 0,0 0,0 0,0 0,0 0,0 0,0 0,0 0,0 0,0 0,0 0,0 0,0 0,0 0,0 0,0 0,0 0,1 0,0 0,0 0,0 0,-1 0,1 0,0 0,0 0,-1 0,1 0,0 0,0 0,-1 0,1 0,0 0,0 0,-1 0,1 0,-1 0,1 0,-1 0,0 0,1 0,-1 0,0-1,0 1,1 0,-1 0,0 0,0 0,0 0,0 0,1 0,-1 0,0 0,0 0,0 0,0 0,0 0,0 0,0 0,0 0,0 0,0 0,0 0,0 0,0 0,1 0,-1 0,0 0,0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362 476,'2'0,"-4"0,2 0,0 0,0 0,0 0,0 0,0 0,0 0,0 0,0 0,-1-1,1 1,0 0,0 0,0 0,0 0,0 0,0 0,0 0,0 1,0-1,0 0,0 0,0 1,0-1,0 0,0 1,0-1,0 1,0 0,0-1,0 1,0-1,0 1,0-1,0 2,0-2,0 1,0-1,0 0,0 1,0-1,1 1,-1-1,0 0,0 0,0 1,0-1,0 0,0 1,0-1,0 0,0 0,0 0,0 0,0 1,0-1,0 0,0 0,0 0,0 0,0 0,0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382 471,'2'0,"-4"0,2 0,0 0,0 0,0-1,0 1,0 0,0 0,0 0,0 0,0 0,0 0,0 0,0 0,0 0,0 0,0 0,0 0,0 1,1-1,-1 1,0-1,0 1,0-1,0 1,0-1,0 1,1-1,-1 1,0-1,0 1,1-1,-1 0,0 1,0-1,1 0,-1 0,0 1,0-1,1 0,-1 0,0 0,1 0,-1 0,0 0,1-1,-1 1,0 0,1-1,-1 1,1-1,-1 1,0-1,0 1,1-1,-1 1,0 0,0-1,0 1,1 0,-1 0,0-1,0 1,0 0,0 0,0 0,0 0,0 0,0 0,0 0,0 0,0 0,0-1,0 1,0 0,0 0,0 0,0 1,1-1,-1 1,0-1,0 1,0 0,0 0,0 0,0 0,1 0,-1 1,0-1,0 0,0 0,0 1,1-1,-1 0,0 0,0 1,0-1,1 0,-1 0,0 1,0-1,0 1,-1-1,1 0,0 0,0-1,0 1,0-1,-1 1,1-1,0 1,-1-1,1 0,-1 1,1-1,-1 0,0 0,1 0,-1 0,1 0,-1 0,0 0,0-1,1 1,-1 0,1 0,-1-1,0 0,1 1,0 0,0-1,-1 1,1 0,0-1,0 1,0-1,0 1,1-1,-1 0,0 1,1-1,-1 1,1-1,0 0,0 0,0 1,0-1,1 1,-1-1,0 0,0 1,1-1,-1 1,0 0,0-1,0 1,0-1,0 1,0 0,0 0,-1-1,1 1,-1 0,2-1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720 571,'2'0,"-4"0,2 0,0 0,0 0,0 0,0 0,0 0,0 0,0 0,0 1,0-1,0 0,0 0,0 0,0 0,0 0,0 0,1 0,-1 0,0 0,1 1,-1-1,1 0,2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406 448,'2'0,"-4"0,2 0,0 0,0-1,0 1,0 0,0 0,0 0,0 0,0 0,0 0,0 0,0 0,0 0,0 0,0 0,0 0,0 0,0 0,0 0,1 0,-1 0,0 0,0 0,1 0,-1 1,0-1,1 0,-1 1,0-1,0 1,1 0,-1-1,0 1,0 0,0-1,0 1,0-1,0 1,0 0,0-1,-1 1,1 0,0-1,0 0,0 1,0-1,0 1,-1-1,1 0,0 0,0 1,0-1,0 0,0 0,0 0,0 0,0 1,0-1,0 0,1 0,-1 0,0 0,1 1,0-1,-1 0,1 0,0 0,-1 0,1 0,0 0,0 0,0 0,-1 0,1 0,-1 0,0 0,1 0,-1 0,0 0,0 0,0 0,1 0,-1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425 488,'2'0,"-4"0,2 0,0 0,0 0,0 0,0 0,0 0,0 0,0 0,0 0,0 0,0 0,0 0,1 0,-1 0,0 0,1 0,-1 0,1 1,-1-1,1 0,0 0,0 0,-1 0,1 0,0 0,0 0,0 0,0 0,0 0,-1 0,1 0,0 0,-1 0,0 0,1 0,-1 0,0 0,1 0,-1 0,0 0,0 0,0 0,1 0,-1 0,0 0,0 0,0 0,1 0,-1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425 477,'0'1,"0"-1,0 0,0 0,0 0,0 0,0 0,0 0,0 0,1 0,0 0,-1 0,1 0,0 0,0 0,0 0,-1 0,1 0,0 0,-1 0,1 0,0 0,-1 0,0 0,1 0,-1 0,0 0,1 0,-1 0,0 0,0 0,1 0,-1 0,0 0,1 0,1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459 458,'2'0,"-4"0,2 0,0 0,0 0,0 0,0 0,0 0,0-1,0 1,0 0,0 0,0 0,0 0,0 0,0 0,0 0,0 0,0 0,0 0,0 0,0 0,0 0,0 0,0 0,0 0,0 0,0 0,0 0,0 0,0 0,0 0,0 1,0-1,0 1,0 0,0 0,0 0,-1 0,1 0,0 0,0 0,0 1,0-1,-1 0,1 0,0 2,0-2,-1 1,1-1,0 0,0 0,0 0,-1 0,1 0,0 0,0 0,0-1,0 1,-1 0,1-1,0 1,0 0,0-1,0 0,0 1,0-1,0 0,0 0,0 0,0 1,0-1,0 0,0 0,0 0,0 0,0 0,0 0,0 0,0 0,0 0,0 0,0 0,0 0,0 0,0 1,0-1,0 0,1 0,-1 0,0 0,1 0,-1 0,1 0,0 0,-1 0,1-1,0 1,0 0,-1 0,1 0,0 0,0 0,-1 0,1 0,0 0,-1 0,1 0,-1 0,1 0,-1 0,0 0,1 0,-1 0,0 0,0 0,0 0,1 0,-1 0,0 0,0 0,0 0,0 0,0 0,1 0,-1 0,1-1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306 483,'2'0,"-4"0,2 0,0 0,0 0,0 0,0 0,0 0,0 0,0 0,0 0,0 0,0 0,0 0,0 0,0 1,0-1,-1 0,1 0,0 0,0 0,0 0,0 0,0 0,0 0,0 0,0 0,0 0,0 0,0 0,0 0,0 0,0 0,0 0,0 0,0 0,0 0,0 0,0 0,0 0,0 0,0 0,0 0,0 0,0 0,0 0,0 0,0 0,0 0,0 0,0 0,0 0,0 0,0 0,0 0,0 0,1-1,-1 1,0 0,1 0,-1 0,0 0,0-1,0 1,0 0,1 0,-1-1,0 1,0 0,0 0,0 0,0-1,0 1,0 0,0 0,0 0,0 0,0-1,0 1,0 0,0 0,0 0,0 0,-1 0,1-1,0 1,0 0,-1 0,1 0,0 0,-1 0,1 0,0 0,-1 0,1 0,-1 0,1 0,-1 0,1 0,-1 0,1 0,-1 0,1 0,-1 1,1-1,0 0,-1 0,1 0,0 0,0 0,-1 0,1 0,-1 0,1 1,0-1,0 0,-1 0,1 0,0 1,0-1,0 0,-1 0,1 1,0-1,0 0,0 1,0-1,0 0,0 0,0 0,0 1,0-1,0 0,0 0,0 0,0 1,-1-1,1 0,0 0,0 0,0 0,0 0,0 0,0 1,0-1,1 0,-1 0,0 0,0 0,0 0,0 0,0 0,0 0,1 0,-1 0,0 1,0-1,0 0,1 0,-1 0,0 0,0 0,1 0,-1 0,0 0,1-1,-1 1,0 0,1 0,-1 0,0 0,0 0,1 0,-1-1,0 1,0 0,1 0,-1 0,0-1,0 1,1-1,-1 1,0 0,1-1,-1 0,0 0,1 1,-1-1,0 1,1-1,-1 1,0-1,0 1,1-1,-1 0,0 1,0-1,1 1,-1-1,0 1,0-1,1 0,-1 0,1 1,-1-1,0 1,0-1,1 0,-1 0,0 1,1-1,-1 1,0-1,1 0,-1 1,0-1,0 1,0-1,1 1,-1-1,0 1,0 0,0-1,0 1,1 0,-1 0,0-1,0 1,0 0,0 0,0 0,0-1,0 1,0 0,0 0,1 0,-1 0,0 0,0-1,0 1,0 0,0 0,0 0,0 0,0 0,0 0,0 0,0 0,0 0,0 0,0 0,0 0,0 0,0 0,0 0,0 0,0 0,0 1,0 0,-1-1,1 1,0 0,0-1,0 1,-1 0,1 0,0 0,0 0,-1 0,1-1,0 1,0 0,0 0,-1-1,1 1,0 0,0 0,-1-1,1 1,0 0,0-1,0 1,0 0,-1-1,1 1,0-1,0 1,0-1,0 1,-1-1,1 1,0-1,0 0,0 1,0-1,0 0,0 0,0 1,0-1,0 0,0 0,-1 1,1-1,0 0,0 0,0 0,0 1,0-1,0 0,0 0,0 0,0 0,0 0,0 0,0 1,0-1,0 0,0 0,0 0,0 0,0 0,0 0,0 0,0 0,0 0,0 0,0 0,0 0,0 0,0 0,0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378 483,'2'0,"-4"0,2 0,0 0,0 0,0 0,0 0,0 0,0 0,0 0,0 0,0 0,0 1,0-1,0 0,0 0,0 0,0 0,0 0,0 0,0 0,0 0,0 0,0 0,0 0,0 0,0 0,0 0,0-1,0 1,0 0,0 0,0 0,0-1,0 1,-1 0,1 0,0-1,0 1,0 0,-1 0,1-1,0 1,0 0,-1 0,1 0,0-1,0 1,-1 0,1 0,-1 0,1-1,0 1,-1 0,1 0,0 0,-1 0,1 0,-1 0,1 0,0 0,-1 0,1 0,0 0,-1 0,1 0,-1 0,1 0,0 0,0 1,-1-1,1 0,0 0,0 0,-1 0,1 0,0 0,-1 1,1-1,0 0,0 0,0 0,0 1,-1-1,1 0,0 0,0 1,0-1,0 0,0 1,0-1,0 0,0 0,0 0,0 0,0 1,0-1,0 0,0 0,0 0,0 0,0 1,0-1,0 0,0 0,0 1,1-1,-1 0,0 0,0 0,0 0,0 1,0-1,1 0,-1 0,0 0,0 0,0 0,0 0,0 0,0 0,1 0,-1 0,0 0,0 0,0 0,0 0,1 0,-1 0,0 0,0 0,0 0,1 0,-1-1,0 1,0 0,1 0,-1 0,0 0,0-1,1 1,-1 0,0 0,0 0,1-1,-1 1,1-1,-1 1,0 0,0-1,1 1,-1 0,0-1,0 1,0 0,1-1,-1 1,0-1,0 1,1-1,-1 1,0-1,0 1,0-1,1 0,-1 1,0-1,0 1,0-1,0 1,0-1,1 1,-1-1,0 1,0-1,0 0,0 0,0 1,0-1,0 1,0-1,0 1,0-1,0 1,1-1,-1 1,0-1,0 1,0-1,0 1,0-1,0 1,0 0,0-1,0 1,0 0,0-1,1 1,-1-1,0 1,0 0,0-1,0 1,0 0,0 0,0 0,0 0,0 0,0 0,0 0,0-1,0 1,0 0,0 0,0 0,0 0,0 0,0 0,0 0,0 0,0 0,0 0,0 0,0 1,0-1,0 1,0 0,0 0,-1-1,1 1,0 1,-1-1,1-1,0 1,0 0,-1 0,1 0,0 0,-1 0,1 1,0-1,-1-1,1 1,0 0,-1 0,1 0,0 0,0-1,0 1,-1 0,1-1,0 1,0 0,0-1,0 1,0-1,0 1,0-1,0 0,0 1,0-1,0 0,0 0,0 1,0-1,0 0,0 0,0 1,0-1,0 0,0 0,0 0,0 0,0 0,0 0,0 0,0 1,0-1,0 0,0 0,0 0,0 0,0 0,0 0,0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148 504,'2'0,"-4"0,2 0,0 0,0 0,0 0,0 0,0 0,0 0,0 0,0 0,0 0,0 0,0 0,0 0,0 0,0 0,0 0,0 0,0-1,0 1,0 0,0 0,0 0,0 0,0 0,0 0,0 0,0-1,0 1,0 0,0 0,0 0,0 0,0-1,0 1,0 0,0 0,0 0,0 0,0 0,0 0,0-1,0 1,0 0,0 0,0 0,0 0,0 0,0 0,-1 0,1 0,0 0,0 0,0 0,0 0,-1 0,1 0,0 0,-1 0,1 0,0 0,0 0,-1 0,1 0,0 0,-1 0,1 0,0 1,0-1,-1 0,1 0,0 0,-1 0,1 1,0-1,0 0,0 0,-1 0,1 1,0-1,0 0,0 0,0 1,0-1,0 0,0 0,0 1,0-1,0 0,0 0,0 1,0-1,0 0,0 0,0 0,0 0,0 1,0-1,0 0,0 0,0 0,0 0,0 0,0 0,0 0,1 1,-1-1,0 0,0 0,0 0,1 0,-1 0,0 0,0 0,0 0,1 0,-1 0,0-1,0 1,1 0,-1 0,0 0,1 0,-1-1,0 1,0 0,1-1,-1 1,1-1,-1 0,1 1,-1-1,0 1,1 0,-1-1,0 1,0-1,1 1,-1-1,0 0,0 1,0-1,1 1,-1-1,0 1,0-1,0 1,0-1,1 0,-1 1,0-1,0 0,0 1,0-1,0 1,0-1,1 0,-1 1,0-1,0 0,0 1,0-1,0 1,0-1,0 1,0-1,0 1,0-1,0 1,0 0,0-1,0 1,0 0,0 0,0 0,0-1,0 1,0 0,0 0,0 0,0 0,0 0,0 0,0 0,0 0,0 0,0 0,0 0,0 0,0 0,0 0,0 0,0 0,0 0,0 0,0 1,0-1,0 1,0 1,0-1,-1 0,1 1,0-1,-1-1,1 1,0 0,0 0,0 0,0 0,-1-1,1 1,0 0,0-1,0 1,0 0,0-1,0 1,0 0,0-1,0 1,0 0,0-1,-1 1,1-1,0 1,0 0,1 0,-1-1,0 1,0-1,0 0,0 1,0-1,0 1,0-1,0 0,0 1,0-1,0 0,0 0,0 1,0-1,0 0,0 1,0-1,0 0,0 0,0 0,0 0,0 0,0 1,0-1,0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83 570,'2'0,"-4"0,2 0,0 0,0 0,0 0,0 0,0 0,0 0,0 0,0 0,0 0,0 0,0 0,0 0,0 0,0 0,0 0,0 0,0 0,0 0,0 0,0 0,0 0,0 0,0 0,0 0,0 0,0 0,0 0,0 0,0 0,0 0,0 0,0 0,0 0,0 0,0 0,0 0,0 0,0-1,-1 1,1 0,0 0,0 0,-1 0,1 0,0 0,-1 0,1 0,0 0,0 0,-1 0,1 0,-1 0,1 0,0 0,-1 0,1 0,0 0,-1 1,1-1,0 0,-1 0,1 0,-1 0,1 1,-1-1,1 0,0 1,-1-1,1 0,0 0,-1 1,1-1,0 0,0 1,0-1,-1 0,1 1,0-1,0 0,0 1,0-1,0 0,0 1,0-1,-1 0,1 0,0 1,0-1,0 0,0 0,0 1,0-1,0 0,0 0,0 0,0 0,0 0,0 0,0 0,0 0,0 1,0-1,0 0,0 0,0 0,0 0,0 0,0 0,1 0,-1 0,0 0,0 0,0 0,0 0,0 0,0 0,0 0,0 0,1 0,-1 0,0 0,1 0,-1 0,0-1,0 1,1 0,-1 0,0 0,0 0,0 0,1-1,-1 1,0 0,0 0,0 0,1-1,-1 1,0 0,0 0,0-1,1 1,-1 0,0-1,0 1,0 0,0-1,0 1,1-1,-1 1,0-1,0 0,0 1,0-2,0 2,0-1,0 1,0-1,0 0,1 1,-1-1,0 0,0 1,0-1,0 1,0-1,0 1,0 0,0-1,0 1,0-1,0 1,0 0,0-1,0 1,0 0,0-1,0 1,0 0,0 0,0 0,0-1,0 1,0 0,0 0,0 0,0 0,0-1,0 1,0 0,0 0,0 0,0 0,0 0,0 0,0 0,0 0,0 0,0 0,0 0,0 0,0 0,0 0,0 0,-1 0,1 0,0 1,0 0,0-1,0 1,-1-1,1 1,0 0,0 0,0 0,0 0,0 0,-1-1,1 1,0 0,0 0,0 0,0 0,0-1,0 1,0 0,0-1,0 1,0 0,0-1,0 1,1 0,-1 0,0 0,0-1,0 0,0 1,0 0,0-1,0 1,0-1,0 0,0 1,0-1,0 0,0 0,0 0,0 1,0-1,0 0,1 0,-1 0,0 0,0 0,0 0,0 0,0 0,0 0,0 0,0 0,0 0,0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469 499,'2'0,"-4"0,2 0,0 0,0 0,0 0,0 0,-1 0,1 0,0 0,0 0,0 0,0 0,0 0,0 0,0 0,0 0,0 0,0 0,0 0,0 0,0 0,0 0,0 0,0 0,-1 0,1 0,0 0,0 0,0 0,0 0,0 0,0 0,0 0,0 0,0 0,0 0,0 0,0 0,0 0,1 0,-1 0,0 0,0-1,0 1,0 0,0 0,1 0,-1 0,0 0,0 0,0 0,1 0,-1 0,0 0,0 0,1 0,-1 1,0-1,0 0,1 0,-1 0,0 0,0 0,1 1,-1-1,0 0,0 1,0-1,0 0,0 0,0 1,0-1,0 1,0-1,0 1,0-1,0 1,0-1,0 0,0 1,0-1,-1 0,1 1,0-1,0 0,0 0,0 1,0-1,0 0,0 0,0 0,0 1,-1-1,1 0,0 0,0 0,0 0,0 0,0 0,0 0,0 1,0-1,0 0,1 0,-1 0,0 0,1 0,-1 1,0-1,1 0,-1 0,0 0,1 0,-1 0,1 0,-1 0,1 0,-1 0,1 0,-1 0,1 0,-1 0,0 0,1 0,-1 0,0 1,1-1,-1 0,0 0,0-1,1 1,-1 0,0 0,1-1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491 451,'2'0,"-4"0,2 0,0 0,0 0,0 0,0 0,0 0,0 0,0 0,0 0,0 0,0 0,0 0,0-1,0 1,0 0,0 0,0 0,0 0,0 0,0 0,0 0,0 0,0 0,0-1,1 1,-1 0,0 0,0 0,0 0,0 0,0 0,0 0,0 0,0 0,1 0,-1 0,0 0,0 0,0 0,0 0,1 0,-1 0,0 1,0-1,0 1,0-1,0 1,0 0,0-1,0 1,-1 0,1 0,0-1,0 1,-1-1,1 1,0-1,-1 1,1-1,0 1,0-1,-1 0,1 1,0-1,0 0,0 0,0 0,0 0,0 0,0 0,0 1,0-1,0 0,0 0,0 0,0 0,0 0,0 0,0 0,1 0,-1 1,0-1,1 0,-1 0,0 0,1 0,-1 0,1 0,1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738 574,'2'0,"-4"0,3 0,-1 0,0 0,0 0,1 0,-1 0,1 0,-1 0,0 0,1 0,-1 0,1 0,0 0,-1 0,1 0,1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328 552,'2'0,"-4"0,2 0,0 0,1 0,-1 0,0 1,0-1,0 0,1 0,-1 0,0 0,1 0,-1 0,1 1,-1-1,1 0,0 0,-1 0,1 0,0 0,-1 0,1 0,0 1,-1-1,1 0,0 0,-1 0,1 0,0 0,-1 0,1 0,-1 0,0 0,0 0,1 0,-1 0,0 0,1 0,-1 0,0 0,1 0,-1 0,0 0,0 0,0 0,0 0,0 0,0 0,0 0,0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329 542,'2'0,"-4"0,2 0,0 0,0 0,0 0,0 0,2 0,-1 0,0 0,-1 0,1 1,0-1,0 0,0 0,0 0,0 0,0 0,0 1,0-1,0 0,-1 0,1 0,0 0,-1 0,1 0,-1 0,0 0,0 0,1 0,-1 0,0 0,0 0,1 0,-1 0,0-1,0 1,1 0,-1-1,0 1,0 0,0-1,0 1,0-1,0 1,0-1,0 1,0-1,0 1,0 0,0 0,0-1,0 1,0 0,0 0,0 0,0 0,0 0,0 0,0 0,0 0,0 0,1 0,-1 0,1 0,-1 0,1 1,-1-1,1 0,-1 1,1-1,-1 0,1 1,-1-1,1 1,-1-1,1 1,-1-1,1 1,-1-1,0 1,1-1,-1 1,0 0,0-1,0 1,0 0,0-1,0 1,-1 0,1 0,-1 0,1 0,-1 0,1 0,-1 0,0 0,1 0,-1 0,0 0,1-1,-1 1,0 0,1 0,-1 0,1-1,-1 1,1-1,-1 1,1-1,0 1,-1-1,1 0,0 1,0-1,0 0,-1 0,1 1,0-1,0 0,0 0,0 0,0 0,0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396 529,'2'0,"-4"0,2-1,0 1,0 0,0 0,0 0,0-1,0 1,0 0,0 0,0 0,0 0,0 0,0 0,0 0,0 0,0 0,0 0,0 0,0 1,0-1,0 1,0 0,0 0,0 0,0 0,0 1,0-1,0 1,-1-1,1 0,0 1,0-1,-1 1,1-1,0 1,0-1,0 0,-1 1,1-1,0 0,0 0,0-1,0 1,0 0,-1-1,1 1,0-1,0 1,0-1,0 0,0 1,0-1,0 0,0 0,0 0,0 1,0-1,0 0,0 0,0 0,0 0,0 1,0-1,0 0,1 0,-1 0,0 1,0-1,0 0,1 0,-1 0,0 0,1 1,-1-1,1 0,-1 0,1 0,0 0,-1 1,1-1,0 0,0 0,0 0,0 0,0 0,0 0,-1 0,1 0,0 0,-1 0,1 0,-1 0,1 0,-1 0,1 0,-1 0,0 0,1 0,-1 0,0-1,1 1,-1 0,0 0,1 0,-1 0,1 0,1-1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446 560,'2'0,"-4"0,2 0,0 0,0 0,0 0,0 0,0 0,0 0,0 0,0 0,0 0,0 0,0 0,-1 0,0 0,0 0,0 0,1 0,-1 0,0 0,0 0,0 0,1 0,-1 0,0 0,1 0,-1 0,1 0,-1 0,1 0,0 0,-1 0,1 0,0-1,0 1,0 0,0 0,0 0,1-1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449 550,'2'0,"-4"0,2 0,0 0,0 0,0 0,0 0,-1 0,1 0,-1 0,0 0,1 0,-1 0,0 0,0 0,0 0,0 0,1 0,-2 0,2 0,0 0,-1 0,1 0,-1 0,1 0,0 0,-1 0,1 0,0 0,0 0,0 0,-1 0,1 0,0 0,0 0,0 0,0 0,0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459 559,'2'0,"-4"0,2 0,0 0,0 0,0 0,0 0,0 0,0 0,0 0,0-1,0 1,0 0,0 0,0 0,0 0,0 1,0-1,0 0,0 1,1 0,-1 0,0-1,1 1,-1 0,1 0,-1 0,1 0,-1 0,1 0,-1 0,1 0,-1 0,1-1,-1 1,0-1,1 1,-1 0,0-1,1 0,-1 0,0 1,0-1,0 0,0 0,0 0,1 0,-1 0,0 0,0 0,0 0,0-1,1 1,-1-1,0 1,0-1,1 0,-1 0,1 0,-1 0,0-1,1 1,-1 0,0 0,1-1,-1 1,0-1,1 1,-1 0,0-1,1 1,-1 0,0-1,1 1,-1 0,0-1,1 1,-1 0,0 0,0 0,0 0,1 0,-1 0,0 0,0 0,0 1,0-1,0 0,0 1,1-1,-1 0,0 1,0-1,0 1,0-1,0 0,0 1,0-1,1 1,-1-1,0 1,0-1,0 1,0-1,0 1,0-1,1 1,-1 0,0-1,0 1,0-1,1 1,-1 0,0-1,0 1,0 0,1-1,-1 1,0 0,0 0,0-1,0 1,1 0,-1 0,0-1,0 1,1 0,-1 0,0 0,1 0,-1-1,1 1,-1 0,2 0,-1 0,0 0,1 0,-1 0,0-1,1 1,-1 0,0 0,1 0,-1 0,1 1,0-1,0 0,1 0,-1 0,1 0,-1 0,1 0,-1 0,1 0,-1 0,2 0,-1 0,-1 0,0 0,0 0,0 0,0 0,-1 0,1 1,0-1,0 0,0 0,-1 0,1 0,-1 0,1 0,-1 0,1 0,1 1,-2-1,1 0,-1 0,1 0,-1 0,1 0,-1 0,2 0,-1 0,-1 0,1 0,-1 0,1 0,-1 0,1 0,-1 0,0-1,0 1,0 0,1 0,-1 0,0 0,-1 0,1 0,-1 0,1 0,-1 0,1 0,-1 0,0 0,0 0,0 0,1 0,-1 0,0 0,0 0,0 0,0 0,0 0,1 0,-1 0,0 0,0 0,0 0,1-1,-1 1,0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499 553,'2'0,"-4"0,2 0,0 0,0 0,0-1,0 1,0 0,1 0,-1-1,0 1,0 0,0 0,0 0,0-1,0 1,0 0,0 0,0-1,1 1,-1 0,0 0,0-1,0 1,0 0,0 0,0 0,0-1,0 1,0 0,0 0,-1 0,1-1,0 1,0 0,-1 0,1 0,0 0,-1 0,1 0,0 0,0 0,-1 0,1 0,0 0,-1 0,1 0,-1 1,0-1,1 0,-1 0,1 1,-1-1,1 1,0-1,-1 0,1 1,-1-1,1 1,0-1,0 0,0 1,0-1,-1 1,1-1,0 0,0 1,0-1,0 1,0-1,0 0,0 0,0 1,0-1,0 0,0 1,0-1,0 0,0 0,0 0,0 0,0 1,0-1,0 0,0 0,0 0,1 0,-1 0,0 0,0 0,0 0,0 1,0-1,1 0,-1 0,0 0,0 0,0-1,1 1,-1 0,0 0,1 0,-1 0,0 0,1-1,-1 1,0 0,1-1,-1 1,1-1,-1 0,1 1,-1-1,1 0,-1 0,1 0,-1-1,0 1,1 0,-1 0,1 0,-1 0,0 0,1-1,-1 1,1 0,-1 0,0 0,1 0,-1 0,0 0,0 0,1 1,-1-1,0 0,0 1,0-1,0 1,0-1,0 1,0 0,1 0,-1-1,0 1,0 0,0 0,0 0,0 0,0 0,0 0,0 0,0 0,0 0,0 0,0 0,-1 1,1 0,0 0,0 0,-1 0,1 0,0 1,-1-1,0 1,1-1,0 1,-1-1,1 0,0 0,-1 0,1 0,0 1,0-2,0 1,-1 0,1-1,0 1,0-1,0 1,0-1,0 1,0-1,1 1,-1-1,0 0,0 0,0 1,0-1,0 0,0 0,0 0,0 0,0 0,1 0,1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514 549,'2'0,"-4"0,2 0,0-1,0 1,-1 0,1 0,0 0,0 0,0 0,0 0,0 0,0 0,0 0,-1 0,1 0,0 0,0-1,0 1,0 0,0 0,0 0,0-1,0 1,0 0,0-1,0 1,0 0,0 0,1-1,-1 1,0 0,0 0,0 0,1 0,-1-1,0 1,1 0,-1 0,0 0,0 0,1 0,-1 0,0 1,1-1,-1 0,0 0,0 1,0-1,1 1,-1-1,0 1,0 0,0-1,0 1,0 0,0-1,0 1,-1 0,1-1,0 1,0-1,-1 1,1-1,0 1,0-1,-1 0,1 1,0-1,0 0,0 0,0 0,0 0,0 0,0 1,-1-1,1 0,0 0,0 0,0 0,0 0,0 0,0 0,0 0,0 0,1-1,-1 1,0 0,0-1,1 1,-1-1,0 1,1-1,-1 0,1 0,0 1,-1-1,1 0,-1 1,1-1,-1 1,0 0,1-1,-1 1,0 0,0 0,0 0,0-1,0 1,0 0,1 0,-1 0,0 0,0 0,0 0,0 0,0 0,0 0,0 0,-1 0,1 1,0-1,0 1,0-1,0 1,0 0,0-1,0 1,0-1,0 1,0 0,0-1,0 1,0-1,0 1,1-1,-1 1,0-1,0 1,1-1,-1 0,0 0,0 1,1-1,-1 0,1 0,-1 0,1 0,-1 0,1 0,-1 0,0 0,1 0,1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530 534,'2'0,"-4"0,2 0,0 0,0 0,0 0,0 0,0 0,0 0,0 0,0 0,0 0,0-1,0 1,0 0,0 0,0 0,0 0,0 0,0 0,0 0,0 0,0 0,1 0,-1 0,0-1,0 1,0 1,1-1,-1 0,0 0,1 0,-1 0,0 0,0 1,0-1,1 0,-1 0,0 1,0-1,0 1,0-1,0 0,0 1,0-1,0 1,0-1,0 0,0 1,0-1,0 0,0 0,0 1,0-1,0 0,0 0,0 0,0 0,0 0,0 1,0-1,0 0,0 0,0 0,0 0,1 0,-1 1,0-1,1 0,-1 0,1 0,-1 0,1 0,0 0,-1 1,1-1,-1 0,1 0,1 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545 562,'2'0,"-4"0,2 0,0 0,0 0,0 0,0 0,0 0,0 0,0 0,0-1,0 1,0 0,1 0,-1 0,1 0,-1 0,1-1,0 1,-1 0,1 0,0 0,0 0,-1 0,1 0,0-1,0 1,0 0,0 0,-1 0,1 0,-1 0,1 0,-1 0,0 0,1 0,-1 0,0 0,0 0,1-1,-1 1,0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755 572,'2'0,"-4"0,2 0,0 0,0 0,0 0,0 0,0 0,0 0,0 0,1 0,-1 0,0 0,1 1,-1-1,0 0,1 0,1-1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558 551,'2'0,"-4"0,2 0,0 0,0 0,0-1,0 1,0 0,0 0,0 0,0 0,0 1,0-1,0 1,0-1,-1 1,1 0,0-1,0 1,0 0,0-1,0 1,0 0,0 0,0-1,0 1,0 0,0-1,0 1,0-1,0 1,0-1,0 0,0 1,0-1,1 0,0 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591 553,'2'0,"-4"0,2-1,0 1,-1-1,1 1,0 0,-1-1,1 1,0 0,-1 0,1 0,-1 0,0 0,1 0,-1 0,0 0,1 0,-1 0,0 1,0-1,1 0,-1 1,1-1,-1 0,1 1,-1-1,1 1,0-1,-1 0,1 1,0-1,0 0,0 1,-1-1,1 1,0-1,0 1,0-1,0 0,0 1,0-1,0 0,0 1,0-1,0 0,1 0,-1 1,0-1,0 0,0 0,0 1,0-1,0 0,1 0,-1 0,0 0,0 0,0 0,0 0,1 0,-1 0,0 1,1-1,-1-1,0 1,1 0,-1 0,0 0,1 0,-1-1,1 1,-1 0,1-1,-1 1,1-1,-1 1,1-1,-1 0,1 1,-1-1,1 0,-1 0,1 1,0-1,-1 0,1 0,-1 0,0 0,1 0,-1 0,1 0,-1 0,0 0,1 0,-1 0,0 0,0 0,0 0,1 0,-1 0,0 1,0-1,0 0,0 1,1-1,-1 0,0 1,0-1,0 1,0 0,0-1,0 1,0 0,0 0,0-1,0 1,0 0,0 0,0 0,0 0,0 0,0 0,0 0,1-1,-1 1,0 0,0 0,0 0,-1 1,1-1,0 1,0 0,0-1,0 1,0 0,0 1,-1-1,1 0,0 0,0 0,-1 1,1-1,0 0,0 0,-1 1,1-1,0 0,0 0,0 0,0-1,-1 1,1 0,0 0,0-1,0 1,0-1,0 1,0-1,0 0,0 1,0-1,0 0,0 0,0 1,0-1,0 0,0 0,0 0,0 0,0 0,0 0,0 0,0 0,0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598 547,'2'0,"-4"0,2 0,0 0,0 0,0 0,0 0,0 0,0 0,0 0,0 0,0 0,0 0,0 0,0 0,0 0,0 0,0 1,0-1,1 1,-1-1,0 1,0-1,0 1,0-1,1 1,-1 0,0-1,0 0,1 1,-1-1,0 0,0 0,0 0,0 0,1 1,-1-1,0 0,0 0,0 0,1-1,-1 1,0 0,1 0,-1-1,0 1,0-1,1 0,-1 1,0-1,0 1,0 0,1-1,-1 1,0 0,0-1,0 1,0 0,0 0,0 0,0 0,0 0,0-1,0 1,0 0,0 0,0 0,0 0,0 1,0-1,0 1,0 0,0-1,0 1,0 1,-1-1,1 0,0 0,0 1,0-1,0 1,0 0,-1-1,1 1,0 0,0-1,0 1,0-1,-1 0,1 1,0-1,0 0,-1 0,1 0,0 0,-1 0,1-1,0 1,0-1,-1 0,1 1,0-1,-1 0,1 0,0 0,-1 0,1 0,-1 0,0 0,1 0,-1-1,1 1,-1 0,1-1,-1 1,1-1,0 0,-1 1,1-1,0 1,0-1,1 0,-1 0,1 0,0 1,-1-1,1 0,1 0,-1 0,0 1,0-1,1 1,-1-1,0 1,0-1,0 1,0-1,0 1,0 0,0-1,0 1,1-1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613 534,'2'0,"-4"0,2 0,0 0,0-1,0 1,0 0,0 0,0 0,0 0,0 0,0 0,0 0,1 0,-1 0,0 0,0 0,0-1,0 1,0 0,0 0,1 0,-1 1,0-1,1 0,-1 0,0 0,1 0,-1 1,0-1,1 1,-1-1,0 1,0-1,0 1,0-1,1 1,-1-1,0 1,0-1,0 1,-1-1,1 1,0-1,0 1,0-1,0 0,0 0,0 1,0-1,0 0,0 0,0 0,0 0,0 1,0-1,0 0,0 0,0 0,1 0,-1 0,0 0,1 0,-1 0,0 0,1 0,-1 0,0 1,1-1,-1 0,0-1,2 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614 521,'2'0,"-4"0,2 0,0 0,0 0,0 0,0 0,0-1,0 1,1 0,-1 0,0 0,0 0,0 0,1 0,-1 0,0 0,0 0,1 0,-1 0,0 0,0 0,1 0,-1 0,0 0,0 0,1 0,-1 0,0 0,0 0,1 0,-1 0,0 0,0 0,0 0,1 0,-1 0,0 0,0 0,1 0,-1 0,0 0,0 0,0 0,0 0,0 0,0 0,1 0,-1 0,0-1,0 1,0 0,0 0,0 0,0 0,0 0,0 0,0 0,0 0,0 0,0 0,0 0,0 0,0 0,0 0,0 0,0 0,0 0,-1 0,1 0,-1 0,1 0,-1 0,0 0,1 0,-1 0,0 0,0 0,1 0,-1 0,0 0,0 0,1 0,-1 0,1 0,-1 0,1 0,-1 0,0 0,1 0,-1 0,0 0,1 0,0 0,-1 0,0 0,1 0,-1 0,1 0,-1 0,1 0,-1 0,0 0,1 0,-1 0,0 0,1 0,-1 0,0 0,0 0,1 0,-1 0,0 0,0 0,0 0,1 0,-1 0,0 0,1 0,-1 0,0 0,1 0,0 0,-1 0,1 0,-1 0,1 0,0 0,-1 0,1 0,-1 1,1-1,0 0,-1 0,0 0,1 0,0 0,-1 0,1 0,0 0,0 0,-1 0,1 0,0 0,0 0,0 0,0 0,0 0,0 0,0 0,0 0,-1 0,1 0,0 0,2-1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316 619,'2'0,"-4"0,2 0,0 0,0 0,0 0,0 0,0 0,0 0,0 0,0 0,0 0,0 0,1 0,-1 0,0 0,0 0,0 0,0 0,0 0,0 1,0-1,0 0,0 0,0 0,0 0,0 0,0 0,0 0,0 0,0 0,0 0,0 0,0 0,0 0,0 0,0 0,0 0,0 0,0 0,0 0,0 0,0 0,0 0,0 0,0 0,0 0,0 0,0 0,0 0,0 0,0 0,0 0,-1-1,1 1,0 0,0 0,0 0,-1 0,1 0,0-1,0 1,-1 0,1 0,0 0,-1 0,1 0,0 0,0 0,-1 0,1 0,0 0,-1 0,1 0,-1 0,1 0,0 0,-1 0,1 0,-1 1,1-1,-1 0,1 0,0 0,0 0,-1 1,1-1,-1 0,1 0,0 0,-1 0,1 1,0-1,0 0,-1 0,1 0,0 1,0-1,-1 0,1 1,0-1,0 0,0 0,-1 1,1-1,0 0,0 1,0-1,0 0,0 0,0 1,0-1,0 0,0 0,0 1,0-1,0 0,0 1,0-1,0 0,0 0,0 1,0-1,0 0,0 0,0 0,0 0,0 1,0-1,0 0,1 0,-1 0,0 0,0 0,0 0,0 0,0 0,0 1,1-1,-1 0,0 0,0 0,0 0,0 0,1 0,-1 0,0 0,1 0,-1 0,0 0,1 0,-1 0,0 0,0 0,1-1,-1 1,0 0,1 0,-1 0,1 0,-1-1,0 1,0 0,1 0,-1 0,0 0,1-1,-1 1,0 0,0 0,1-1,-1 1,1-1,-1 1,0-1,1 1,-1-1,0 1,1 0,-1-1,0 1,1-1,-1 1,0-1,0 1,1-1,-1 1,0 0,0-1,1 1,-1-1,0 1,0-1,0 0,1 1,-1-1,0 0,0 1,0-1,0 1,0 0,1-1,-1 1,0-1,0 1,0 0,0-1,0 1,0-1,0 1,1 0,-1-1,0 1,0 0,0-1,0 1,0-1,0 1,0 0,0-1,0 1,0 0,0 0,0-1,0 1,0 0,0 0,1 0,-1-1,0 1,0 0,0 0,0 0,0 0,0 0,0 0,0 0,0-1,0 1,0 0,0 0,0 0,0 0,0 0,0 0,0 0,0 0,0 0,0 0,0 0,0 0,0 0,0 0,0 0,0-1,0 1,0 0,0 0,0 0,0 0,0 0,0 0,0 0,0 0,0 0,0 0,0 0,0 0,0 0,0 0,0 0,0 1,0-1,0 1,0 0,0 1,0-1,-1-1,1 1,0 0,0-1,0 1,0 0,0-1,0 1,0 0,-1 0,1-1,0 1,0 0,0-1,0 1,0-1,-1 1,1 0,0-1,0 1,0-1,0 1,0-1,0 0,0 1,-1-1,1 1,0-1,0 0,0 1,0-1,0 0,0 1,0-1,0 0,0 1,0-1,0 1,0-1,0 0,0 0,0 1,0-1,0 0,0 0,0 0,0 1,0-1,0 0,0 0,0 0,0 0,0 0,0 0,0 0,0 1,0-1,0 0,0 0,0 0,0 0,0 0,0 1,0-1,0 0,0 0,0 0,0 0,0 0,0 0,0 1,0-1,0 0,0 0,0 0,0 0,1 0,-1 0,0 0,0 0,0 0,0 0,0 0,0 0,0 0,0 0,0 0,2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336 625,'2'0,"-4"0,2 0,0 0,0 0,0 0,0 0,0 0,0 0,0 0,0 0,0 0,0 0,0 0,0 0,0 0,0 0,0 0,0 0,0 0,0-1,0 1,0 0,0 0,0 0,-1 0,1 0,0-1,0 1,0 0,0 0,0 0,0-1,0 1,0 0,0 0,0 0,0 0,0-1,0 1,0 0,0 0,0 0,0 0,0-1,0 1,0 0,0 0,0 0,0 0,0 0,0 0,0-1,1 1,-1 0,0 0,0 0,0 0,0 0,1 0,-1 0,0 0,0 0,0 0,0 0,1 0,-1 0,0 0,0 1,1-1,-1 0,0 0,0 1,0-1,0 0,0 1,0-1,0 0,1 1,-1-1,0 1,0-1,0 1,0-1,0 1,-1-1,1 1,0 0,0-1,0 0,0 1,0-1,-1 0,1 0,0 1,0-1,0 1,-1-1,1 0,0 0,0 0,0 1,0-1,0 0,0 0,0 0,0 0,-1 0,1 0,0 0,0 0,0 1,0-1,0 0,0 0,0 0,0 0,0 0,0 0,0 0,0 0,0 0,0 0,0 0,0 0,0 0,0 0,0-1,0 1,1 0,-1-1,0 1,0-1,1 1,-1-1,1 0,-1 0,1 1,-1-1,1 1,-1-1,1 1,-1 0,0-1,1 1,-1-1,0 1,0 0,0-1,1 1,-1 0,0 0,0 0,0-1,0 1,0 0,1 0,-1 0,0-1,0 1,0 0,0 0,0 0,0 0,0 0,0 0,0 0,0 0,0 0,0 0,0 0,0 0,0 0,0 0,0 0,0 0,0 0,0 0,0 0,0 0,0 1,-1-1,1 1,0-1,0 0,0 1,-1 0,1-1,0 1,0-1,0 1,0-1,0 0,0 1,0-1,0 1,0-1,0 0,0 1,0-1,0 0,0 1,0-1,0 0,0 1,1-1,-1 0,0 1,0-1,0 0,0 0,1 1,-1-1,0 0,0 0,0 0,1 1,-1-1,0 0,0 0,0 0,0 0,1 0,-1 0,0 0,0 0,0 0,1 0,-1 0,0 0,1 0,1-1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360 636,'2'0,"-4"0,1 0,1 0,0 0,0 0,0 0,0 0,0 0,0 0,0 0,0 0,0 0,0 0,0 0,0 0,0 0,0 0,0 0,1 0,-1 0,1 0,0 0,-1 0,1 0,0 0,-1 0,1 0,0 0,0 0,0 0,0 0,-1 0,1 0,-1 0,1 0,-1 0,1 0,-1 0,0 0,1 0,-1 0,0 0,0-1,1 1,-1 0,0 0,0 0,0 0,0 0,1 0,-1 0,0 0,0 0,0 0,0 0,0 0,0 0,0 0,0 0,1 0,-1 0,0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368 628,'2'0,"-5"0,3 0,0 0,0 0,0 0,0 0,0 0,0 0,0 0,0 0,0 0,0 0,0 0,0 0,0 0,0 0,0 0,1 0,-1 0,1 0,1 0,-1 0,0 0,0 0,1 0,-1 0,0 0,0 0,0 0,0 0,0 0,-1 0,1 0,-1 0,1 0,-1 0,0 0,0 0,1 0,-1 0,0 0,0 0,0 0,0 0,0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372 635,'2'0,"-4"0,2 0,0 0,0 0,0 0,0 0,0 0,0 0,0 0,0 0,0 0,0 0,0 0,0 0,-1 0,1 0,0 0,0 0,0 0,0 0,0 0,0 0,0 0,0 0,0 0,0 0,0 0,0 0,0 0,0 0,0 0,0 0,0 0,1 0,0 0,-1 0,1 0,0 0,-1 0,1 0,0 0,0 0,0 0,-1 0,0 0,1 0,-1 0,0 0,0 0,1 0,-1 0,0 0,0 0,0 0,0 0,0 0,1 0,-1 0,0 0,2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770 571,'2'0,"-4"0,3 0,-1 0,0 0,0 0,0 0,0 0,0 0,0 0,0 0,1 0,-1 1,0-1,1 0,-1 0,0 0,3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402 636,'2'0,"-4"0,1 0,1 0,0 0,0 0,0 0,0 0,0 0,0 0,0 0,0 0,0 0,0 0,0 0,0 0,0 0,0 0,0 0,0 0,0 0,0 0,1 0,0 0,1 0,-1 0,0 0,0 0,1 0,1 0,-1 0,-1 0,1 0,0 0,1 0,0 0,-2 0,0 0,1 0,-1 0,0 0,0 0,0 0,-1 0,1-1,-1 1,1 0,0 0,-1 0,1 0,-1 0,1 0,-1 0,0 0,1 0,-1 0,0 0,1 0,-1 0,0 0,1 0,-1 0,0 0,0 0,0 0,0 0,1-1,-1 1,0 0,0 0,0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419 622,'2'0,"-4"0,2 0,0 0,0 0,0 0,0 0,0 0,0 0,0 0,0 0,0 0,0 0,0 0,1 0,-1 0,0 0,0 0,0-1,0 1,0 0,0 0,0 0,0 0,0-1,0 1,0 0,0 0,0 0,0 0,-1 0,1-1,0 1,-1 0,1 0,0 0,-1 0,1 0,0 0,-1 0,1 0,0 0,-1 0,1 0,-1 0,0 0,1 0,0 1,-1-1,1 0,-1 1,0-1,1 0,-1 0,1 1,-1-1,1 0,0 1,-1-1,1 0,0 0,0 1,-1-1,1 0,0 0,0 0,0 1,-1-1,1 0,0 0,0 1,0-1,0 0,0 0,0 1,0-1,-1 0,1 0,0 1,0-1,0 0,0 0,0 0,0 1,0-1,0 0,1 0,-1 1,0-1,0 0,0 0,0 0,0 1,0-1,0 0,0 0,0 0,1 0,-1 0,0 1,0-1,0 0,0 0,1 0,-1 0,0 0,0 0,0 0,0 0,0 0,0 0,1 0,-1 0,0 0,0 0,0 0,1 0,-1 0,0 0,1 0,-1 0,0 0,0 0,1-1,-1 1,0 0,1 0,-1-1,0 1,1 0,-1-1,1 1,-1-1,0 1,1-1,-1 1,1-1,-1 1,0-1,1 0,-1 1,1-1,-1 0,1 0,-1 0,1-1,-1 1,1 0,-1 0,0 0,1 0,-1 0,0 0,1 0,-1 0,0 0,1 0,-1 0,0 0,0 0,1 0,-1 0,0 1,0-1,0 0,0 1,1-1,-1 0,0 1,0-1,0 1,0-1,0 1,0 0,0 0,0-1,0 1,0 0,0 0,0-1,0 1,0 0,0 0,0 0,0 0,0 0,0 0,0 0,0 0,0 0,0 0,0 0,0 0,0 0,0 0,0 0,0 1,-1-1,1 1,0 0,-1 0,1-1,0 1,-1 0,1 0,0 0,-1 0,1 0,0 1,-1-1,1 0,0 0,-1 0,1 1,0-1,-1 0,1 0,0 0,-1 0,1 0,0-1,0 1,0 0,0-1,-1 1,1 0,0-1,0 1,0-1,0 1,0-1,0 0,0 1,0-1,0 0,0 1,0-1,0 1,0-1,0 0,0 0,0 1,0-1,0 0,0 0,0 1,0-1,0 0,0 0,0 0,0 0,0 0,0 0,0 0,0 0,0 0,0 1,0-1,0 0,0 0,0 0,0 0,0 0,0 0,0 0,0 0,0 0,0 0,0 0,0 0,0 0,0 0,0 0,0 0,0 0,0 0,1 0,0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435 619,'2'0,"-4"0,2 0,0 0,0 0,0 0,0 0,0 0,0 0,-1 0,1 0,0 0,-1 0,1 0,0 0,0 0,0 0,0 0,0 0,-1 0,1-1,0 1,0 0,0 0,0 0,0-1,-1 1,1 0,0 0,0 0,0-1,0 1,0 0,1 0,-1-1,0 1,0 0,0 0,0 0,1 0,-1 0,0-1,0 1,0 0,1 0,-1 0,0 0,1 0,-1 0,0 0,0 0,1 0,-1 0,0 0,0 0,1 1,-1-1,0 0,0 0,0 0,1 0,-1 1,0-1,0 0,0 1,0-1,0 1,0-1,0 1,0-1,-1 1,1-1,0 1,0 0,0-1,-1 1,1-1,0 1,-1-1,1 0,0 1,0-1,0 0,0 0,-1 0,1 1,0-1,0 0,0 0,0 0,0 1,0-1,0 0,0 0,-1 0,1 0,0 0,0 0,0 0,0 0,0 0,0 0,0 0,0 0,0 0,0 0,0 0,0 0,0 0,0 0,1 0,0-2,-1 2,0-1,1 1,-1-1,1 0,-1 1,1-1,-1 1,0-1,1 0,-1 1,1-1,-1 0,0 1,1-1,-1 1,0 0,0-1,0 1,0 0,1 0,-1 0,0 0,0-1,0 1,0 0,0 0,0 0,0 0,0 0,0 0,0 0,0 0,0 0,0 0,0 0,0 1,-1-1,1 2,0-2,-1 1,1 0,0-1,0 1,0 0,0-1,0 1,0 0,0-1,0 1,0-1,0 1,1-1,-1 0,0 0,0 1,0-1,1 0,-1 0,1 1,-1-1,1 0,-1 0,1 0,-1 0,0 0,1 0,0 0,-1 0,1 0,-1 0,0 0,1-1,-1 1,1 0,0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398 669,'2'0,"-4"0,2 0,0 0,0 0,0-1,0 1,0 0,0 0,0-1,0 1,0 0,0-1,0 1,0 0,0 0,0-1,0 1,0 0,0 0,0 0,0 0,0 0,-1-1,1 1,0 0,0 0,0 0,0 0,0 0,-1 0,1 0,-1 0,1 0,0 0,-1 0,1 0,-1 1,1-1,0 0,-1 0,1 0,0 0,-1 0,1 1,0-1,0 0,-1 0,1 0,0 1,0-1,-1 0,1 0,0 0,0 1,0-1,0 0,-1 0,1 0,0 1,0-1,0 0,0 0,0 0,0 1,0-1,0 0,0 0,0 0,0 1,0-1,0 0,0 0,0 0,0 1,0-1,0 0,0 0,0 1,0-1,1 0,-1 0,0 0,0 0,0 0,0 1,1-1,-1 0,0 0,0 0,0 0,0 0,0 0,1 0,-1 0,0 0,0 0,1 0,-1 0,0 0,1 0,-1-1,0 1,1 0,-1 0,0 0,1-1,-1 1,1-1,0 1,-1-1,0 0,1 1,0-1,-1 0,1 1,-1-1,1 0,-1 0,1 0,-1 0,1 0,-1 1,1-1,-1 0,1-1,-1 1,0 0,0 0,1 1,-1-1,0 0,1 0,-1 0,0 0,1 1,-1-1,0 1,0-1,1 1,-1-1,0 1,0-1,0 1,0 0,0 0,0-1,0 1,1 0,-1 0,0 0,0-1,0 1,0 0,0 0,0 0,0 0,0 0,0 0,0 0,0 0,0 0,0 0,0 0,0 0,0 0,0 1,-1 0,1 0,0 0,0-1,0 1,-1 0,1 0,0 0,-1 0,1 0,0-1,0 1,-1 0,1 0,0-1,0 1,0 0,0-1,-1 1,1 0,0-1,0 1,0 0,0-1,0 1,0 0,0-1,0 1,0-1,0 1,0-1,0 0,0 1,0-1,0 0,0 0,0 1,0-1,0 0,0 0,0 0,0 0,1 1,-1-1,0 0,1 0,1-1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425 647,'2'0,"-4"0,2 0,0 0,0 0,0 0,0-1,0 1,0 0,0 0,0 0,0 0,0 0,0 0,0 0,0 0,0 0,0 0,0 0,0 0,0 0,0 0,0 0,0 0,0 0,0 0,0 0,0 0,0 0,0 0,0 1,0 0,0-1,0 1,-1 0,1-1,0 1,0 0,0 0,-1 0,1-1,0 1,0 0,0 0,-1 0,1 0,0 0,0 0,-1-1,1 1,0 0,0-1,0 1,0 0,0-1,0 1,-1 0,1-1,0 1,0-1,0 0,0 1,0-1,0 0,0 1,0-1,0 0,0 0,0 1,0-1,0 0,0 0,0 1,0-1,0 0,1 0,-1 1,0-1,0 0,0 0,0 0,0 0,0 0,1 0,-1 0,0 0,0 1,1-1,-1 0,0 0,0 0,1 0,-1-1,1 1,-1 0,0 0,0 0,2-1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417 657,'2'0,"-4"0,1 0,1 0,0 0,0 0,0 0,0 0,0 0,0 0,0 0,0 0,0 0,0 0,-1 0,1 0,0 0,0 0,0 0,0 0,0 0,0 0,0 0,0 0,0 0,0 0,0 0,0 0,0 0,0 0,0 0,0 0,0 0,0 0,0 0,1 0,0 0,0-1,-1 1,1 0,0 0,0 0,-1 0,1 0,-1 0,1 0,-1 0,1 0,-1 0,0 0,1 0,-1 0,0 0,0 0,0 0,0 0,1 0,-1 0,0 0,0 0,0 0,1 0,-1 0,0 0,0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462 639,'2'0,"-4"0,2 0,-1 0,1 0,0 0,0 0,0 0,0 0,0 0,0-1,0 1,0 0,0 0,0 0,1 0,-1-1,0 1,0 0,0 0,0-1,0 1,0 0,0 0,0-1,0 1,0-1,0 1,0 0,0 0,0 0,0-1,0 1,0 0,0 0,-1 0,1 0,0-1,-1 1,1 0,0 0,-1 0,1 0,0 0,-1 0,1 0,0 0,-1 0,1 0,-1 0,1 0,0 1,-1-1,1 0,-1 0,1 0,0 1,-1-1,1 0,-1 0,1 0,0 1,0-1,-1 0,1 0,0 1,0-1,-1 0,1 0,0 1,0-1,0 0,0 1,0-1,-1 0,1 1,0-1,0 0,0 0,0 1,0-1,0 1,0-1,0 0,0 0,0 0,0 1,0-1,0 0,0 0,0 0,0 1,0-1,0 0,0 0,0 0,0 0,0 0,0 0,1 1,-1-1,0 0,0 0,0 0,0 0,0 0,0 0,0 0,1 0,-1 0,0 0,0 0,0 0,1 0,-1 0,0 0,1 0,-1 0,0-1,0 1,1 0,-1 0,0 0,1-1,-1 1,0 0,1-1,-1 1,1-1,-1 1,1-1,-1 1,1-1,-1 1,0-1,1 1,-1-1,1 0,-1 1,1-1,-1 1,1-1,-1 0,1 0,-1 0,1 0,0 0,-1 0,1 0,-1 0,1 0,-1 0,0 0,1 0,-1 0,0 0,0 0,1 0,-1 0,0 0,0 0,1 1,-1-1,0 1,0-1,0 1,0-1,0 1,0 0,1 0,-1-1,0 1,0 0,0 0,0 0,0-1,0 1,0 0,0 0,0 0,0 0,0 0,0 0,0 0,0 0,0 0,0 0,0 0,0-1,0 1,0 0,0 0,0 0,0 1,0-1,0 1,0-1,0 1,-1 0,1 0,0-1,0 1,-1 0,1 0,0 0,-1 1,1-1,-1 0,1 0,0 0,-1 0,1 0,0 0,-1 0,1 0,0 0,0 0,-1 0,1 0,0 0,0 0,0 0,-1 0,1 0,0-1,0 1,0 0,0-1,0 1,0-1,0 1,0-1,0 1,0-1,0 0,0 1,0-1,0 0,0 0,0 0,0 0,0 1,0-1,0 0,0 0,0 0,0 0,0 0,0 0,1 0,-1 0,1 0,-1 0,1 0,0-1,-1 1,1 0,1-1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488 614,'2'0,"-4"0,2 0,0 0,0 0,0 0,0 0,0 0,0 0,0 0,0 0,0-1,0 1,0 0,0 0,0 0,0 0,0 0,0 0,0 0,0 0,0 0,0 0,0 0,0 0,0 0,0 0,0 0,0 0,0 1,0-1,-1 1,1-1,0 1,0-1,-1 1,1 0,0 0,-1 0,1 0,0 0,-1 0,1-1,0 1,0 0,-1 0,1 0,0 0,-1 0,1 0,0 0,0 0,-1 1,1-1,0-1,0 1,0-1,0 1,0-1,0 1,0-1,0 1,0-1,0 0,0 0,0 1,0-1,0 0,0 0,0 1,0-1,1 0,-1 0,0 0,0 1,0-1,1 0,-1 0,0 0,0 0,1 1,0-1,-1 0,0 0,1 0,-1 0,0 0,1 0,-1 0,1 0,-1 0,0 0,0 0,1 0,-1-1,0 1,1 0,-1 0,0 0,0 0,0 0,0 0,0-1,1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477 630,'2'0,"-4"0,2 0,0 0,0 0,0 0,0 0,-1 0,1 0,0 0,0 0,0 0,0 0,0 0,0 0,0 0,0 0,0 0,0 0,0 0,0 0,0 0,0 0,0 0,0 0,0 0,0 0,0 0,0 0,0 0,0 0,0 0,0 0,0 0,0 0,0 0,0 0,0 0,0 0,0 0,0 0,-1 0,1 0,0 0,0 0,0 0,0 0,0 0,0 0,0 0,0 0,0 0,0 0,0 0,0 0,0 0,0 0,0 0,0 0,0 0,0 0,0 0,0 0,0 0,0 0,0 0,0 0,0 0,1 0,-1-1,1 1,-1 0,1 0,0 0,-1 0,1 0,0 0,-1 0,1 0,0 0,0 0,-1 0,1 0,0 0,-1 0,0-1,1 1,-1 0,0 0,1 0,-1 0,0 0,0 0,0 0,0 0,1 0,-1 0,0 0,0 0,0 0,0 0,0 0,0 0,0 0,0 0,0 0,0 0,1 0,-1 0,0 0,0 0,0 0,0 0,0 0,0 0,0 0,0 0,0 0,0 0,0 0,0 0,0 0,0 0,0 0,0 0,1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511 644,'2'0,"-4"0,2 0,0 0,1 0,-1 0,0 0,0 0,0 0,0 0,0 0,0 0,0 0,0 0,0 0,1-1,-1 1,0 0,0 0,0 0,0 0,0 0,0 0,0 0,1 0,-1 0,0 0,0 0,0 0,0 0,0 0,0 0,0 0,0 0,0 1,0-1,0 1,0-1,0 1,-1 0,1-1,0 1,-1 0,1-1,-1 1,1 0,-1-1,1 1,0-1,-1 1,1-1,0 1,0-1,0 0,-1 0,1 0,0 0,0 0,0 0,0 0,0 0,1-1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790 571,'2'0,"-4"0,2 0,0 0,0 0,0 0,0 0,0 0,0 0,1 0,-1 0,0 1,1-1,-1 0,0 0,3-1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524 629,'2'0,"-4"0,2 0,0 0,0 0,0 0,0 0,0 0,0 0,0 0,0 0,0 0,0 0,0 0,0 0,2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558 640,'0'-1,"0"1,0 0,0 0,0 0,0 0,0-1,0 1,0-1,-1 1,1 0,0 0,0 0,0-1,-1 1,1 0,0 0,-1-1,1 1,-1 0,1 0,-1 0,1-1,-1 1,1 0,0 0,-1 0,1 0,-1 0,1 0,-1 0,1 1,-1-1,1 0,-1 0,1 0,-1 1,1-1,-1 1,0-1,1 0,0 1,-1-1,1 1,0-1,0 0,-1 1,1-1,0 1,0-1,-1 1,1 0,0 0,0-1,0 1,0-1,0 1,0-1,0 0,0 1,0-1,0 0,0 1,0-1,0 0,0 0,0 1,0-1,0 0,0 0,0 0,0 0,0 0,0 0,1 0,-1 1,0-1,0 0,1 0,-1-1,1 1,-1 0,1 0,-1 0,1-1,0 1,0-1,0 1,0-1,-1 0,1 1,0-1,0 0,0 0,0 0,0 0,0 1,0-1,0-1,0 1,-1 0,1 0,0 0,-1 0,1-1,-1 1,1 0,-1 0,0 0,1-1,-1 1,1 0,-1 0,0-1,1 1,-1 0,0 0,1 0,-1 1,0-1,0 1,0-1,1 1,-1-1,0 1,0-1,0 1,0 0,0 0,0 0,0 0,0 0,0-1,0 1,0 0,0 0,0 0,0 1,0-1,0 1,0 0,-1 1,1 0,0-1,0 0,-1 1,1-1,-1 0,1 1,0-1,-1 0,1 1,0-1,0 0,0 0,-1 0,1 0,0 0,0 0,0 0,0-1,0 1,0-1,0 0,0 1,0-1,0 0,0 0,0 0,0 1,0-1,0 0,0 0,0 0,1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573 630,'2'0,"-4"-1,2 1,0 0,0 0,0 0,0 0,0 0,0 0,0 0,0 0,0 0,0 0,0 0,0 0,0 0,0 0,0 0,0 0,0 0,0 0,0 0,0 1,0-1,0 1,0-1,0 1,0-1,0 1,0 0,0-1,0 0,1 1,-1-1,0 0,0 0,0 0,0 1,1-1,-1 0,0 0,1 0,-1 0,1-1,-1 1,1 0,-1-1,0 1,1-1,-1 1,1 0,-1-1,0 1,0 0,0 0,0-1,1 1,-1 0,0 0,0 0,0 0,0 0,0 0,0 0,0 0,0 0,0 0,0 0,0 0,0 0,0 0,0 1,1-1,-1 1,0 0,0 0,-1 0,1 1,0-1,0 0,0 1,-1-1,1 0,0 1,-1 0,1 0,0-1,-1 1,0 0,1-1,-1 1,0 1,0-2,1 0,-1 0,1 0,-1-1,1 1,-1-1,1 0,0 1,-1-1,1 0,0 0,-1 0,1 0,0 0,-1 0,1-1,0 1,-1-1,1 1,-1-1,1 0,0 0,0 0,0 0,1 0,-1 0,1-1,0 1,0 0,0 0,0 0,0 1,1-1,-1 0,1 0,-1 0,0 1,0-1,0 1,0 0,0 0,-1-1,1 1,-1 0,1 0,-1 0,1 0,1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616 635,'2'0,"-4"0,1 0,1 0,-1 0,0 0,0 0,0 0,1 0,-1 0,0 0,0 1,0-1,1 0,-1 0,0 0,1 0,-1 0,1 0,0 0,-1 0,1 0,0 0,-1 0,1 0,0 0,0 0,-1 0,1 0,0 0,0 0,0 0,0 0,0 0,0 0,0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611 631,'2'0,"-4"0,2 0,0 0,0 0,-1 0,1 0,0 0,-1 0,0 0,1 0,-1 0,0 0,0 0,0 0,1 0,-1 0,0 0,1 0,-1 0,1 0,-1 0,1 0,0 0,0 0,-1 0,1 0,0 0,0 0,-1 0,1 0,0 0,0 0,0 0,0 0,0 0,0 0,0 0,0 0,0 0,0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641 635,'2'0,"-4"0,2 0,0 0,0 0,0 0,1 0,-1 0,0 0,0 0,0 0,0 0,0 0,0 0,0 0,0 0,0 0,0 0,0 0,0 0,0 0,0 0,0 0,0 0,0 0,0 0,0 0,0 0,0 0,0 0,0 0,0 0,0 0,0 0,0 0,0 0,0 0,0 0,0 0,0 0,1 0,-1 1,0-1,1 0,0 0,0 0,0 0,0 0,0 0,1 0,-1 0,1 0,-1 0,1 0,0 0,-1-1,1 1,0 0,0 0,0 0,0-1,0 1,0 0,0 0,0-1,-1 1,1 0,-1 0,1 0,-1 0,0-1,-1 1,1 0,-1 0,1 0,-1 0,0 0,0 0,0 0,1 0,-1 0,0 0,0 0,0 0,1 0,-1 0,0 0,0-1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665 613,'2'0,"-4"0,2-1,0 1,0 0,0 0,-1 0,1 0,0 0,0 0,-1 0,1 0,-1 0,0 0,1 1,-1-1,1 0,-1 1,0-1,1 1,-1-1,1 1,-1-1,1 1,-1-1,1 1,0-1,0 1,-1-1,1 1,0-1,0 1,0-1,0 1,0-1,0 0,0 1,0-1,0 0,0 0,0 1,0-1,0 0,0 0,0 0,0 0,0 1,0-1,0 0,0 0,1 0,-1 0,0 0,1 0,-1-1,1 1,0-1,-1 1,1-1,0 0,0 0,0 0,0 0,-1 0,1 0,0 0,0 0,0 0,-1-1,1 1,-1 0,1 0,-1-1,1 1,-1 0,1-1,-1 1,1 0,-1 0,0 0,0 1,1-1,-1 0,0 0,0 1,0-1,1 1,-1-1,0 1,0 0,0 0,0-1,0 1,0 0,0 0,0 0,0 0,0 0,1-1,-1 1,0 0,0 0,0 0,0 0,0 0,0 1,0-1,-1 1,1 1,0-1,-1 0,1 1,-1 1,1-2,-1 1,0 1,1-1,-1-1,1 0,-1 1,1-1,-1 0,1 0,0-1,0 1,0 0,-1-1,1 1,0-1,0 1,0-1,0 0,0 1,0-1,0 0,0 1,0-1,0 0,0 0,0 0,0 0,0 0,0 1,0-1,0 0,0 0,0 0,2-1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680 603,'2'0,"-4"0,2 0,0 0,0 0,0 0,0 0,0 0,0 0,0 0,0 0,0 0,0 0,0 0,0 0,0 0,0 0,0 0,0 1,0-1,1 1,-1-1,0 1,0-1,0 1,1-1,-1 1,0-1,0 1,0-1,1 1,-1-1,0 0,0 1,0-1,1 0,-1 0,0 0,0 0,0 0,1 1,-1-1,0 0,0-1,1 1,-1 0,0-1,1 1,-1 0,0 0,0-1,0 1,0 0,0-1,1 1,-1 0,0 0,0 0,0-1,0 1,0 0,0 0,0 0,0 0,0 0,0 0,0 0,0 0,0 0,0 0,0 0,1 0,-1 1,0-1,0 1,0 0,0 0,1 0,-1 0,0 2,0-1,0-1,0 0,0 1,0-1,-1 0,1 1,0-1,-1 0,1 0,-1 0,1 0,-1 0,0-1,1 1,-1-1,1 0,-1 1,1-1,-1 0,1 0,-1 0,0 0,1 0,-1 0,1 0,-1-1,0 0,1 1,0 0,-1-1,1 1,0-1,0 1,0-1,0 1,0-1,0 1,1-1,-1 0,1 1,0-1,0 0,0 0,0 1,0-1,0 1,0-1,0 1,0 0,-1-1,1 1,0 0,0 0,-1 0,1 0,0 0,-1 0,1 0,1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649 670,'2'0,"-4"0,2-1,0 1,0 0,0 0,0-1,0 1,0-1,0 1,0 0,0-1,0 1,0 0,0-1,0 1,0 0,-1 0,1-1,0 1,0 0,0 0,-1-1,1 1,0 0,-1 0,0 0,1 0,0 0,0 0,-1 0,1 0,-1 0,1 0,0 0,-1 0,1 0,-1 1,1-1,0 0,-1 1,1-1,0 0,0 0,0 1,-1-1,1 1,0-1,0 0,0 1,0-1,0 0,0 1,0-1,0 0,0 0,0 1,0-1,0 0,0 1,0-1,0 0,0 0,0 0,1 0,-1 0,0 1,0-1,0 0,0 0,0 0,0 0,1 0,-1 0,0 0,0 0,1 0,-1 0,1 0,-1 0,1-1,-1 1,1 0,0-1,0 1,-1-1,1 1,0-1,-1 0,2 0,-2 0,1 1,0-1,-1 0,1 0,0 0,-1 0,1 0,-1-1,1 1,-1 0,1 0,-1 0,1-1,-1 1,1 0,-1 0,1-1,-1 1,0 0,1 0,-1 0,0 0,1 0,-1 0,0 1,0-1,1 1,-1-1,0 1,0 0,0 0,0-1,0 1,0 0,0 0,0 0,0 0,0 0,0 0,0-1,1 1,-1 0,0 0,0 0,-1 1,1-1,0 1,0 0,0 0,-1 0,1 0,0 0,-1 0,0 2,1-2,-1 1,1 0,-1-1,1 2,0-2,-1 0,1 0,0 0,0 0,0 0,0-1,0 1,0 0,0-1,0 0,0 1,0-1,0 0,0 1,0-1,0 0,0 0,0 0,0 1,0-1,0 0,0 0,0 0,0 0,0 0,1 0,-1 0,0 0,3-2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680 638,'2'0,"-4"0,2-1,0 1,0 0,0 0,0 0,0 0,0 0,0 0,0 0,0 0,0 0,0 0,0 0,0 0,0 1,-1-1,1 1,-1 0,1 0,-1 0,1 1,-1-1,0 0,1 0,-2 2,2-2,-1 0,1 0,-1 0,1 0,0 1,-1-1,1 0,0-1,0 1,0 0,-1 0,1 0,0-1,0 1,0 0,0-1,0 1,0-1,0 1,0-1,0 0,0 1,0-1,0 0,0 1,0-1,0 0,0 0,0 0,0 0,0 0,0 0,1 0,0-1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394 181,'2'0,"-4"0,2 0,0 0,0 0,0 0,1 0,-1 0,0 1,1-1,-1 0,0 0,0 1,1-1,-1 0,0 1,0-1,1 0,-1 0,0 1,0-1,0 0,0 0,0 0,0 0,0 0,0 0,0 0,0 0,0 0,0 0,0 0,0 0,-1 0,1-1,0 1,-1 0,1 0,0 0,0-1,-1 1,1 0,0 0,-1-1,1 1,0 0,-1 0,1 0,0 0,-1-1,1 1,-1 1,0-1,1 0,-1 0,0 1,1-1,-1 0,1 1,-1-1,1 0,0 1,0-1,-1 0,1 0,0 1,0-1,0 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803 572,'2'0,"-4"0,2 0,0 0,0 0,0 0,1 0,-1 0,0 0,1 0,1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663 654,'2'0,"-4"0,1 0,1 0,0 0,0 0,0 0,0 0,0 0,0 0,0 0,0 0,0 0,0 0,0 0,0 0,0 0,0 0,1 0,-1 0,1 0,1 0,-1 0,0 0,0 0,0 0,0 0,-1 0,1 0,0 0,0 0,0 0,-1 0,1 0,-1 0,1 0,1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720 626,'2'0,"-4"0,2 0,0 0,-1 0,1-1,0 1,-1 0,1 0,-1 0,1 0,-1 0,0 0,1 0,-1 0,1 0,-1 0,0 0,1 1,-2-1,2 1,-1-1,0 1,1 0,-1-1,1 1,-1-1,1 1,-1-1,1 1,0 0,-1-1,1 1,0 0,0-1,0 1,-1-1,1 1,0-1,0 1,0-1,0 0,0 1,0-1,0 0,0 0,0 1,1-1,-1 0,0 0,0 0,0 0,0 0,0 0,1 0,-1 0,0 0,1 0,-1 0,0 0,1 0,-1 0,1-1,0 1,-1 0,1-1,-1 1,1-1,-1 1,1-1,-1 1,1-1,0 0,-1 0,1 0,0 0,-1 0,1 0,-1 0,1 0,0 0,-1 0,1-1,-1 1,1 0,-1-1,1 1,-1 0,1-1,-1 1,1 0,-1 0,0 0,1 0,-1 0,0 0,1 0,-1 0,0 0,0 0,0 0,1 0,-1 1,0-1,0 1,0 0,0-1,0 1,0 0,0 0,0-1,0 1,0 0,0 0,0 0,0 0,0-1,1 1,-1 0,0 0,0 0,0 0,0 0,0 0,0 1,-1-1,1 1,0 0,0 0,0 0,-1 0,1 0,0 0,0 1,-1-1,1 0,0 1,-1-1,1 0,0 1,0-1,-1 2,1-2,0 0,-1 0,1 1,0-1,0 0,0-1,0 1,0 0,0 0,0-1,0 1,0 0,0-1,0 1,0-1,0 0,0 1,0-1,0 0,0 0,0 1,0-1,0 0,0 0,0 0,0 1,0-1,1 0,-1 0,0 0,1 0,-1 0,2-1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738 606,'2'0,"-4"0,2 0,0 0,0 0,0 0,0 0,0 0,0 0,0 0,0-1,0 1,0 0,0 0,0 0,0 0,0 0,0 0,0 0,0 0,0 0,0 0,0 0,0 0,0 0,0 0,0 0,0 0,0 0,0 1,0-1,0 1,0-1,-1 1,1 0,0 0,0 0,-1 0,1 0,0 0,0 0,-1 1,1-1,0 0,0 0,0 0,0 1,0-1,0 0,0 0,0 0,0-1,0 1,1 0,-1-1,0 1,0-1,0 1,0-1,0 1,0-1,0 0,1 0,-1 0,0 1,0-1,0 0,0 0,0 0,0 0,0 0,0 1,0-1,0 0,0 0,0 0,0 0,1 0,-1 0,0 0,0 0,0 0,1 0,-1 0,0 0,1 0,-1-1,0 1,0 0,1 0,-1 0,0 0,1-1,-1 1,1-1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726 618,'2'0,"-4"0,2 0,0 0,0 0,0 0,0 0,0 0,0 0,0 0,0 0,0 0,0 0,0 0,0 0,0 0,0 0,0 0,0 0,0 0,1 0,0 0,0 0,-1 0,1 0,0 0,0 0,0 0,0 0,-1 0,1 0,0 0,-1 0,1 0,-1 0,0 0,1 0,-1 0,0 0,0 0,0 0,1 0,-1 0,0 0,0 0,0 0,1 0,0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236 683,'2'0,"-4"0,2 0,0 0,0 0,0 0,0 0,0 0,0-1,0 1,0 0,0 0,0 0,0 0,0 0,0 0,0 0,0 0,0 0,1 0,-1 0,0 0,0 0,0 0,0 0,0 0,0 0,0 0,0 0,0-1,0 1,0 0,0 0,0 0,0 0,0 0,0 0,0 0,0 0,0 0,0 1,0-1,0 1,0 0,0 0,0 0,0 0,0 0,0 1,0-1,0 0,0 1,0-1,-1 1,1-1,0 0,0 1,0-1,0 1,0-1,-1 1,1-1,0 0,0 1,0-1,0 0,0 0,0 0,0 0,0 0,-1-1,1 1,0 0,0-1,0 1,0 0,0 0,0-1,0 0,0 1,0-1,0 1,0-1,0 0,0 0,0 1,0-1,0 0,0 1,0-1,0 0,0 1,0-1,0 0,0 0,0 0,0 0,0 1,0-1,0 0,0 0,0 0,0 0,0 0,0 0,0 1,0-1,0 0,0 0,0 0,0 0,0 0,0 0,0 0,0 0,0 0,0 0,0 0,0 0,0 0,0 0,0 0,0 0,0 0,1 0,-1 0,1 0,0 0,0 0,0 0,0 0,0-1,0 1,0 0,1 0,-1-1,0 1,0 0,-1 0,1 0,0 0,-1 0,0 0,1 0,-1-1,0 1,1 0,-1 0,0 0,0 0,0 0,0 0,0 0,1 0,-1 0,1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275 726,'2'0,"-4"0,2 0,0 0,0 0,0 0,0 0,0 0,0 0,0 0,0 0,0 0,0 0,0 0,0 0,-1 0,1 0,0 0,0 0,0 0,0 0,0 0,0 0,0 0,0 0,0 0,0 0,0 0,0 0,0 0,0 0,0 0,1 0,-1 0,0-1,1 1,-1 0,1 0,-1 0,1 0,-1 0,1 0,-1 0,1 0,0 0,-1 0,1 0,-1 0,1 0,-1-1,0 1,1 0,-1 0,0 0,1 0,-1 0,0 0,0 0,1 0,-1 0,0 0,0 0,1 0,-1 0,0 0,0 0,0 0,0 0,0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276 715,'2'0,"-4"0,2 0,0 0,0 0,0 0,0 0,0 0,0 0,0 0,0-1,0 1,1 0,0 0,-1 0,1 0,0 0,-1 0,1 0,0-1,0 1,0 0,0 0,0 0,-1 0,1 0,-1 0,1 0,-1 0,1 0,-1 0,0 0,1 0,-1 0,0 0,0 0,0 0,1 0,-1 0,0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300 728,'2'0,"-4"0,2 0,0 0,0 0,0 0,0 0,0 0,0 0,0 0,0 0,0 0,0 0,0 0,0 0,1 0,-1 0,1 1,-1-1,1 1,-1-1,1 1,0 0,-1-1,1 1,0-1,-1 1,1 0,-1-1,1 1,-1-1,1 1,-1-1,0 1,0-1,0 0,1 0,-1 1,0-1,0 0,0 0,0 0,0 0,0 0,0 0,0 0,0 0,1 1,-1-1,0 0,0 0,0 0,0 0,0 0,0-1,0 1,0 0,0-1,0 0,0 1,0-1,0-1,1 1,-1 0,0 0,0 0,0 0,0 0,0-1,0 1,0 0,0-1,0 1,0-1,0 1,0-1,0 1,-1-1,1 0,0 0,0 1,0-2,0 1,0 0,-1 0,1 1,0 0,0-1,0 1,1 0,-1 0,0 0,0 1,0-1,0 0,0 1,0-1,0 0,1 1,-1-1,0 1,0-1,0 1,0 0,0-1,0 1,0 0,0-1,0 1,0 0,0-1,0 1,0 0,0 0,0-1,1 1,-1 0,0 0,0 0,0 0,0-1,0 1,0 0,0 0,0 0,0 0,0 0,0-1,0 1,1 0,-1 0,0 0,1 0,-1-1,1 1,0 0,0 0,0 0,0-1,0 1,0 0,0 0,0 0,0 0,0 0,0 0,1 0,-1-1,0 1,0 0,1 0,-1 0,0 0,0 0,1 0,-1 0,0 0,1 0,-1 0,1-1,0 1,-1 0,1 0,0 0,0-1,0 1,0 0,1 0,-1-1,0 1,-1 0,1 0,-1 0,0 0,1 0,-1 0,2 0,-2 0,0 0,0 0,1 0,-1 1,1-1,-1 0,0 0,1 0,-1 0,0 0,0 0,0 0,0 0,0 0,0 0,0 0,0 0,0 0,0 0,0 0,0 0,0 0,0 1,0-1,0 0,0 0,0 0,0 0,0 0,1 0,-1 0,0 0,0 0,0 0,0 0,0 0,0 0,0 0,0 0,0 0,1-1,-1 1,0 0,1 0,-1 0,0 0,0 0,0 0,0 0,-1 0,1 0,0 0,-1 0,1 0,0 0,-1 0,1 0,0 0,-1 0,1 0,0 0,0 0,-1 0,1 0,0 0,-1 0,1 0,0 0,-1 0,1 0,-1 0,1 0,-1 0,1 0,0 0,-1 0,0 0,1 0,-1 0,0 0,0 0,0 0,0 0,1 0,-1 0,0 0,0 0,0 0,0 0,1 0,-1 0,0 0,0 0,0 0,0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340 705,'2'0,"-4"0,2 0,0 0,0 0,0 0,0 0,0 0,0 0,0 0,0 0,0 0,0 0,0 0,0 0,0 0,0 0,0 0,0 0,0 0,0 0,0 0,0 0,0 0,0 0,0 0,0 0,1 0,-1 0,0 0,0 0,0 0,0 0,0 0,0 0,0 0,0 0,0 0,0 0,0 0,0 0,0 0,0 0,0 0,0 0,0 0,0 0,0 0,0 0,0 0,0 0,0 0,0 0,0 0,0 0,0 0,0 0,0 0,0 0,0 0,0 0,0 0,0 0,0 0,0 0,0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333 693,'2'0,"-4"0,2 0,0-1,0 1,0 0,0 0,1-1,-1 1,0 0,0-1,0 1,0 0,0 0,0 0,0 0,0 0,0 0,0-1,0 1,0 0,0 0,0 0,0 0,0 0,0 0,0 1,0-1,-1 1,0 0,0 0,0 0,1 0,-1 0,0 1,0-1,0 2,1-2,-1 0,0 4,1-4,0 3,0-2,0-1,0 1,0-1,1 0,-1 1,0-1,1 0,-1 0,0 0,1 0,-1-1,1 1,-1 0,1-1,-1 1,1-1,-1 1,0 0,1-1,-1 0,1 1,0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824 573,'2'0,"-4"0,2 0,0 0,0 0,0 0,0 0,0 0,2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343 707,'2'0,"-4"0,2 0,0 0,0 0,0-1,0 1,0 0,0 0,0 0,0-1,0 1,0 0,0 0,0-1,0 1,1 0,-1 0,0-1,0 1,0 0,0 0,0 0,0-1,0 1,-1 0,1 0,0-1,0 1,0 0,0 0,-1 0,1 0,0 0,-1 0,1 0,0 0,0 0,-1 0,1 0,-1 0,1 0,0 0,0 1,-1-1,1 0,0 0,0 1,-1-1,1 1,0-1,0 1,-1-1,1 1,0-1,0 0,0 0,0 1,0-1,0 0,-1 1,1-1,0 0,0 0,0 1,0-1,0 0,0 0,0 0,0 1,0-1,0 0,0 0,0 0,0 0,0 0,0 0,0 0,0 1,0-1,0 0,1 0,-1 0,0 0,0 0,0 0,0 0,1 0,-1 0,0 0,1-1,-1 1,0 0,1-1,-1 1,1-1,-1 1,1-1,-1 0,1 1,-1-1,1 0,-1 0,1 0,-1 0,1 0,0 0,-1 0,1 0,-1 0,1 0,-1 0,0 0,1 0,-1 0,0 0,1 0,-1 0,0 0,0 1,0-1,0 0,0 1,0 0,0-1,0 1,0 0,0-1,0 1,0 0,0 0,0 0,1-1,-1 1,0 0,0 0,0 0,0 0,0 0,0 0,0 0,0 0,0 0,0 0,0 0,-1 1,1 0,0 0,0 0,0 0,-1 0,1 1,0-1,0 0,-1 0,1 0,0 1,0-1,0 0,0 0,0 0,-1 0,1 0,0-1,0 1,0-1,0 1,0-1,0 1,0-1,0 0,0 1,0-1,0 0,0 0,0 0,0 0,0 1,0-1,0 0,0 0,0 0,0 0,0 0,0 0,1 0,-1 0,1 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359 699,'2'0,"-4"0,2-1,0 1,-1 0,1 0,0 0,0 0,0 0,0 0,0 0,0-1,-1 1,1 0,0 0,0-1,0 1,0 0,0 0,-1-1,1 1,0 0,0-1,1 1,-1 0,0-1,0 1,0 0,0 0,1-1,-1 1,0 0,0 0,1 0,-1 0,0-1,1 1,-1 0,0 0,1 0,-1 0,0 0,1 0,-1 0,0 1,1-1,-1 0,0 1,0-1,1 1,-1-1,0 1,0-1,0 1,0 0,0-1,0 1,0 0,-1 0,1 0,0-1,-1 1,1 0,0-1,0 1,0-1,-1 0,1 0,0 0,0 0,0 0,0 0,0 0,0 0,0 0,0 0,0 0,0 0,0 0,0 0,0 0,1 0,-1-1,1 0,-1 1,1-1,-1 0,1 0,-1 0,1 0,-1 1,1-1,-1 0,1 1,-1 0,0-1,0 1,0 0,1-1,-1 1,0 0,0 0,0 0,0 0,0 0,0 0,0 0,0 0,0 0,0 0,0 0,0 0,0 0,0 0,-1 0,1 1,0 0,-1 0,1 0,0-1,-1 1,1 0,0 0,0-1,0 1,0 0,0-1,0 1,0-1,0 1,1-1,-1 1,0-1,0 1,0-1,1 0,-1 1,0-1,0 0,1 0,-1 0,0 1,0-1,0 0,0 0,1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372 720,'2'0,"-4"0,2 0,0 0,-1 0,1 0,-1 0,0 0,0 1,0-1,-1 0,1 0,0 1,-1-1,1 0,-1 0,1 0,-1 0,1 1,0-1,-1 0,1 0,0 0,-1 0,2 0,-1 0,1 0,-1 0,1 0,0 0,-1 0,1 0,0 0,-1 0,1 0,0 0,0 0,0 0,-1 0,1 0,0 0,0 0,0 0,0 0,0 1,0-1,-1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350 743,'2'0,"-4"0,2 0,0 0,-1-1,1 1,0 0,0-1,0 1,0 0,-1 0,1 0,0 0,0-1,-1 1,1 0,0 0,-1 0,1 0,-1 0,1 0,0 0,-1 0,1 0,0 0,-1 0,1 1,0-1,-1 0,1 0,0 0,0 0,0 0,-1 1,1-1,0 0,0 0,0 1,-1-1,1 0,0 0,0 0,0 1,0-1,0 0,0 0,0 0,0 1,0-1,0 0,0 0,0 0,0 0,0 0,0 1,0-1,0 0,0 0,0 1,1-1,-1 0,0 0,0 0,1 0,-1 0,0 0,0 0,1 0,-1 0,0 0,1 0,-1-1,0 1,0 0,1 0,-1 0,0-1,1 1,-1-1,1 1,-1-1,0 1,0-1,1 0,-1 1,0-1,1 0,-1 0,0 1,0-1,1 0,-1 0,0 0,0 0,1 0,-1 0,0 0,0 0,0 0,0 1,1-1,-1 0,0 1,0-1,0 1,0 0,0-1,0 1,0 0,1-1,-1 1,0 0,0 0,0 0,0-1,0 1,0 0,0 0,0 0,0 0,0 0,0 0,0 0,0 0,0-1,0 1,0 0,0 0,0 0,0 0,0 0,0 0,0 1,0-1,0 1,0-1,0 1,0 0,0-1,0 1,0 0,0 0,0-1,0 1,0 0,0 0,0-1,0 1,0 0,0-1,0 1,0 0,0-1,0 1,1-1,-1 1,0-1,0 1,0-1,0 1,0-1,0 0,0 1,0-1,0 0,0 0,0 0,0 0,0 1,1-1,-1 0,0 0,0 0,0 0,0 0,0 0,0 0,0 0,0 0,0 0,1 0,-1 0,1 0,0-2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364 727,'2'0,"-4"0,2 0,0-1,0 1,0 0,1-1,-1 1,0 0,0-1,0 1,0 0,0 0,0 0,0-1,0 1,0 0,0 0,0 0,0 0,0 0,0 0,0-1,0 1,0 0,0 0,0 0,0 0,0 0,0 0,0 0,0 0,0 0,0 0,0 1,0-1,0 1,0-1,0 1,0 0,0-1,0 1,0 0,0-1,0 1,0 0,0-1,0 1,1 0,-1 0,0 0,0-1,0 1,-1 0,1-1,1 1,-1 0,0-1,0 1,0-1,0 1,0-1,0 0,0 0,0 1,0-1,0 0,0 0,0 1,0-1,0 0,0 0,0 1,0-1,0 0,0 0,0 0,0 0,0 0,0 0,0 1,0-1,0 0,0 0,0 0,0 0,0 0,0 0,1 0,-1 0,0 0,0 1,0-1,0 0,0 0,0 0,0 0,0 0,0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356 732,'2'0,"-4"0,2 0,0 0,0 0,0 0,-1 0,1 0,0 0,0 0,0 0,0 0,0 0,0 0,0 0,0 0,0 0,0 0,0 0,0 0,1 0,-1 0,0 0,1 0,-1-1,1 1,0 0,-1 0,1 0,0 0,0 0,0 0,0-1,0 1,0 0,0 0,0 0,0 0,-1 0,1-1,-1 1,1 0,0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380 690,'2'0,"-4"0,2 0,0 0,0 0,0 0,0 0,0 0,0 0,0 0,0 0,0 1,1-1,0 1,-1 0,1 0,0 0,-1 0,1 0,0 1,-1-1,0 1,1-1,-1 0,0 1,0-1,0 0,0 1,0-1,0 0,-1 2,1-2,-1 0,1 0,0-1,0 1,-1 0,1-1,0 1,0-1,-1 0,1 0,0 1,0-1,0 0,0 0,0 0,0 0,0 0,0 0,0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394 679,'2'0,"-4"0,2 0,0 0,0 0,0 0,0 0,0 0,0 0,0 0,0 0,0 0,0 0,0 0,0 0,0 0,0 0,0 0,0 0,0 0,1 1,-1-1,1 0,-1 0,0 1,0-1,1 0,-1 1,0-1,0 1,0-1,0 1,0-1,0 1,0 0,0-1,-1 1,1-1,0 1,-1-1,1 1,0-1,0 1,0-1,-1 0,1 0,0 0,0 1,0-1,0 0,0 0,0 0,0 0,0 0,1 1,-1-1,0 0,1 0,-1 0,0 0,1 0,0 0,-1 0,0 0,1 1,-1-1,0 0,0 0,1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401 713,'2'0,"-4"0,2 0,0-1,0 1,0 0,0 0,0 0,0-1,0 1,0 0,0 0,0 0,0 0,0 0,0-1,0 1,-1 0,1 0,0 0,0 0,-1 0,1 0,0 0,0 0,-1 0,1 0,0 0,-1 0,1 0,-1 0,1 1,-1-1,1 0,-1 1,1-1,0 1,-1-1,1 1,-1-1,1 0,0 1,0-1,-1 1,1-1,0 0,0 1,0-1,0 0,0 0,0 1,0-1,0 0,-1 1,1-1,0 0,0 0,1 1,-1-1,0 0,0 0,0 1,0-1,0 0,0 0,0 0,0 0,0 1,0-1,1 0,-1 0,0 0,0 0,0 0,0 0,1 0,-1 0,0 0,0 0,1 0,-1 0,0 0,1-1,-1 1,1 0,-1 0,1-1,-1 1,1-1,0 0,-1 1,1-1,-1 0,1 0,0 0,-1 0,1 0,-1 0,1 0,-1 0,0 0,1-1,-1 1,0 0,1 0,-1 0,0 0,1 0,-1 0,0 0,0 0,1 0,-1 0,0 1,0-1,0 1,0 0,0-1,0 1,1 0,-1 0,0-1,0 1,0 0,0 0,0 0,0 0,0 0,0 0,0 0,0 0,0 0,0 0,0 0,0 0,0 1,0-1,-1 1,1 0,0 0,0 1,0-1,0 0,-1 0,1 1,0-1,0 0,-1 0,1 0,0 1,0-1,0 0,-1-1,1 1,0 0,0 0,0-1,0 1,0 0,0-1,0 1,0-1,0 1,0-1,0 1,0-1,0 1,0-1,0 0,0 1,0-1,0 0,0 0,1 1,-1-1,0 0,0 0,0 0,0 0,0 0,2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417 700,'2'0,"-4"0,2 0,0 0,0 0,0 0,0 0,0 0,0-1,0 1,0 0,0 0,0 0,0 0,0 0,0 0,0 0,0 0,0 0,0 0,0 0,0 0,0 0,-1 1,1-1,0 1,-1-1,1 1,0 0,0-1,-1 1,1 0,-1 0,1 0,0 0,-1 0,1 0,0 0,0-1,-1 1,1 0,0-1,0 1,0 0,0-1,0 1,-1 0,1-1,0 1,0-1,0 1,0-1,0 1,0-1,0 1,0-1,0 0,0 0,0 0,0 1,0-1,1 0,-1 0,0 0,0 0,1 1,-1-1,0 0,0 0,1 0,-1 0,0 0,0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140 449,'2'0,"-4"0,2 0,-1 0,1-1,0 1,0 0,0 0,0 0,0-1,0 1,-1 0,1 0,0 0,0 0,0-1,0 1,0 0,0 0,0 0,0 0,0 0,0 0,0 0,0 0,0 0,0-1,0 1,-1 0,1 0,0 0,0 0,0 0,0 0,0 1,0-1,0 1,0 0,0 0,0 0,0 1,0 0,0-1,0 1,0 0,0 1,1 1,-1-1,0-1,1 1,-1-1,1 0,-1 0,1 1,-1-1,1-1,-1 1,1 0,-1-1,0 1,1-1,-1 0,0 1,0-1,1 0,-1 0,0 0,0 0,0 0,0-1,0 1,0-1,0 1,0 0,0-1,0 0,0 1,0-1,0 0,0 0,1-2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406 711,'2'0,"-4"0,2 0,0 0,0 0,0 0,0 0,0 0,0 0,0 0,0 0,0 0,0 0,0 0,0 0,0 0,0 0,0 0,0 0,0 0,0 0,0 0,0 0,0 0,0 0,0 0,0 0,0 0,0 0,0 0,0 0,0 0,0 0,0 0,0 0,0 0,0 0,0 0,0-1,0 1,0 0,1 0,-1 0,0 0,0 0,1 0,-1 0,0 0,1 0,-1 0,1 0,-1 0,1 0,-1 0,1 0,0-1,0 1,-1 0,1 0,0 0,-1 0,1 0,0 0,-1 0,1 0,-1-1,1 1,-1 0,0 0,1 0,-1 0,0 0,0 0,0 0,1 0,-1 0,0 0,0 0,0 0,0 0,1 0,-1 0,0 0,0 0,2-1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433 680,'2'0,"-4"0,2 0,0 0,0 0,0 0,0 0,0 0,0 0,0 0,0 0,0 0,0 0,0 0,0 0,0-1,0 1,0 0,1 0,-1 0,0 0,0 0,0 0,0 0,0 0,1 0,-1 0,0 0,1 1,-1-1,0 0,0 0,0 1,1 0,-1-1,0 1,0-1,0 1,0 0,0-1,0 1,0-1,-1 1,1-1,0 1,0-1,0 1,0-1,0 0,0 0,-1 1,1-1,0 0,0 0,0 1,0-1,0 0,0 0,0 0,0 1,0-1,0 0,0 0,0 0,0 0,0 0,0 0,0 0,0 0,0 1,0-1,0 0,1 0,-1 0,0 0,1 0,-1 0,0 0,1 0,-1 0,1 0,-1 0,1 0,-1 0,0 0,0 0,1 0,-1 0,1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427 718,'2'0,"-4"0,2 0,0 0,0 0,0 0,0 0,0 0,0 0,0 0,0 0,0 0,0 0,0 0,0 0,1 0,0 0,0 0,-1 0,1 0,0-1,0 1,0 0,0 0,0 0,1 0,-1 0,0-1,-1 1,1 0,0 0,0 0,-1 0,1 0,0 0,-1-1,0 1,1 0,-1 0,0 0,1 0,-1 0,0 0,1 0,-1 0,0 0,0 0,1-1,-1 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445 705,'2'0,"-4"0,2 0,0 0,0 0,0 0,0 0,-1 0,1 1,0-1,-1 0,1 1,0-1,0 1,0-1,0 1,-1 0,1-1,0 1,0 1,-1-1,1-1,0 1,0 0,0-1,0 1,0-1,0 1,0-1,0 1,0-1,0 1,0-1,0 0,0 0,0 1,0-1,0 0,0 0,1 1,-1-1,0 0,0 0,0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468 715,'2'0,"-4"0,2 0,0 0,0 0,0 0,1-1,-1 1,1 0,0 0,0 0,0 0,0 0,1 0,-1 0,1 0,-1 0,1 0,0-1,-1 1,2 0,-1 0,0 0,0 0,0-1,0 1,-1 0,1 0,-1 0,0 0,1-1,-1 1,0 0,0 0,-1-1,1 1,-1 0,1 0,-1 0,0 0,1-1,-1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483 695,'2'0,"-4"0,2 0,0 0,0 0,0 0,0 0,0-1,-1 1,1 0,0 0,0 0,-1 0,1 0,0 0,0 0,-1 0,0 0,1 0,-2 0,2 0,-1 1,1-1,-1 0,1 1,-1-1,0 2,1-2,-1 1,1-1,0 1,-1-1,1 1,0-1,0 1,0-1,0 0,0 1,0-1,0 1,0-1,0 0,0 0,0 0,0 1,0-1,0 0,0 0,0 0,1 0,-1 0,0 0,0 0,1 0,0 0,0-1,-1 1,1-1,1-1,-1 1,-1 0,1 0,0 0,0 0,-1 0,1-1,0 1,0 0,-1-1,1 1,-1 0,1 0,-1-1,1 1,-1 0,1-1,0 1,-1 0,0 0,0 1,0-1,1 1,-1 0,0-1,0 1,0 0,0 0,0 0,0 0,0 0,0 0,0 0,0 0,0 0,-1 1,1 0,0 0,-1 0,1 0,0 0,-1 1,1-1,-1 0,0 1,1-1,-1 0,1 1,-1-1,1 0,-1 0,1 0,0 0,0 0,0 0,0-1,-1 0,1 1,1-1,-1 0,0 1,0-1,0 0,0 0,3-1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496 683,'2'0,"-4"0,2 0,0 0,0 0,0 0,0 0,0 0,0 0,0 0,0 0,0 0,0 0,0 0,0 0,0 0,0 0,0 0,0 0,0 1,-1 0,1-1,0 1,0-1,0 1,0-1,0 0,0 1,0-1,0 0,0 1,0-1,0 0,1 0,-1 0,0 0,0 0,0 0,0 0,1 0,-1 0,0 0,1 0,-1 0,1-1,-1 1,1-1,-1 1,0 0,1-1,-1 1,0 0,0 0,0-1,1 1,-1 0,0 0,0 0,0 0,0 0,0 0,0 0,0 0,0 0,0 0,0 1,0-1,1 1,-1 0,0 1,0-1,0 0,-1 0,1 1,0-1,0 1,0-1,-1 1,1-1,-1 1,1-1,-1 0,0 1,0-1,1 0,-1 0,0 0,0-1,0 1,0-1,1 0,-1 0,0 1,1-2,-1 1,1 0,-1 0,1-1,-1 1,1-1,0 0,0 1,0-1,0 1,0-1,1 0,-1 0,1 1,0-1,0 0,0 1,0-1,0 1,0-1,1 1,-2 0,1 0,0 0,-1 0,0 0,2 1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469 747,'2'0,"-4"0,1 0,1-1,0 1,0-1,0 1,0 0,-1 0,1-1,0 1,0 0,-1 0,1-1,0 1,-1 0,1 0,-1 0,0 0,1 0,-1 0,1 0,-1 0,1 0,-1 0,1 0,-1 0,1 0,-1 1,0-1,1 0,-1 0,1 1,0-1,0 0,0 0,0 1,-1-1,1 0,0 1,0-1,0 0,0 1,0-1,0 0,0 0,0 1,1-1,-1 0,0 0,0 0,0 1,0-1,1 0,-1 0,0 0,1 0,-1 0,0 0,1 0,0 0,-1-1,1 1,-1-1,1 1,0-1,0 0,0 1,-1-1,2-1,-1 1,-1-1,1 1,0 0,-1 0,1-1,0 1,-1-1,1 1,-1 0,1-1,-1 1,1 0,-1 1,0-1,1 0,-1 1,0-1,0 1,0-1,0 1,1 0,-1-1,0 1,0 0,0 0,0 0,0 0,0 0,0-1,0 1,0 0,0 0,0 0,0 1,0-1,0 1,0 0,0-1,-1 1,1 1,0 0,-1-1,1 0,-1 1,1-1,0 0,0 0,0 0,0 0,-1 0,1 0,0 0,0-1,0 1,0-1,0 1,1 0,-1-1,0 1,0-1,0 0,0 1,0-1,0 0,0 1,0-1,1 0,-1 0,0 0,0 0,0 0,1 0,-1 0,0 0,1 0,0 0,0-1,1-2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491 724,'2'0,"-4"0,2-1,0 1,0 0,0-1,1 1,-1 0,0 0,0 0,0 0,0 0,0 0,0-1,0 1,0 0,0 0,0 0,0 0,0 0,0 0,0 0,-1 1,1-1,0 1,0 0,0 0,-1 0,1 0,0 0,-1 0,1 0,0 0,-1 1,1-1,0 0,0 0,-1 0,1 0,0 0,0 0,-1 0,1 0,0 0,0 0,0-1,0 1,0-1,0 1,0-1,0 0,0 0,0 1,0-1,0 0,0 0,0 0,0 0,0 0,0 1,0-1,0 0,0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479 732,'2'0,"-4"0,2 0,0 0,0 0,0 0,0 0,0 0,0 0,0 0,0 0,0 0,0 0,0 0,0 0,0 0,0 0,0 0,1 0,-1 0,1 0,0 0,0-1,0 1,0 0,0 0,1 0,-1 0,0 0,0 0,0 0,1-1,-1 1,-1 0,1 0,-1 0,1 0,1-1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148 446,'2'0,"-4"0,2 0,0 0,0 0,0 0,0 0,0 0,0 0,0 0,0 0,0 0,0 0,1 1,-1 0,1 0,0 1,0-1,0 1,0 0,0 1,1-1,-1 0,0 0,0 0,1 2,-2-2,1-1,0 1,-1-1,1 1,0-1,-1 1,1-1,-1 0,1 1,-1 0,1-2,-1 1,0 0,0-1,0 0,0 1,0-1,0 0,0 0,0 1,0-1,0 0,1 0,-1 0,0 0,0 0,0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533 677,'-1'0,"1"0,0 1,0 0,0-1,0 1,0 0,1 0,-1 1,0-1,0 0,1 1,-1 0,0 0,0 1,0-1,0 0,0 1,-1-1,0 1,1-1,-1 0,-1 1,1-1,0 1,-1-1,0 0,0 0,1 0,-1 0,0-1,0 0,-4 2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454 693,'2'0,"-4"0,2-1,0 1,0 0,0 0,0 0,0 0,0 0,0 0,0 0,0 0,0 0,0 0,0 1,-1 0,-1 3,1-3,0 1,1 0,-1 0,0 0,1 0,0 0,0 1,0-1,0 0,1-1,-1 1,1 0,0 0,0-1,1 1,-1-1,0 0,0 0,5 1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547 715,'2'0,"-4"0,2 0,0 0,0 0,1 0,-1-1,0 1,0 0,0 0,0-1,0 1,0 0,0 0,0-1,0 1,0 0,0 0,-1-1,1 1,-1 0,1 0,0 0,-1 0,1 0,-1 0,1 0,-1 0,0 0,1 0,-1 1,1-1,-1 0,1 1,-1-1,1 0,-1 1,1 0,-1-1,1 1,0 0,0-1,0 0,0 1,0-1,0 1,0-1,0 1,0-1,0 1,0-1,0 0,0 1,0-1,1 0,-1 0,0 0,0 1,0-1,0 0,1 0,-1 0,0 0,0 0,1 0,-1 0,0 0,1 0,-1-1,1 1,0-1,0 0,0 0,0 0,0 0,0-1,0 1,0 0,0 0,-1 0,1 0,0-1,-1 1,1 0,0 0,-1-1,1 1,-1 0,1 0,-1-1,0 1,1 0,-1 1,0-1,0 0,1 1,-1 0,0-1,0 1,0 0,0 0,0-1,0 1,0 0,0 0,0 0,0 0,1 0,-1-1,-1 2,1-1,0 1,0 0,-1 0,1 0,-1 1,1-1,-1 0,1 0,0 0,-1 1,1-1,-1 0,1 1,-1 0,1-1,0 1,0-1,0 0,0 0,-1 0,1 0,0-1,0 1,0 0,0-1,1 1,-1-1,0 1,0-1,0 0,0 0,0 1,0-1,0 0,0 0,1 0,-1 0,0 0,1 0,-1-1,2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568 701,'0'-1,"0"1,0 0,0 0,0-1,1 1,-1 0,0-1,0 1,0 0,0 0,0 0,0-1,0 1,0 0,0 0,0 0,0 0,0 0,0 0,0 0,0 0,0 0,0 0,0 0,0 0,0 0,0 0,0 1,-1 0,1 0,0 0,0 1,-1-1,1 0,0 0,-1 1,1-1,0 0,0 0,-1 1,1-1,0 0,0 0,0 0,0 0,0 0,0 0,0-1,0 1,0 0,0-1,0 1,0-1,0 0,0 1,0-1,0 0,1 0,-1 1,0-1,0 0,0 0,1 0,-1 0,0 0,0 0,1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558 710,'2'0,"-4"0,2 0,0 0,0 0,0 0,0 0,0 0,0 0,0 0,0 0,-1-1,1 1,0 0,0 0,0 0,0 0,0 0,1 0,0 0,0 0,-1 0,1 0,0 0,0 0,-1 0,1 0,0 0,-1 0,1 0,0 0,-1 0,1 0,-1 0,0 0,0 0,1 0,-1-1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576 676,'2'0,"-4"0,2 0,0 0,0 0,0 0,0 0,0 0,-1 0,1 0,0 0,0 0,0 0,0 0,0 0,0 0,0 0,0 0,0 0,0 0,0 0,1 0,0 0,0 0,0 0,-1 0,0 1,0-1,0 0,0 0,0 1,0-1,0 1,0 0,0-1,0 1,-1-1,1 1,-1 0,1-1,0 1,-1-1,1 1,-1-1,1 0,0 1,0-1,0 0,0 0,0 0,-1 1,1-1,0 0,0 0,0 0,1 0,-1 1,0-1,0 0,1 0,-1 0,1 1,-1-1,0 0,0 0,0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531 680,'2'0,"-4"0,2 0,0 0,0 0,0 0,0 0,0-1,0 1,0 0,0 0,0 0,0 0,0 0,0 0,1-1,-1 1,0 0,0 0,1 0,-1 0,0 0,0 0,1-1,-1 1,0 0,1 0,-1 0,0 0,1 0,-1 0,1 1,-1-1,1 0,-1 0,0 1,0-1,0 0,0 0,0 1,0-1,0 1,0 0,0 0,0-1,-1 1,1-1,0 0,0 1,0-1,0 0,0 0,-1 1,1-1,0 0,0 0,0 0,0 0,0 0,1 0,-1 1,1-1,-1 0,1 0,0 0,-1 0,1 0,0 0,-1 1,1-1,-1 0,0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456 671,'2'0,"-4"0,2 0,0 0,0 0,0 0,1-1,-1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0,1 0,0 1,0-1,-1 0,1 0,0 0,0 0,0 0,-1 0,1 0,0 0,0 0,0-1,0 1,0 0,0 0,0 0,0 0,0 0,0 0,0 0,0 0,0 0,0 0,1-1,-1 1,-1 0,1 0,0 0,0 0,0 0,-1 0,1 0,0 0,0 0,-1 0,1 0,0 0,0 0,-1 0,1 0,0 0,1 0,-1 0,0 0,0 0,0 0,0 0,0 0,0 0,1 0,-1 0,0 0,0 0,0 0,0 0,0 0,0 0,0 0,0 0,1 0,-1 0,0 0,0 0,0 0,0 0,0 0,0 0,2 0,-2 0,0 0,1 0,-1 0,0 0,0 0,0 0,1 0,-1 0,0-1,0 1,0 0,0 0,0 0,0 0,0 0,0 0,0 0,0 0,0 0,0-1,0 1,0 0,1 0,-1 0,0 0,0-1,-1 1,1 0,0 0,0 0,0 0,0 0,0 0,-1-1,1 1,0 0,-1 0,1 0,-1 0,1 0,0 0,-1 0,1 0,0 0,0 0,0-1,0 1,0 0,-1 0,1 0,0 0,0 0,0 0,-1 0,1 0,0 0,-1 0,1-1,0 1,-1 0,1 0,0 0,0 0,0 0,-1 0,1 0,0 0,-1 0,1 0,0-1,0 1,0 0,-1 0,1 0,1 0,-1 0,0 0,0 0,0-1,0 1,0 0,0 0,-1 0,1 0,0 0,-1 0,1 0,0 0,-1 0,1 0,-1 0,0 0,1 0,-1 0,0 0,1 0,-1 0,0 0,1 0,-1 1,0-1,1 0,-1 0,0 0,1 0,-1 0,0 0,0 0,0 0,1 0,-1 0,0 0,0 0,0 0,0 0,0 0,1 0,-1 0,0 0,0 0,0 0,0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600 728,'2'0,"-4"0,2 0,0 0,0 0,0 0,0 0,0 0,0 0,0 0,0 0,0 0,0 0,0 0,1 0,-1 0,0 0,1 0,-1 0,1 0,-1 0,0 0,1 0,0 0,-1 0,1 0,0 0,-1 0,1 0,0 0,-1 0,0 0,1 0,-1 0,0 0,1 0,-1 0,0 0,0 0,0 0,0 0,1 0,-1 0,0 0,0 0,0 0,0 0,0 0,0 0,0 0,0 0,0 0,0 0,0 0,0 0,1 0,-1 0,0 0,0 0,0 0,0 0,0 0,0 0,0 0,0 0,0 0,0 0,0 0,0 0,0 0,0 0,-1 0,1 0,0-1,-1 1,1 0,0 0,-1 0,1 0,0-1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614 719,'2'0,"-4"0,2 0,1 0,-1 0,0 0,0 0,0 0,0 0,0 0,0 0,0 0,0 0,0 0,0 0,0 0,0 0,-1 0,1-1,-3 1,2 0,0 0,0-1,0 1,0 0,0 0,1 0,-1 0,1 0,0-1,-1 1,1 0,0 0,-1 0,1 0,0 0,0 0,0 0,0 0,0 0,0 0,-1 0,1 0,0 0,0 0,0 0,0 0,0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144 440,'2'0,"-4"0,2 0,0 0,0 0,0 0,0 0,0 0,0 0,-1 0,1 0,0 0,0 0,0 0,0 0,0 0,0 0,0 0,0 0,0 0,1 0,-1 0,1 1,0 0,0-1,1 1,-1 0,1 0,-1 0,1 0,-1 0,0 0,0 0,0-1,0 1,0 0,0 0,-1-1,1 1,0-1,-1 1,1-1,-1 0,0 0,1 1,-1-1,0 0,0 0,0 0,0 0,0 0,0 0,0 0,0 0,0 0,0 0,0 0,0 0,0 0,-1-1,1 0,-1 0,0 0,1 1,-2-2,1 1,0 0,1 0,-1 1,1-1,-1 1,1-1,-1 1,1-1,-1 1,1-1,0 1,-1 0,1 0,-1 0,1 0,-1 0,0 0,0 0,1 0,-1 0,0 1,0-1,-1 1,0 1,1-1,-1 1,1-1,-1 0,2 0,-1 0,0 0,0 0,1-1,0 0,0 1,0-1,-1 0,1 0,0 0,0 1,1-1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572 708,'2'0,"-4"0,2 0,0 0,0 0,0 0,0 0,0 0,0 0,0 0,0 0,0 0,0 0,0 0,0 0,0 0,0 0,0 0,0 0,0 0,0 0,0 0,0 0,0 0,0 0,0 0,0 0,0 0,0 0,0 0,0 0,1 0,-1 0,0 0,0 0,0 0,0 0,1 0,-1 0,0 0,0 0,1 0,-1 0,0 0,0 0,1 0,-1 0,0 0,1 0,-1 0,0 0,0 0,0 0,0 0,1 0,-1 0,0 0,0 0,0 0,0 0,0 0,1 0,-1 0,0 0,0 0,0 0,0 0,0 0,0 0,0 0,0 0,0 0,0 0,0 0,0 0,0 0,0 0,-1-1,0 1,0 0,1 0,-1 0,0 0,0 0,0 0,1 0,-1 0,0 0,0 0,1 0,-1 0,1 0,-1 0,0 0,1 0,0 0,-1 0,1 0,0-1,0 1,-1 0,1 0,0 0,0 0,0 0,-1 0,1 0,0 0,0 0,0 0,0 0,0 0,0 0,0 0,0 0,0 0,0 0,-1 0,1 0,0 0,0 0,0 0,0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637 716,'2'0,"-4"0,2 0,0 0,0 0,0 0,0 0,0 0,0 0,0 0,0 0,0 0,0 0,0 0,0 0,0 0,0 0,0 0,0 0,0 0,0 0,0 0,0 0,0 0,0 0,0 0,0 0,0 0,0 0,0 0,0 0,0 0,1 0,-1 0,0 0,0 0,0 0,0 0,0 0,0 0,0 0,0 0,0 0,0 0,0 0,0 0,0 0,0 0,0 0,1 0,-1 0,0 0,0 0,0 0,0 0,0 0,0-1,0 1,-1 0,1 0,0 0,0-1,0 1,-1 0,1-1,0 1,0 0,-1 0,1-1,-1 1,1 0,0 0,-1 0,1-1,-1 1,0 0,1 0,-1 0,1 0,0 0,-1 0,1 0,0 0,-1 0,1 0,0 0,-1 0,1 0,0 0,-1 0,1 0,0 0,-1 1,1-1,-1 0,1 0,0 0,0 0,-1 1,1-1,0 0,0 0,0 0,-1 1,1-1,0 0,0 0,0 1,0-1,0 0,0 0,0 1,0-1,0 0,0 0,0 1,0-1,0 0,0 1,0-1,0 0,0 0,0 1,0-1,0 0,0 0,1 0,-1 1,0-1,0 0,0 0,0 0,0 0,0 0,0 0,0 1,0-1,0 0,0 0,0 0,0 0,0 0,0 0,1 0,-1 0,0 0,0 0,0 0,0 0,0 0,0 0,0 0,0 0,1 0,-1 0,0 0,1-1,-1 1,0 0,1 0,-1-1,0 1,1 0,-1-1,0 1,1 0,-1-1,0 1,0 0,1-1,-1 1,0 0,1-1,-1 1,0-1,1 1,-1-1,0 1,1-1,-1 1,0-1,1 1,-1-1,0 1,0-1,1 1,-1-1,0 1,1-1,-1 1,0 0,0-1,0 1,1-1,-1 1,0-1,0 0,0 1,1-1,-1 1,0-1,0 1,1-1,-1 1,0-1,0 1,1-1,-1 0,0 1,0 0,0-1,0 1,0-1,1 1,-1 0,0 0,0 0,0-1,0 1,0 0,0 0,0 0,0 0,0 0,0-1,0 1,0 0,0 0,0 0,0 0,1 0,-1-1,0 1,0 0,0 0,0-1,0 1,0 0,0-1,0 1,1 0,-1 0,0 0,0 0,0-1,0 1,0 0,0 0,0 0,0 0,0-1,0 1,0 0,0 0,0 0,0 0,0 0,0 0,0 0,0 0,0 0,0 0,0 0,0 0,0 0,0 0,0 0,0 0,0 0,0 0,0 0,0 1,0-1,-1 1,1 0,0 0,-1 0,1 0,0 0,-1 1,1-1,-1 0,1 0,0 0,-1 0,1 0,0-1,-1 1,1 0,0 0,-1 0,1-1,0 1,0-1,-1 1,1-1,0 1,0-1,0 1,0-1,0 0,0 1,-1-1,1 0,0 1,0-1,0 0,0 1,0-1,0 0,0 1,0-1,0 0,0 0,0 1,0-1,0 0,0 0,0 1,0-1,0 0,0 0,0 0,0 1,0-1,0 0,0 0,0 1,0-1,0 0,0 0,0 0,0 0,0 1,0-1,0 0,1 0,-1 0,0 0,0 0,0 1,0-1,0 0,0 0,0 0,1 0,-1 0,0 0,0 1,1-1,-1 0,0 0,1 0,-1 0,1-1,-1 1,2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654 702,'1'0,"-1"0,0 0,0-1,0 1,0 0,0 0,0 0,0-1,1 1,-1 0,0 0,0 0,0-1,0 1,0 0,0-1,1 1,-1 0,0 0,0 0,0-1,0 1,0 0,0-1,1 1,-1 0,0 0,0 0,0 0,0 0,0-1,0 1,0 0,0 0,0 0,0 0,0 0,0 0,0 0,0 0,0 0,0 0,0 0,0-1,0 1,0 0,0 0,0 0,0 0,0 0,0 0,0 0,0 0,0 0,0 0,0 0,0 0,0 0,0 0,0 0,0 1,1-1,-1 1,0 0,0-1,0 1,-1 0,1-1,0 1,0 0,0-1,0 1,0 0,0-1,0 1,-1 0,1-1,0 1,0-1,0 1,0-1,0 1,0-1,-1 1,1-1,0 0,0 1,0-1,0 1,0-1,0 0,0 0,0 1,0-1,0 0,0 1,-1-1,1 0,0 0,0 1,0-1,0 0,0 0,0 1,0-1,0 0,0 0,0 1,0-1,0 0,0 0,0 0,0 0,0 0,0 0,0 1,0-1,0 0,0 0,0 0,1 0,-1 0,0 0,0 0,0 0,0 1,0-1,1 0,-1 0,0 0,0 0,1 0,-1 0,0 0,0 0,0 0,1 0,-1 0,0 0,0 0,1-1,-1 1,0 0,0 0,0 0,0 0,1 0,-1 0,0-1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652 707,'2'0,"-4"0,2 0,0 0,0 0,0 0,0 0,0 0,0 0,0 0,0 0,-1 0,1 0,0 0,0 0,0 0,0 0,0 0,0 0,0 0,0 0,0 0,0 0,0 0,0-1,0 1,0 0,0 0,0 0,-1 0,1 0,0 0,0 0,0 0,0 0,0 0,0 0,0 0,0 0,0 0,1 0,-1 0,1 0,0 0,-1 0,1 0,0 0,-1 0,1 0,0 0,-1 0,1 0,0 0,-1 0,1 0,-1 0,1 0,-1 0,0 0,0 0,1 0,-1 0,0 0,0 0,0 0,0 0,1 0,-1 0,0 0,0 0,0 0,0 0,0 0,0 0,0 0,0 0,0 0,1 0,-1 0,0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672 719,'2'0,"-4"0,2 0,0 0,0 0,0 0,0 0,0 0,0 0,0 0,0 0,0 0,0 0,0 0,0 0,0 0,0 0,1 0,-1 0,0 1,0-1,0 0,1 1,-1-1,0 0,0 0,1 1,-1-1,0 1,1-1,-1 0,0 1,0-1,1 1,-1-1,0 0,1 1,-1-1,0 0,1 1,-1-1,0 0,0 0,0 1,1-1,-1 0,0 0,0 0,0 0,0 0,0 1,0-1,0 0,0 0,0 0,0 0,1 0,-1 0,0 0,0 0,0 0,0 0,0 0,0 0,0 0,0 0,0 0,0-1,0 1,1 0,-1-1,0 1,0-1,0 1,0-1,0 0,0 1,1-1,-1 0,0 1,0-1,0 0,0 0,0 0,0 0,0 0,0 0,0 1,0-1,0 0,0 0,1 0,-1 0,-1 0,1 0,0 0,0 0,0 0,0 0,0 1,0-1,0 0,0 0,0 0,0 0,0 0,0 0,0 0,0 1,0-1,0 0,0 1,0-1,0 0,0 1,0-1,0 0,0 1,0-1,-1 0,1 1,0-1,0 0,0 1,0-1,0 1,0-1,0 1,0 0,0-1,0 1,0-1,0 1,0 0,0-1,0 1,0-1,0 1,0 0,0 0,0 0,0 0,0 0,0-1,0 1,0 0,0 0,0 0,0 0,0-1,0 1,0 0,0 0,0 0,0 0,0 0,0-1,1 1,-1 0,0 0,0 0,0 0,0 0,1 0,-1-1,0 1,1 0,-1 0,1 0,-1 0,1-1,0 1,-1 0,1 0,0 0,-1 0,1 0,0 0,-1-1,1 1,0 0,-1 0,1 0,-1 0,1 0,0 0,-1 0,1 0,0 0,-1 0,1 0,0 0,0 0,0 0,0 0,0 0,0 0,0 0,0 0,0 0,-1 0,1-1,0 1,-1 0,1 0,0 0,0 0,0 0,-1 0,1 0,0 0,0 0,-1 0,1 0,0 0,0 0,-1 0,1 0,0 0,0 0,0 0,0 0,0 0,0 0,0 0,0 0,0 0,0 0,0 0,0 0,0 0,0 0,0 0,0 0,0 0,0 0,0 0,0 0,0 0,-1 0,1 0,0 0,0 0,-1 0,1 0,0 0,0 0,-1 0,1 0,0 0,-1 0,1 0,0 0,-1 0,1 0,0 0,-1 0,1 0,0 0,-1 0,1 0,0 0,0 0,-1 0,1 0,0 0,-1 0,1 0,0 0,-1 0,1 0,-1 0,1 0,-1 0,1 0,-1 0,0 0,1 0,-1 0,1 0,0 0,-1 0,1 0,0 0,0 0,-1 0,1 0,0 0,-1 0,1 0,-1 0,1 0,-1 0,1 0,0 0,-1 0,1 0,-1 0,1 0,-1 0,1 0,-1 0,0 0,0 0,1 0,-1 0,0 0,0 0,0 0,0 0,1 0,-1 0,0 0,0 0,0 0,0 0,0 0,0 0,1 0,-1 0,0 0,0 0,0 0,1 0,-1 0,0 0,0 0,0 0,1 0,-1 0,0 0,0 0,0 0,0 0,1 0,-1 0,0 0,0 0,0 0,0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697 706,'2'0,"-4"0,2 0,0 0,0 0,0 0,0 0,0 0,0 0,0 0,0 0,0 1,0-1,0 0,0 0,0 0,0 0,0 0,0 0,0 0,0 0,0 0,0 0,0 0,0 0,0 0,0 0,0 0,0 0,0 0,0 0,0 0,0 0,0 0,0 0,0 0,0 0,0-1,0 1,0 0,0 0,0 0,0 0,0-1,0 1,0 0,0-1,0 1,0 0,0-1,0 1,0 0,0 0,0-1,0 1,1 0,-1 0,0-1,0 1,0 0,1 0,-1 0,0-1,0 1,1 0,-1 0,0 0,0 0,1-1,-1 1,0 0,0 0,1 0,-1 0,0 0,0 0,1 0,-1 0,1 0,-1 0,0 0,0 1,1-1,-1 0,0 0,1 1,-1-1,0 0,0 1,0 0,0-1,0 1,0-1,0 1,0-1,0 1,0-1,0 1,0-1,0 0,0 1,0-1,-1 1,1-1,0 0,0 1,0-1,0 0,-1 1,1-1,0 0,0 0,0 1,0-1,-1 0,1 0,0 1,0-1,0 0,-1 0,1 0,0 0,0 0,0 0,0 0,0 1,0-1,0 0,0 0,0 0,0 0,0 0,0 0,0 0,0 0,0 0,0 0,0 0,0 0,0 0,0 0,0 0,0 0,0 0,0-1,0 1,1-1,-1 1,0 0,1-1,-1 1,1-1,-1 0,1 0,-1 1,1-1,-1 1,1-1,-1 1,0-1,1 1,-1 0,0 0,0-1,1 1,-1 0,0-1,0 1,0 0,1 0,-1 0,0 0,0 0,0 0,0 0,0-1,0 1,0 0,0 0,0 0,0 0,0 0,0 1,0-1,0 0,0 1,0-1,0 0,0 1,0-1,0 1,0 0,0-1,0 1,0-1,0 1,0-1,0 0,0 1,0-1,0 0,0 1,0-1,0 1,0-1,1 0,-1 0,0 0,0 1,0-1,0 0,0 0,0 0,1 0,-1 0,0 0,0 0,0 0,0 0,0 0,0 0,1 0,-1 0,0 0,1-1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720 687,'2'0,"-4"0,2 0,0 0,0 0,0 0,1 0,-1 0,0 0,0 0,0 0,0 0,0 0,0 0,0 0,0 0,0 0,0 0,0 0,0 0,0 0,0 0,0 0,0 0,0 0,0 0,0 0,0 0,0 0,0 0,0 0,0 0,0 0,-1 0,1 1,-1-1,1 1,-1-1,1 1,0-1,-1 1,1-1,0 0,-1 1,1-1,0 0,0 1,0-1,-1 0,1 0,0 1,0-1,0 0,0 0,-1 1,1-1,0 0,0 0,0 1,0-1,0 0,0 0,0 0,0 0,0 0,0 0,-1 0,1 1,0-1,0 0,0 0,0 0,0 0,0 0,0 0,0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729 689,'2'0,"-4"0,2 0,0 0,0 0,0 0,0 0,0 0,0 0,-1 0,1 0,0 0,0 0,0 0,0 0,0 0,0 0,0 0,0 0,0 0,0 0,0 0,0 0,0 0,0 0,0 0,0 0,0 0,0 0,0 0,0 0,0 0,0 0,0-1,0 1,0 0,0 0,0 0,0 0,0 0,0 0,0 0,0 0,0 0,1 0,-1 0,0 0,0 0,0 0,1 0,-1 0,0 0,0 0,0 1,0-1,1 0,-1 0,0 0,0 0,0 1,0-1,0 0,0 1,0-1,0 0,0 1,0-1,0 0,0 1,0-1,0 0,-1 1,1-1,0 0,0 1,-1-1,1 0,0 1,0-1,-1 0,1 0,0 0,0 1,0-1,0 0,-1 0,1 0,0 0,0 1,0-1,0 0,0 0,0 0,-1 0,1 0,0 0,0 0,0 0,0 0,0 0,0 1,0-1,0 0,0 0,0 0,0 0,0 0,0 0,0 0,0 0,0 0,0 0,1 0,-1 0,0 0,0 0,1 0,0 1,-1-1,1 0,-1 0,0 0,1 0,-1 0,1 0,-1 0,0-1,0 1,0 0,1 0,-1 0,0 0,0 0,0 0,0 0,1 0,-1 0,0 0,0 0,0 0,0 0,0 0,0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725 715,'2'0,"-4"0,2 0,0 0,0 0,0 0,0 0,0 0,0 0,0 0,0 0,0 0,0 0,0 0,0 0,0 0,0 0,0 0,0 0,0 0,0 0,0 0,0 0,0 0,0 0,0 0,1 0,-1-1,0 1,0 0,1 0,-1 0,0 0,1 0,-1 0,1 0,0-1,-1 1,1 0,0 0,-1 0,1 0,0 0,0 0,-1-1,1 1,0 0,0 0,-1 0,1 0,0 0,-1 0,1 0,0-1,-1 1,1 0,-1 0,0 0,1 0,-1 0,0 0,0 0,1 0,-1 0,0 0,0 0,0 0,1 0,-1 0,0 0,0 0,0 0,0 0,0 0,1 0,-1 0,0 0,0 0,0-1,0 1,0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740 704,'2'0,"-4"0,2 0,0 0,0 0,0 0,0 0,0 0,0 0,0 0,0 0,0 0,0 0,0 0,0 0,0 0,0 0,0 0,0 0,0 0,0 0,0 0,0 0,-1 1,1-1,0 0,0 1,0-1,-1 1,1 0,0-1,0 1,0-1,0 1,0 0,-1-1,1 1,0 0,0-1,0 1,0 0,0-1,0 1,0-1,0 1,0-1,0 0,0 0,0 1,0-1,0 0,0 0,0 0,0 0,0 1,0-1,0 0,0 0,0 0,0 0,0 0,0 0,0 0,0 0,0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185 473,'2'0,"-4"0,2 0,0 0,0-1,0 1,0 0,0 0,0 0,0 0,0 0,-1 0,1 0,0 0,0 0,0 0,0 0,0 1,-1 0,1 0,0 0,-1 0,1 1,-1-1,0 1,0 3,0-3,0 0,0 1,1-1,-1-1,1 1,-1 1,0-2,1 1,-1-1,0 1,1 0,-1-1,1 1,-1-1,1-1,0 1,-1-1,1 1,0-1,0 0,0 1,-1-1,1 0,0 1,0-1,-1 0,1 0,0 1,0-1,-1 0,1 0,-1 0,1 0,-1 0,0 0,1 0,-3-1,2 1,-1-1,1 1,0-1,0 0,-1 0,1 0,0 0,-1 0,1 0,-1 0,1 0,-1-1,1 1,0 0,0 1,1-1,-1 1,1-1,-1 1,1 0,-1-1,1 1,0 0,0 0,-1-1,1 1,0 0,0 0,-1 0,1 0,0-1,0 1,0 0,0 0,0 0,0 0,0 0,0 0,-1 0,1 0,0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757 700,'2'0,"-4"0,2 0,0 0,0-1,0 1,0 0,0 0,0-1,0 1,0 0,0 0,0 0,0 0,0 0,0 0,0 0,0 0,0 0,0 0,0 0,0 0,0 0,0 0,0 0,0 1,0-1,1 1,-1-1,0 1,0 0,0-1,1 1,-1 0,0-1,1 1,-1-1,0 1,1 0,-1-1,1 1,-1-1,0 1,1-1,-1 1,0-1,1 0,-1 0,0 1,0-1,1 0,-1 0,0 0,0 0,0 0,1 0,-1 0,0-1,1 1,-1 0,1-1,-1 1,1-1,-1 1,0-1,1 0,-1 1,0-1,1 1,-1-1,0 1,0-1,1 1,-1 0,0-1,0 1,0 0,0 0,0 0,0 0,0-1,0 1,0 0,1 0,-1 0,0 0,0 0,0 0,0 0,0 0,0 0,0 0,0 0,0 0,0 0,0 0,0 0,0 0,0 1,0-1,0 1,0 0,0-1,0 1,0 0,0 1,0-1,0 0,0 0,0 0,0 0,0 0,0 0,-1 0,1 0,0 0,0 0,-1 0,1 1,0-2,-1 1,1 0,0-1,0 1,-1 0,1-1,0 1,0-1,0 1,-1-1,1 1,0-1,0 0,0 0,0 1,-1-1,1 0,0 1,0-1,0 0,-1 0,1 0,0 0,0 0,-1 0,1 1,0-1,0 0,0-1,0 1,-1 0,1 0,0 0,0 0,-1-1,1 1,0 0,0-1,0 1,0-1,-1 1,1-1,0 0,0 1,0-1,1 1,-1-1,0 0,1 1,-1-1,0 1,1-1,-1 1,2-1,-1 0,-1 1,1-1,0 1,0-1,0 1,-1-1,1 1,0 0,-1-1,1 1,-1-1,1 1,0-1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780 688,'2'0,"-4"0,2 0,0 0,0 0,0 0,0 0,0 0,0 0,0 0,0 0,0 0,0 0,0 0,0 0,0 0,0 0,0 0,0 0,0 0,0 1,-1-1,1 1,-1-1,1 1,-1-1,0 1,1 0,-1 0,0 0,1-1,-1 1,1-1,0 0,0 1,0-1,-1 0,1 0,0 0,0 0,0 0,0 0,0 0,0 0,0 1,0-1,0 0,0 0,0 0,0 0,0 0,0 0,0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789 692,'2'0,"-4"0,2 0,0 0,0 0,0 0,0 0,0 0,0 0,0 0,0 0,0 0,0 0,0 0,0-1,0 1,0 0,0 0,0 0,0 0,0 0,0 0,0 0,0 0,0 0,0 0,0 0,0 0,0 0,0 0,0 0,0 0,0 0,0 0,0 0,0 0,0 0,0 0,1 0,-1 0,0 1,1-1,-1 0,0 1,0-1,0 0,0 1,0-1,0 0,-1 1,1-1,0 1,0-1,-1 1,1-1,-1 1,1-1,0 1,-1-1,1 0,-1 1,1-1,0 0,0 0,-1 0,1 1,0-1,0 0,0 0,-1 0,1 0,0 1,0-1,0 0,0 0,0 0,0 0,0 0,0 0,0 0,0 1,0-1,0 0,0 0,0 0,0 0,0 0,0 0,1 0,-1 0,1 0,-1 0,1 0,-1 1,1-1,-1 0,1 0,-1 0,1 0,-1 0,1 0,-1 0,0 0,0 0,0 0,0 0,1 0,-1 0,0 0,0 0,0 0,0 0,0 0,0 0,1 0,-1 0,0 0,0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147 185,'2'0,"-4"0,2 0,0 0,0-1,0 1,0 0,0 0,0 0,0 0,0 0,0 0,0-1,0 1,0 0,0 0,0 0,0 0,0 0,0 0,0 0,0 0,0 0,0-1,0 1,0 0,0 0,0 0,0 0,0 0,0 0,0 0,0 0,0 0,0 0,0 0,0 0,0 0,0 0,0 0,0 0,0 0,0 0,0 0,0 0,0 0,0 0,0 0,-1 1,1 0,0 0,-1 2,1-2,-1 0,1 1,0-1,-1 0,1 1,-1-1,0 0,1 0,-1 0,1 1,-1-1,1 0,-1 0,1 0,0 0,-1 0,1 0,0-1,-1 1,1 0,0 0,0 0,-1-1,1 1,0-1,0 1,0-1,0 1,-1-1,1 1,0-1,0 1,0-1,0 1,0-1,-1 1,1-1,0 0,0 1,0-1,0 0,0 1,0-1,0 0,0 0,0 1,0-1,-1 0,1 0,0 0,0 0,0 1,0-1,0 0,0 0,0 0,0 0,0 0,0 1,0-1,0 0,1 0,-1 0,0 0,0 0,0 0,1 0,-1 1,1-1,-1 0,2 0,-2 0,1 0,0 0,0 0,0 0,0 0,0 0,-1 0,1 0,0 0,-1 0,1 0,0 0,-1 0,1-1,-1 1,1 0,-1 0,1 0,0 0,-1 0,0 0,1 0,-1 0,0 0,1 0,-1 0,1 0,1-1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189 224,'2'0,"-4"0,2 0,0 0,0 0,0 0,0 0,0 0,0 0,0 0,0 0,0 0,0 0,0 0,0 0,0 0,-2 0,1 0,1 0,-1 0,0 0,0-1,0 1,1 0,-1 0,0 0,1 0,-1 0,1 0,-1 0,1 0,0 0,0 0,0 0,-1 0,1 0,0 0,0-1,0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195 213,'2'0,"-4"0,2 0,0 0,0 0,-1 0,1 0,-2 0,1 0,0 0,0-1,0 1,1 0,-1 0,1 0,-1 0,1 0,0 0,-1 0,1 0,0 0,0 0,-1 0,1 0,0 0,0 0,0 0,0 0,0 0,0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372 195,'2'0,"-4"0,2 0,0 0,0 0,0 0,0 0,0 0,0 0,0 0,0 0,0 0,0 0,0 0,0 0,0 0,-1 0,0 0,0 0,0 0,-1 0,0 0,-1 0,0 0,1 0,-1 0,0-1,-1 1,0 0,0 0,-1 0,1 0,0 0,-1-1,1 1,0 0,0 0,1-1,0 1,0 0,0 0,0-1,1 1,-1 0,1 0,0-1,0 1,1 0,-1 0,1-1,-1 1,1 0,0 0,0 0,0 0,0-1,1 1,-1 0,1 0,0 0,-1 0,1 0,0 0,-1 0,1 0,0 0,0 0,0 0,-1 0,1 0,0 0,0 0,0-1,0 1,0 0,0 0,-1 0,1 0,0 0,0 0,0 0,0 0,0 0,0 0,0 0,0 0,0 0,0 0,0 0,0 0,-1 0,1 0,0 0,0 0,0 0,0 0,0 0,0 0,0 0,0 0,0 1,0-1,-1 0,1 0,0 0,0 0,0 0,0 0,0 0,0 0,0 0,0 0,0 0,0 0,0 0,0 0,0 0,0 0,0 0,0 0,0 0,-1 0,1 0,0 0,0 0,0 0,0 0,0 0,0 0,0 0,0 1,0-1,0 0,0 0,0 0,0 0,0 0,0 0,0 0,0 0,0 0,0 0,0 0,0 0,0 0,0 0,0 0,0 0,0 0,0 0,0 0,0 0,0 0,0 0,0 0,0 0,0 0,0 0,0 0,0 0,0 0,0 0,0 0,0 0,0 0,0 0,0 0,0 0,0 0,0 0,0 0,0 0,0 0,0 0,0 0,0 0,0 0,0 0,0 0,-1 0,1 0,-1 0,0 0,0 0,0 0,0 0,-2-1,2 1,0 0,-1 0,1 0,0 0,0 0,-1 0,1 0,0 0,1 0,-1 0,0 0,0 0,1-1,-1 1,1 0,-1 0,1 0,0 0,-1 0,1 0,0 0,0 0,0 0,0 0,-1 0,1 0,0 0,0 0,0 0,0 0,0 0,0 0,0 0,0 0,0 0,0 0,0 0,0 0,0 0,-1 0,1 0,0 0,0 0,0 0,0 0,0 0,0 0,0 0,0 0,0 0,0 0,0 0,0 0,-1 0,1 1,0-1,0 0,0 1,-1-1,1 1,-1 0,0 0,1 0,-1 1,0 0,0 0,-1 0,1 0,-1 0,1 0,0 0,0 0,0 0,-1 0,1 0,1 0,-1 0,0-1,1 0,-1 1,1-1,0 1,-1-1,1 0,0 1,-1-1,1 0,0 0,0 0,0 0,0-1,-1 1,1-1,0 1,0-1,0 1,0-1,0 0,0 0,0 1,0-1,0 0,0 0,0 0,0 0,0 0,0 0,0 0,0 0,0 0,0 0,0 0,0-1,0 0,0 0,0 0,0 0,0 0,-1-1,1 1,0 0,0-1,1 1,-1 0,0 0,0 0,0 0,0 1,0-1,0 0,0 1,0-1,0 1,0-1,0 1,1 0,-1-1,0 1,0 0,0 0,0 0,0-1,0 1,0 0,0 0,0 0,0 0,0 0,0 0,2-1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241 220,'2'0,"-4"0,2 0,0 0,0 0,0 0,0 0,0 0,0 0,0 0,0 0,0 0,0 0,0 0,0 0,0 0,0 0,0 0,0 0,0-1,0 1,0 0,0 0,0 0,0 0,0-1,0 1,0 0,1 0,-1 0,0-1,0 1,0 0,1 0,-1 0,0 0,0 0,1 0,-1 0,0 0,1 0,-1 0,0 1,0-1,0 0,1 1,-1 0,0-1,0 1,0 0,0-1,0 1,0 0,0 0,0 0,-1 0,1-1,0 1,0 0,-1 0,1-1,0 1,-1-1,1 0,0 0,0 1,0-1,0 0,0 0,0 0,0 0,0 0,0 0,0 0,0 0,0 0,0 0,0 0,0 0,0-1,1 0,-1 0,1 1,0-1,-1 0,1 0,0 0,0 0,0 0,-1 0,1 0,-1 0,1 1,-1-1,1 1,-1-1,0 1,0-1,1 1,-1 0,0-1,0 1,0 0,0 0,0 0,0 0,0 0,0 0,0 0,0 0,0 0,0 0,0 0,0 1,-1 0,1-1,0 1,-1 0,1 0,-1 0,1 0,0-1,0 1,0 0,0 0,-1-1,1 0,1 1,-1-1,0 1,0-1,0 0,0 1,1-1,-1 0,0 0,1 0,-1 0,0 0,1 0,-1 0,1 0,1-2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270 200,'2'0,"-4"0,2 0,0 0,0 0,0 0,0 0,0 0,0 0,0 0,0 0,0 0,0 0,0 0,0 0,0 0,0 0,0 0,0 0,0 0,0 1,-1-1,1 1,-1-1,1 1,-1-1,1 1,-2 1,1-1,1 0,-1 0,0 0,1-1,-1 1,1-1,-1 1,1 0,-1-1,1 0,0 0,0 0,0 1,0-1,0 0,0 0,-1 0,1 0,0 0,0 0,0 0,0 0,0 0,0 0,0 0,0 0,2-1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282 205,'2'0,"-4"0,2 0,0 0,0 0,0 0,0 0,0 0,0-1,0 1,0 0,0 0,0 0,0 0,0 0,0 0,1 0,-1 0,0 0,0 0,0 0,0 0,1 0,-1 0,0 1,0-1,0 0,0 0,0 1,0 0,-1 0,1-1,0 1,-1-1,1 2,-1-2,1 1,0-1,0 0,-1 1,1-1,0 0,0 0,0 1,0-1,0 0,0 0,0 0,1 0,-1 0,0 0,1 1,-1-1,0 0,1 0,-1 0,1 0,-1 0,1 0,-1 0,0 0,1 1,-1-1,0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57 547,'2'0,"-4"0,2 0,0 0,0 0,0 0,0 0,0 0,0 0,0 0,0 0,0 0,0 0,0 0,0 0,0 0,0 0,0 0,-1 0,1 0,0-1,0 1,0 0,0 0,-1 0,1-1,0 1,-1 0,0 0,1 0,-1 0,0 0,0 0,0 1,-1 0,1-1,0 1,0 0,0-1,1 1,-2 1,0 0,1-1,1 0,-1 0,0 1,0-1,0 0,1 0,-1 0,1 0,0-1,-1 1,1 0,0 0,0 0,0 1,-1 0,1-2,0 1,0 0,0 0,0-1,1 1,-1 0,0 0,0 0,0-1,0 1,1 0,-1-1,0 1,0-1,1 0,-1 1,0-1,0 0,1 0,-1 1,0-1,1 0,-1 0,0 0,1 1,0-1,-1 0,1 0,0 0,-1 0,1 0,0 0,-1-1,1 1,0 0,-1 0,2 0,-2-1,1 1,0 0,-1 0,1 0,-1-1,1 1,-1 0,1 0,-1 0,0 0,1-1,-1 1,1 0,0-1,-1 1,0 0,1-1,-1 1,2-2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284 228,'2'0,"-4"0,2 0,0 0,0 0,0 0,0 0,1 0,0 0,0 0,0 0,0 0,0 0,-1 0,1 0,0 0,0 0,0 0,0 0,0 0,-1 0,1 0,-1 0,1 0,-1 0,1 0,-1 0,0 0,1 0,-1 0,0 0,1 0,-1 0,0 0,1 0,-1 0,0 0,1 0,-1 0,0 0,1-1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301 219,'2'0,"-4"0,2 0,0 0,0 0,0 0,0 0,0 0,0 0,0 0,0 0,0 0,0 0,0 0,0 0,0 0,0 0,0 0,0 0,-1 0,1 1,0-1,0 0,0 1,0-1,0 1,0 0,0-1,0 1,0 0,0-1,0 1,0 0,0-1,-1 1,1 0,0 0,0-1,0 1,0 0,0 0,0-1,0 1,0-1,0 1,0-1,0 1,0-1,0 0,0 0,0 0,0 1,0-1,0 0,0 0,0 0,0 0,0 0,0 0,0 0,0 0,0 0,0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299 226,'2'0,"-4"0,2 0,0 0,0 0,0 0,0 0,0 0,0 0,0 0,0 0,0 0,0-1,0 1,0 0,0 0,1 0,-1 0,0 0,0 0,0 0,0 0,1 0,-1 0,0 0,1 1,-1-1,1 0,-1 0,0 0,1 0,-1 0,0 0,1 0,-1 0,1 0,0 0,0 0,-1 0,1 0,-1 0,1 0,-1 0,0 0,1 0,-1 0,0 0,1 0,-1 0,0 1,0-1,0 0,1 0,-1 0,0 0,0 0,0 0,0 0,0 0,1 0,-1 0,0 0,0 0,0 0,0 0,0 0,0 0,0 0,0 0,-1 0,0 0,1 0,-1 0,0 0,0 0,1 0,-1 0,0 0,1 0,0 0,-1 0,1 0,0 0,-1 0,1 0,0 0,0 0,0 0,-1 0,1 0,0 0,0 0,-1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336 213,'2'0,"-4"0,2 0,0-1,0 1,0 0,0 0,0 0,0 0,0 0,0 0,0 0,0 0,0 0,0 0,0 0,0 1,0-1,-1 1,1-1,0 1,0-1,0 1,0 0,0-1,0 1,0 0,0-1,0 1,0-1,0 1,0-1,0 0,0 1,0-1,1 1,-1-1,0 0,0 0,1 0,-1 0,0 0,1 0,0 0,-1 0,1 0,0-1,-1 1,1-1,0 1,-1-1,1 1,0-1,-1 0,1 1,-1-1,0 1,1-1,-1 1,0 0,0-1,0 1,0 0,1 0,-1 0,0-1,0 1,0 0,0 0,0 0,0 0,0 0,0 0,0 0,0 0,0 0,0 1,0 0,-1 0,1 0,-1 0,1 0,-1 0,1 0,0 1,-1-1,0 2,1-2,0 0,0 1,-1-1,1 1,0-1,-1 0,1 1,0-1,-1 0,1 1,-1-1,1 0,-1 0,1-1,-1 1,0 0,1-1,-1 1,1-1,-1 0,1 0,-1 1,0-1,1 0,-1-1,0 1,1 0,-1 0,1-1,-1 1,1-1,0 1,-1-1,1 0,0 1,0-1,0 0,1 0,-1 0,1 0,0 1,0-1,0 0,0 0,0 0,2 0,-2 0,0 1,0-1,0 1,0 0,-1-1,1 1,0 0,-1 0,2-2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368 200,'2'0,"-4"0,2 0,-1 0,1 0,0 0,0 0,0 0,0 0,0 0,0 0,-1 0,1 1,0-1,-1 0,1 1,-1 0,0-1,0 1,1 0,-1-1,0 1,1-1,-1 1,1-1,-1 1,1-1,0 1,-1-1,1 1,0-1,-1 0,1 0,0 1,0-1,0 0,0 0,0 0,-1 1,1-1,0 0,0 0,0 0,0 0,0 0,0 0,0 0,0 0,0 0,1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372 209,'2'0,"-4"0,2 0,0 0,0 0,0 0,0 0,0 0,0 0,0 0,0 0,0 0,0 0,0 0,1-1,-1 1,0 0,0 0,1 0,-1 0,0 0,0 0,0 0,1 0,-1 0,0 0,1 1,-1-1,0 0,0 0,1 0,-1 1,0-1,0 0,0 1,0-1,-1 2,1-1,0 0,-1-1,1 1,-1 0,0 0,1 0,-1-1,1 1,-1-1,1 1,-1-1,1 0,0 1,0-1,-1 0,1 0,0 0,0 1,0-1,0 0,0 0,0 0,0 0,0 0,0 0,0 1,0-1,1 0,-1 0,1 0,-1 0,1 0,0 0,-1 0,1 1,0-1,-1 0,1-1,-1 1,1 0,0 0,-1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390 199,'2'0,"-4"0,2 0,0 0,0 0,0 0,0 0,0 0,0 0,0 0,0 0,0 0,0 0,0 0,0 0,0 0,0 0,0 0,0 0,0 0,0 0,0 0,0 0,-1 0,1 0,-1 0,0 0,0 0,-1-1,1 1,0 0,-1 0,1-1,0 1,0 0,-1 0,1 0,0-1,1 1,-1 0,0 0,1 0,-1 0,0 0,1-1,0 1,-1 0,1 0,0 0,0 0,0 0,0 0,-1 0,1 0,0 0,0 0,0 0,0 0,0 0,0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422 233,'2'0,"-4"0,2 0,0 0,0 0,0 0,0 0,0 0,0 0,0 0,0 0,0 0,0 0,0 0,0 0,0 0,0 0,0 0,0 0,0 0,0 0,0 0,0-1,0 1,0 0,0 0,0 0,0-1,0 1,0 0,-1 0,1-1,0 1,-1 0,1 0,-1 0,1 0,-1-1,0 1,1 0,-1 0,0 0,1 0,-1 1,0-1,0 0,0 0,1 1,-1-1,0 1,0-1,1 1,-1-1,1 0,-1 1,1 0,-1-1,1 1,-1-1,1 1,0-1,0 1,-1-1,1 1,0 0,0-1,0 0,0 1,0-1,0 1,0-1,0 0,0 0,0 1,0-1,0 0,0 0,0 1,0-1,0 0,0 0,1 0,-1 0,0 1,0-1,1 0,-1 0,0 0,1 0,-1-1,1 1,-1 0,1 0,0-1,0 1,0-1,0 0,0 1,0-1,0 0,0 0,0 0,0 0,1 0,-1 0,0 0,1-1,-1 1,0 0,0-1,0 1,0 0,0-2,0 1,0 0,0 1,-1-1,1 1,-1 0,1-1,-1 1,1 0,0-1,-1 1,0 0,0 0,1 1,-1-1,0 0,0 1,0 0,0-1,1 1,-1 0,0 0,0 0,0 0,0 0,0 0,0 0,0 0,0 0,0 0,0 0,-1 1,1 0,0 0,-1 0,1 0,0 1,-1-1,1 1,-1-1,-1 5,2-4,-1-1,1 1,-1-1,1 1,-1-1,1 0,0 1,-1-1,1 0,0 0,0 0,0 0,-1 0,1-1,0 1,0 0,0-1,0 1,0-1,0 1,0-1,0 0,0 1,0-1,0 0,0 0,0 0,0 1,1-1,-1 0,0 1,0-1,0 0,1 0,-1 0,1 0,-1 0,1 0,0 0,1-1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457 211,'2'0,"-4"0,2 0,0 0,0 0,0 0,0-1,0 1,0 0,0 0,0 0,0 0,0 0,0 0,0 0,0 0,0 0,0 0,0 0,0 0,0 0,0 0,0 2,0-1,0 0,0 0,-1 0,1 0,0 0,0 1,-1-1,1 0,0 0,0 1,-1 0,1-1,0 0,0 0,0 0,0 0,0 0,0 0,0 0,0-1,0 1,0 0,0-1,0 1,0-1,0 1,0-1,1 0,-1 1,0-1,0 0,0 0,0 1,0-1,1 0,-1 0,0 0,1 0,-1 0,0 1,1-1,-1 0,0 0,1 0,-1-1,0 1,1 0,-1 0,2-2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467 222,'2'0,"-4"0,2 0,0 0,0 0,0 0,0 0,0 0,0 0,0 0,0 0,0 0,0 0,0 0,0 0,0 0,0 0,0 0,0 0,-1 0,0 0,-1 1,1-1,-1 0,1 0,-1 0,1 0,-1 0,1 0,0 0,0 0,0 0,0 0,1 0,0 0,-1 0,1 0,0 0,0 0,-1 0,1 0,0 0,0 0,0 0,0-1,0 1,0 0,0 0,0 0,0 0,0 0,0 0,0 0,0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65 559,'2'0,"-4"0,2 0,0 0,0 0,0 0,0 0,0 0,0 0,0 0,0 0,0 0,0 1,0 0,0-1,0 1,0 0,0 0,0 0,0 1,0-1,1-1,-1 1,0 0,0 1,1-2,-1 1,0 0,0 0,1-1,-1 1,0-1,1 1,-1-1,0 0,0 1,1-1,-1 0,0 0,0 0,1 0,-1 1,0-1,0 0,1-1,-1 1,0 0,1 0,-1 0,0-1,1 1,-1 0,0 0,1-2,-1 2,0-1,0 1,0-1,1 0,-1 0,0 1,0-1,0 0,0 1,0-1,1 1,-1-1,0 1,0 0,0-1,0 1,0 0,0 0,0 0,0-1,0 1,0 0,0 0,0 0,0 0,0 0,0 0,0 0,0 0,0 0,0 0,0 1,1-1,-1 0,1 0,-1 1,0-1,0 1,1-1,-1 1,0-1,1 1,-1-1,0 1,0-1,1 0,-1 1,0-1,0 0,0 0,0 0,1 1,-1-1,0 0,0 0,0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513 236,'2'0,"-4"0,2 0,0 0,0 0,0 0,0 0,0 0,0 0,0 0,0 0,0 0,0 0,0 0,0 0,0 0,0 0,-1 0,1 0,-1 1,0-1,0 0,0 0,0 0,-1 0,1 0,0 0,0 0,0 0,0 0,1 0,-1 0,0 0,1 0,-1 0,1 0,-1 0,1 0,0 0,-1 0,1-1,0 1,0 0,0 0,1-1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517 227,'2'0,"-4"0,1 0,1 0,-1 0,1 0,-1 0,0 0,0 0,0 0,0 0,0 0,1 0,-1 0,0 0,0 0,0 1,1-1,-1 0,0 0,1 0,-1 0,1 0,-1 0,1 0,-1 0,1 0,0 0,-1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71 268,'2'0,"-4"0,2 0,0 0,0 0,0 0,0 0,0 0,0 0,-1 0,1-1,0 1,0 0,0 0,0 0,0 0,0 1,0-1,0 0,0 1,0 0,0 0,0 0,0 0,0 0,1 0,-1 1,0-1,0 0,0 1,0-1,0 0,1 1,-1 0,0-1,0 0,0 0,0 0,1-1,-1 0,0 1,0-1,0 0,0 1,0-1,0 0,0 0,0 0,0 0,1 0,-1 0,0 0,0 0,1 0,0-1,-1 0,1 0,0 0,0 0,1-1,-1 1,1-1,-1 0,1 0,-1 1,0-1,0 1,0 0,0 0,0 0,0 0,-1 0,1 1,-1-1,1 1,-1-1,0 1,0 0,1 0,-1 0,0 0,0-1,0 1,0 0,0 0,0 0,0 0,0 0,0 0,0 0,0 0,0 0,0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95 259,'2'0,"-4"0,2 0,0 0,0 0,0 0,0 0,0 0,0 0,0-1,0 1,0 0,0 0,-2 0,1 0,-1 0,1 0,-1 0,1 1,-1-1,1 0,-1 0,1 0,-1 0,1 0,-1 0,1 0,0 0,0 0,0 0,0 0,1 0,-1 0,1 0,0 0,-1 0,1 0,0 0,-1 0,1 0,0 0,0 0,0 0,-1 0,1 0,0 0,0 0,0 0,0 0,0 0,0 0,0 0,0 0,0 0,0 0,2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91 250,'2'0,"-4"0,2 0,0-1,0 1,0 0,0 0,0 0,0 0,0 0,0 0,0 0,0 0,0 0,0 0,1 0,-1 0,0 0,1 0,-1 1,1-1,0 0,-1 0,1 1,-1-1,1 0,-1 1,1-1,0 1,-1-1,0 0,1 0,-1 0,0 0,0 1,0-1,0 0,0 0,1 0,-1 0,0 0,0 0,0 0,0 1,0-1,-1 0,1 1,0-1,0 0,-1 0,1 0,0 1,0-1,-1 0,1 1,-1-1,1 0,0 0,0 1,0-1,-1 0,1 0,0 0,0 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100 294,'2'0,"-4"0,2 0,0 0,0 0,0 0,0 0,0 0,0 0,0 0,0 0,0 0,1 0,0 0,0 0,0 0,0 0,0 0,0 0,0-1,0 1,0 0,0 0,0 0,-1 0,1 0,0 0,-1 0,1 0,-1 0,0 0,1 0,-1 0,0 0,0 0,0 0,1 0,-1 0,0 0,0-1,0 1,0 0,1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108 283,'2'0,"-4"0,2 0,0 0,0 0,0 0,0 0,0 0,0 0,0 0,1 0,-1-1,1 1,-1 0,1 0,0 0,1 0,-1 0,0 0,0 0,0 0,0 0,-1 0,1 0,0 0,-1 0,3 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152 287,'2'0,"-4"0,2-1,1 1,-1 0,0 0,-1-1,1 1,0-1,0 1,0 0,-1-1,1 1,-1 0,1-1,-1 1,1 0,-1 0,0 0,0 0,1 0,-1 0,1 0,-1 0,0 0,0 0,0 1,0-1,1 1,-1-1,0 1,0-1,1 1,-1-1,1 1,-1 0,1-1,-1 1,1-1,0 1,-1 0,1-1,0 1,0-1,0 1,0-1,0 1,0-1,0 0,0 1,0-1,0 0,0 0,0 1,0-1,0 0,1 0,-1 1,0-1,1 0,-1 0,0 0,1 0,-1 0,1 0,-1-1,1 1,0 0,0-1,0 1,0-1,-1 1,1-1,0 1,0-1,-1 1,1-1,0 0,-1 1,1-1,-1 1,1-1,-1 1,0-1,1 1,-1 0,0-1,0 1,0 0,1 0,-1-1,0 1,0 0,0 0,0 0,0 0,0 0,0 0,0-1,0 1,0 0,0 0,0 0,0 0,0 0,0 0,1 0,-1 1,0 0,0 0,-1-1,1 1,0 0,0 0,0-1,0 1,0 0,0-1,0 1,0 0,0-1,0 1,1-1,-1 1,0 0,0-1,1 0,-1 1,0-1,1 0,0 1,1-1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171 286,'2'0,"-4"0,2 0,0 0,0 0,0 0,0 0,0 0,0 0,0-1,0 1,0 0,0 0,0 0,0 0,0 0,0 1,0-1,0 2,0-2,-1 1,1 0,0-1,0 1,0 0,0 0,0 0,0 0,0 0,0-1,0 1,0-1,1 1,-1-1,0 0,0 1,0-1,0 0,0 0,0 0,0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173 275,'2'0,"-4"0,2 0,0 0,0 0,0 0,0 0,0 0,0 0,0 0,0 0,0 0,-1 0,1 0,0 0,0 0,0 0,0 0,0 0,0 0,0 0,0 0,0 0,0 0,0 0,0 0,0 0,0 0,0 0,0 0,0 0,0 0,0 0,0 0,0 0,0 0,0 0,0 0,0 0,0 0,0 0,0 0,0 0,0 0,0 0,0 0,0 0,0 0,0 0,0 0,0 0,0 0,0 0,0 0,0 0,0 0,0 0,0 0,0 0,0 0,0 0,0 0,0 0,0 0,0 0,0 0,0 0,0 0,0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89 559,'2'0,"-4"0,2 0,0 0,0 1,0-1,1 1,-1 0,0 0,0 0,0 0,0-1,0 1,0 0,1 1,-1-1,0-1,0 1,0-1,0 1,0-1,0 0,0 1,0-1,0 0,1 0,-1 1,0-1,0 0,0 0,0 0,0 0,0 0,0-1,1 1,-1-1,1 0,-1 0,1-2,0 2,-1 0,1 0,0-1,-1 1,1 0,1-1,-2 1,1 0,-1 0,1 1,-1-1,0 1,0 0,0 0,1-1,-1 1,0 0,0 0,0 0,2 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177 259,'2'0,"-4"0,2 0,0 0,0 0,0 0,0 0,0 0,0 1,1-1,-1 1,1 0,-1 0,0-1,1 1,-1-1,0 0,0 1,0-1,0 0,0 0,1 0,-1 1,0-1,0 0,0 0,0 0,0 0,0 0,0 0,0-1,0 1,0-1,0 1,0 0,0-1,0 0,-1 1,1 0,0 0,0-1,0 1,0 0,0 0,0 0,-1-1,1 1,0 0,0 0,0 0,0 0,0 0,-1 1,0-1,1 0,-1 1,0-1,1 1,-1-1,1 1,-1-1,1 0,-1 1,1-1,0 0,-1 0,1 1,0-1,0 0,0 0,-1 0,1 0,0 0,0 0,0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197 298,'2'0,"-4"0,2 0,0 0,0 0,0 0,0 0,0 0,0 0,1 0,-1 0,1 0,0 0,0 0,0 0,0 0,0 0,1 0,-1 0,0 0,1 0,-1 0,0 0,0 0,0 0,0 0,0 0,0 0,0 0,-1 0,1 0,-1 0,0 0,1 0,-1 0,0 0,0 0,0 0,1 0,-1 0,0 0,0-1,0 1,0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214 288,'-1'0,"1"0,0 0,0 0,0 0,0 0,0 0,0 0,0 0,0 0,0 0,0 0,0 0,0 0,0 0,0 0,0 0,0 1,0-1,0 1,-1 0,1 0,0 0,0 0,0 0,-1 0,1 0,0 0,0 0,-1 0,1 0,0-1,0 1,0-1,0 1,0-1,0 1,0-1,0 0,0 1,0-1,0 0,0 0,1 1,-1-1,0 0,2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239 271,'2'0,"-4"0,2 0,0-1,0 1,0 0,0 0,0 0,0 0,0 0,1 0,-1 0,0 0,-1 0,1 1,0 0,0 0,0 0,0 0,0 1,0-1,0 1,-1 0,0 4,1-5,-1 1,1-1,0 1,-1-1,1 0,-1 1,1-1,-1 0,1 0,0-1,0 1,-1-1,1 0,0 1,0-1,0 0,0 0,0 0,0 0,0 0,0 0,0 0,0 0,0 0,1-1,-1 0,1 1,0-1,0 0,0 0,-1 0,1 1,0-1,0 0,2 0,-2 1,-1 0,1 0,-1 0,1 0,0 0,-1 1,1-1,-1 1,0-1,1 1,-1 0,0 0,0-1,0 1,-1 0,1-1,0 1,0-1,-1 1,1-1,-1 1,1-1,0 0,-1 0,1 0,0 0,-1 0,1 1,-1-1,1 0,-1-1,1 1,0 0,-1 0,1 0,0 0,0 0,0 0,0 0,1-2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269 295,'2'0,"-4"0,2 0,0-1,0 1,1-1,-1 1,0 0,0-1,0 1,0 0,0 0,0 0,1-1,-1 1,0 0,0 0,0 0,0 0,0-1,0 1,0 0,0 0,0 0,0 0,0 0,0 0,0 0,0 0,1 1,-1-1,0 1,0 0,0 0,1 2,-1-2,0 0,0 1,0-1,0 0,0 1,0-1,0 1,0-1,0 1,0-1,-1 1,1-1,0 1,0-1,-1 0,1 0,-1 1,1-1,-1 0,1-1,-1 1,1 0,-1-1,0 0,1 1,-1-1,1 0,-1 0,0 0,0 1,1-1,-1 0,0-1,1 1,-1 0,0 0,1-1,0 1,-1-1,1 1,0-1,0-2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270 278,'2'0,"-4"0,1 0,1 0,0 0,0 0,0 0,0-1,0 1,0 0,0 0,0 0,0 0,0 0,0 0,0 0,0 0,0 0,0 0,0 0,0 0,0 0,0 0,0-1,0 1,0 0,0 0,0 0,1 0,-1 0,0 0,0 0,0 0,0 0,0 0,0 0,0 0,0 0,0 0,0 0,0 0,0 0,0 0,0 0,0 0,0 0,0 0,0 0,0 0,0 0,0 0,0 0,0 0,0 0,2-1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277 259,'2'0,"-4"0,2 0,0 0,0 0,0 0,0 0,0 1,0-1,0 1,0-1,0 1,0 0,0-1,0 1,0-1,1 0,-1 1,0-1,0 0,0 0,0 1,0-1,0 0,0 0,0 0,0 0,0 0,0 0,0 0,0 0,0 0,0 0,0 0,0-1,-1 0,1 1,0 0,0-1,0 1,0 0,-1 0,1 0,0 0,0-1,0 1,0 0,-1 0,1 0,-1 1,1-1,-1 0,0 1,1-1,-1 1,0-1,0 1,1-1,-1 0,0 1,1-1,-1 1,1-1,0 0,0 0,0 0,0 0,0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297 310,'2'0,"-4"0,2 0,0 0,0 0,0 0,0 0,0 0,0 0,0 0,1 0,-1 0,1 0,1 0,-1 0,0 0,1 0,-1 0,2 0,-1 0,-1 0,1 0,-1 0,1 0,-1 0,0 0,0 0,0 0,0 0,0 0,-1-1,0 1,1 0,-1 0,0 0,0 0,0 0,0 0,1 0,-1 0,-1-1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304 301,'2'0,"-4"0,2 0,0-1,1 1,-1 0,1 0,0 0,0 0,1 0,-1 0,0 0,1 0,-1 0,0 0,0 0,0 0,0 0,0 0,0 0,-1 0,1 0,-1-1,0 1,1 0,-1 0,0 0,0 0,1 0,-1 0,0 0,-1-1,1 1,0 0,0-1,0 1,0 0,0 0,0 0,0-1,0 1,0 0,-1 0,1 0,0 0,0 0,0 0,0 0,0 0,1 0,-1 0,0 0,1 0,-1 0,1 0,0 1,0-1,-1 1,1-1,0 0,-1 1,1-1,-1 0,1 1,-1-1,1 0,-1 0,0 1,0-1,0 0,0 0,0 1,0-1,0 0,0 1,0-1,-1 0,1 1,-1-1,1 0,-1 1,0-1,1 0,0 1,-1-1,1 0,0 0,0 0,-1 0,1 0,0 0,0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351 281,'2'0,"-4"0,2 0,0 0,0 0,0 0,0 0,0-1,0 1,0 0,0 0,0 0,0 0,0 0,0 0,0 0,0 0,0 0,0 1,0 0,0 0,-1 1,0 2,1-2,-1 0,0 0,1 0,-1 0,1 0,-1 0,0 1,1-1,-1-1,1 0,0 1,0-1,-1 0,1 0,0 0,0-1,0 1,0-1,0 1,0-1,0 0,0 1,0-1,0 0,0 0,0 0,0 0,0 0,0 0,2-1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112 561,'2'0,"-4"0,2 0,0-1,-1 1,1 0,0 0,0 0,0 0,0 0,0 0,0 0,0 0,1 1,-1 0,1 2,-1-2,0 0,1 0,-1 0,0 0,1 0,-1 0,0 0,0 0,1-1,-1 1,0-1,0 1,0-1,1 1,-1-1,0 0,0 0,0 0,0 0,1 0,-1 0,1 0,-1 0,1-1,0 0,0 1,0-1,-1 0,1 0,0-1,-1 1,1 0,0 0,-1 0,1-1,-1 1,0 0,1 0,-1 1,0-1,0 1,0-1,0 1,0 0,0 0,0 0,1 0,-1-1,0 1,0 0,0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361 294,'2'0,"-4"-1,2 1,0 0,0 0,0 0,0 0,0 0,0 0,0 0,0 0,0 0,0 0,0 0,0 0,1 1,-1 0,0 0,0 0,1 0,-1 0,0 0,1 1,-1-1,0 0,1 1,-1-1,0 0,0 0,1 0,-1-1,0 1,0-1,0 1,0-1,0 0,0 1,0-1,0 0,0 0,1 0,-1 0,0 0,0 0,0-1,1 1,0-1,0 0,-1 0,1 0,0 0,0 0,0-1,0 1,0 0,-1 0,1 0,0 0,0 0,0 0,-1 0,1 1,-1-1,0 1,0-1,1 1,-1 0,0 0,0 0,0-1,0 1,0 0,0 0,0 0,0 0,0 0,0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393 281,'2'0,"-4"0,1 0,0 0,1 0,-1 0,0 1,0-1,0 0,-1 0,0 0,0 0,1 0,-2 1,2-1,0 0,0 0,0 0,0 0,1 0,-1 0,1 0,0 0,-1 0,1 0,0 0,0 0,-1 0,1 0,0 0,0 0,0 0,0 0,0 0,0 0,0 0,0 0,0 0,0 0,0 0,0 0,2-1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383 277,'2'0,"-4"0,2 0,0-1,0 1,0 0,0 0,0 0,0 0,0 0,0 0,0 0,0 0,1 0,-1 0,0 1,1-1,-1 0,1 0,0 1,-1-1,1 1,-1-1,1 0,0 1,-1-1,0 0,1 1,-1-1,0 0,0 0,1 0,-1 1,0-1,0 0,0 0,0 1,0-1,-1 0,1 1,-1-1,1 0,-1 1,1-1,-1 0,1 0,-1 1,1-1,0 0,0 0,-1 0,1 0,0 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404 273,'2'0,"-4"0,2 0,0 0,0 0,0 0,0 0,0 0,0 1,0 0,0 0,-1 0,1 1,0-1,-1 1,1 0,-1 0,1 0,0 0,-1 0,1 0,-1 0,1 0,0 0,0 0,-1 0,1-1,0 1,0-1,-1 0,1 1,0-1,-1 0,1 0,0 0,0 0,0 0,0 0,-1-1,1 1,0-1,0 1,0-1,0 0,0 1,0-1,0 0,0 0,0 0,0 0,2-1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413 307,'2'0,"-4"0,2 0,0 0,0 0,0 0,0 0,0 0,0 0,0 0,1 0,0 0,-1 0,1 0,0-1,-1 1,1 0,-1 0,1 0,0 0,-1 0,0 0,1 0,-1 0,0 0,1 0,-1 0,0-1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414 298,'2'0,"-4"0,2 0,0 0,0 0,0 0,0 0,1 0,0 0,0 0,0 0,0 1,-1-1,1 0,0 0,-1 0,0 0,1 0,-1 0,0 0,1 0,-1 0,0 0,1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551 286,'2'0,"-4"0,2 0,0 0,0 0,0 0,0 0,0 0,0 0,0 0,0 0,0 0,0 0,0 0,0 0,1 0,-1 0,0 0,0 0,0 0,0 0,0 0,-1 0,1 0,-1 0,0 1,-1-1,0 0,-1 0,-1 0,0 0,-1 1,0-1,0 0,0 1,0-1,1 0,0 0,0 0,0 0,0 0,-4 0,5 0,0 0,0 0,1 0,0 0,0 0,0-1,1 1,-1 0,1 0,0 0,0 0,1-1,-1 1,1 0,-1 0,1 0,0 0,-1 0,1 0,-1 0,1 0,0 0,0 0,0 0,0 0,-1 0,1 0,0 0,0 0,0 0,-1 0,1 0,0 0,-1 0,1 0,0 0,-1 1,1-1,0 0,-1 0,1 1,-1-1,1 1,-1-1,0 1,1 0,-1 0,0 0,0 0,0 0,-1 0,1 1,0-1,-1 1,1-1,0 1,-1 0,1 0,-1 0,1 0,0 0,0 0,0 0,0 0,0 2,0-2,1-1,0 1,-1 0,1 0,0-1,-1 0,1 0,0 0,0 0,0-1,0 1,0-1,-1 1,1-1,0 0,0 0,0 0,0 1,0-1,0 0,0 0,0 0,0 0,-1 0,1-1,0 1,0-1,-1 0,1 0,0 0,0-1,0 1,-1-1,1 1,0 0,0-2,0 2,0 0,0 0,0 0,0 0,0 1,0-1,0 1,0-1,0 1,0 0,0 0,0-1,0 1,0 0,0 0,0 0,0 0,0-1,0 1,1 0,-1 0,2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461 318,'2'0,"-3"0,1-1,0 1,0 0,0 0,0-1,0 1,0 0,0-1,0 1,0 0,0 0,0-1,0 1,0 0,0-1,0 1,0 0,-1 0,1 0,0 0,0 0,-1 0,1 0,-1 0,0 0,0 0,1 0,-1 0,0 1,0-1,1 1,-1-1,0 1,1-1,-1 1,1-1,-1 1,1-1,-1 1,1-1,0 1,-1-1,1 1,0-1,0 1,0-1,0 0,0 1,0-1,0 0,0 1,0-1,0 0,0 0,0 0,0 1,1-1,-1 0,0 0,0 0,1 0,-1 0,1 0,-1 0,1-1,-1 1,1 0,0-1,0 1,-1-1,1 1,0-1,-1 1,1-1,-1 1,1-1,-1 1,0 0,1-1,-1 1,0 0,0 0,1-1,-1 1,0 0,0 0,0 0,0 0,0 0,0 0,0 0,0 0,0 0,0 0,0 0,1 0,-1 0,0 0,0 1,0-1,0 1,0-1,0 1,0 0,0-1,0 1,1 0,-1-1,0 1,0-1,0 1,0-1,1 1,-1-1,0 0,0 1,0-1,1 0,1-1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477 300,'2'0,"-4"0,2 0,0 0,0 0,0 0,0 0,0 0,0 0,-1 0,1 0,0 0,0 0,0 0,1 0,-1 0,0 0,0-1,0 1,1 0,-1 0,0 0,1 0,-1 0,0 1,1-1,-1 0,0 0,0 0,1 0,-1 1,0-1,0 0,0 1,0-1,0 1,0 0,-1-1,1 1,0 0,0 0,-1-1,1 1,0-1,0 0,-1 1,1-1,0 0,0 0,0 1,0-1,0 0,0 0,1 0,-1 1,0-1,1 0,-1 0,1 0,-1 0,1 1,-1-1,0 0,2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489 323,'2'0,"-4"0,2 0,0 0,0 0,0 0,1 0,-1 0,1 0,0 0,-1 0,1 0,0 0,0 0,0 0,0 0,0 0,0 0,-1 0,1 0,-1 0,1 0,-1 0,0 0,1 0,-1 0,0 0,0 0,0-1,0 1,0-1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429 222,'2'0,"-4"0,2 0,1 0,0-1,0 1,-1 0,1 0,0 0,-1 0,1-1,0 1,-1 0,1 0,-1 0,1 0,-1 0,0 0,1 0,-1 0,0 0,0 0,0 0,1 0,0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153 565,'2'0,"-5"0,3-1,0 1,0 0,0 0,0 0,-1 0,1 0,-1 0,1 0,-1 0,1 1,-1-1,0 1,1-1,-1 1,1-1,0 1,-1 0,1-1,-1 1,1 0,0 0,-1-1,1 1,0-1,0 0,0 1,0-1,0 1,0-1,0 0,0 0,0 0,0 0,0 1,0-1,0 0,0 0,0 0,0 0,1 0,-1 0,1-1,0 1,-1-1,1 1,0-1,0 0,-1 0,1 0,0 0,0 0,0 0,-1 1,0-1,1 1,-1 0,0 0,0-1,0 1,0 0,1 0,-1 0,0 0,0 0,0 0,0 0,0 0,1 1,-1 0,1-1,-1 1,0 0,1-1,-1 1,0 0,1 0,-1 0,1 0,-1-1,0 1,1-1,-1 0,0 1,0-1,1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498 312,'2'0,"-4"0,2 0,0 0,0 0,-1 0,1 0,0 0,0 0,0 0,0 0,0 0,0 0,0 0,0 1,0-1,0 1,-1 0,1-1,0 1,0 1,-1-1,1 0,0 0,0 0,0 1,-1-1,1 0,0 0,0 0,0 0,0-1,0 1,0-1,0 1,0-1,0 1,0-1,0 0,1 0,-1 0,0 0,1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510 300,'2'0,"-4"0,2 0,0 0,0 0,0 0,0 0,0 0,0 0,0 0,0 0,0 1,0 0,0 0,0 0,0 0,1 0,-1 1,0-1,0 0,0 1,0-1,0 1,0-1,0 0,0 1,0-1,0 0,-1 0,1 0,0 0,0-1,0 1,0-1,0 0,0 0,0 1,0-1,0 0,0 0,0 0,0-1,1 1,-1 0,0-1,1 1,-1-1,1 1,-1-1,0 1,1-1,0 1,-1 0,1-1,0 1,-1 0,1 0,0 0,-1 0,1 0,0 0,-1 1,1-1,-1 1,0-1,0 1,0-1,0 1,0 0,0-1,0 1,-1 1,0-2,0 1,1-1,-1 0,1 1,-1-1,0 0,0 0,1 1,-1-1,1 0,-1 0,1 0,-1 0,1 0,0-1,-1 1,1 0,0 0,0 0,0-1,0-1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529 298,'2'0,"-4"0,2 0,0 0,0 0,0 0,0 0,0-1,0 1,0 0,1 0,-1 0,0 0,1 0,-1 0,0 0,1 0,-1 0,1 0,-1 0,0 1,0-1,1 0,-1 0,0 1,0-1,0 1,-1 0,1 0,0 0,-1 0,0 0,1 0,-1 0,1-1,-1 1,1 0,0-1,-1 1,1-1,0 1,0-1,0 0,0 0,0 1,1-1,-1 0,0 0,1 1,-1-1,1 0,0 0,-1 1,1-1,0 0,-1 0,1 0,-1 0,1 0,-1 0,0 0,1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552 200,'2'0,"-4"0,2 0,0 0,0 0,0 0,0 0,0 0,0 0,0 0,0 0,0 0,0 0,0 0,0 0,0 0,0 0,0 0,0 0,0 0,0 0,0 0,0 0,0 0,0 0,0 0,0 0,0 0,0 0,0 0,0 0,0 0,0 0,0 0,0 0,0 0,0 0,0 0,0 0,0 0,0 0,0 0,0 0,0 0,0 0,0 0,0 0,0 0,0 0,0 0,0 0,0 0,0 0,0 0,0 0,0 0,0 0,0 0,0 0,0 0,0 0,0 0,0 0,0 0,0 0,0 0,0 0,0 1,0-1,0 0,0 1,0-1,0 0,0 1,0-1,0 0,-1 1,1-1,0 1,0-1,0 1,0 0,0-1,0 1,0-1,0 1,0 0,0 0,0 0,0 0,0 0,0 0,0-1,0 1,0 0,0 0,0 0,-1 0,1-1,0 1,0 0,0-1,0 1,0 0,0-1,-1 1,1 0,0-1,0 1,0 0,0-1,0 1,0 0,0-1,0 1,-1 0,1-1,0 1,0 0,0-1,0 1,0 0,0-1,0 1,-1-1,1 1,0-1,0 1,0-1,0 1,0-1,0 1,0-1,0 1,0-1,0 1,0-1,0 0,0 1,-1 0,1-1,0 1,0-1,0 0,0 1,0-1,0 1,0-1,0 1,0-1,0 1,0-1,0 1,0-1,0 0,0 1,0-1,0 1,0-1,0 0,0 1,0-1,0 0,0 1,0-1,0 1,0-1,0 0,0 1,0-1,0 0,0 1,0-1,0 0,0 1,0-1,0 1,0-1,0 1,-1-1,1 0,0 0,0 0,0 1,0-1,0 0,0 0,0 0,0 1,0-1,0 0,0 0,0 0,0 0,0 0,0 0,0 0,0 0,0 0,0 0,0 1,0-1,0 0,0 0,0 0,0 0,0 0,0 0,0 0,0 0,0 0,0 0,2-1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578 223,'2'0,"-4"0,2 0,0 0,0 0,0 0,0 0,0 0,0 0,0 0,0 0,0 0,0 0,0 0,0 0,0 0,0 0,0 0,0 0,0 0,0 0,0 0,0 0,0 0,0 0,0 0,0 0,0 0,0 0,0 0,0 0,0 0,0 0,0 0,0 0,0 1,0-1,0 1,0-1,0 1,0-1,0 1,0-1,0 1,0 0,-1-1,1 1,0 0,0 0,0 0,0 0,0 0,0 0,0-1,0 1,0-1,-1 1,1 0,0-1,0 1,0-1,0 1,0-1,0 0,0 1,0-1,0 0,-1 1,1-1,0 0,0 1,0-1,0 0,0 0,0 1,0-1,0 0,0 0,0 0,0 0,0 1,0-1,0 0,0 0,0 0,0 0,0 0,0 0,0 0,0 0,0 0,0 0,0 0,0 1,0-1,0 0,0 0,0 0,0 0,0 0,0 0,0 0,0 0,0 0,0 0,0 0,0 0,0-1,0 1,0-1,0 1,0 0,0-1,0 0,0 1,0-1,1 0,-1 1,0-2,1 2,-1-1,0 0,0 0,1 0,-1 0,1 0,-1 1,0-1,1 0,-1 0,1 1,-1-1,1 0,-1 1,0-1,1 1,-1-1,0 1,1-1,-1 1,0 0,1-1,-1 1,0 0,1 0,-1-1,1 1,-1 0,0 0,1-1,-1 1,1 0,-1 0,1 0,0 0,-1-1,1 1,0 0,-1 0,1 0,0 0,-1 0,1 0,-1 0,0 0,1 0,-1 0,1-1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570 205,'2'0,"-4"0,2 0,-1 0,1 0,0 0,0 0,0 0,0 0,0 0,0 0,0 0,0 0,0 0,0 0,0 0,1 0,-1 0,1 0,0 0,0 0,0 0,1 0,-1 0,1 0,0 0,-1 0,1 0,1 0,-2 0,1 0,-1 0,1 0,-1 0,1 1,0-1,-2 0,1 0,0 0,-1 0,1 0,-1 0,0 0,1 0,-1 0,0 0,0 0,1 0,-1 0,0 0,0 0,0 0,1 0,-1 0,0 0,0 0,0 0,0 0,0 0,0-1,0 1,0 0,1 0,-1 0,0 0,0 0,1-1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605 196,'2'0,"-4"0,2 0,0 0,0 0,0 0,0 0,0 0,0-1,0 1,0 0,0 0,0 0,0 1,1-1,-1 0,1 0,-1 0,1 1,-1-1,1 1,-1-1,1 0,-1 1,1-1,-1 0,0 1,1-1,-1 0,0 0,0 1,1-1,-1 0,0 1,0-1,0 1,0-1,0 1,0-1,0 1,0 0,0-1,-1 1,1-1,-1 1,1 0,-1-1,0 2,1-2,-1 0,1 1,-1-1,1 1,-1-1,1 1,0-1,-1 0,1 0,0 1,0-1,-1 0,1 0,0 1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623 213,'2'0,"-4"0,2 0,0 0,0 0,0 0,0 0,0 0,0 0,0 0,0 0,0 0,0 0,0 0,0 0,1 0,-1 0,0 0,0 0,0 0,0 0,0 0,0 0,0 0,0 0,0 0,0 0,0 0,0 0,0 0,0 0,-1 0,1 0,0 0,0 1,-1-1,1 1,-1 0,1-1,-1 1,0 0,1-1,-1 1,0 0,0-1,1 1,-1-1,1 1,0-1,-1 1,1-1,0 0,-1 0,1 1,0-1,0 0,0 0,0 0,0 0,0 0,-1 0,1 0,0 0,0 1,0-1,0 0,0 0,0 0,0 0,0 0,0 0,0 0,0 0,0 0,2-1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646 194,'2'0,"-4"0,2 0,0-1,0 1,0 0,0 0,0 0,0 0,0 0,0 0,0 0,0 0,0 0,0 0,0 0,0 0,0 0,0 0,0 0,0 0,0 0,0 1,0-1,0 1,0-1,0 2,0-2,0 1,0 0,0 0,0 1,0-1,0 0,0 0,0 0,0 0,0 0,0 1,0-1,0 0,0 0,0 0,0 1,0-1,0 0,0 0,-1 0,1 1,0-1,0 0,0-1,0 1,0 0,0 0,0-1,0 1,0 0,0-1,0 1,-1-1,1 2,0-2,0 1,0-1,0 1,0-1,0 1,0-1,0 1,0-1,0 2,0-2,0 0,0 1,0-1,0 1,0-1,0 0,0 1,0-1,0 1,0-1,0 1,0-1,0 0,0 1,0-1,0 0,0 0,0 1,0-1,0 1,0-1,0 0,0 1,0-1,0 0,0 0,0 1,0-1,0 0,0 0,0 1,0-1,0 1,1-1,-1 0,0 1,0-1,0 0,0 0,0 1,0-1,0 0,0 1,0-1,0 0,0 0,0 1,0-1,0 0,0 0,0 1,0-1,0 0,0 0,0 0,0 0,0 1,0-1,0 0,0 0,0 0,0 1,0-1,0 0,0 0,0 0,0 1,0-1,0 0,0 0,0 1,0-1,0 0,0 0,0 1,0-1,0 0,0 0,0 1,0-1,0 0,0 0,0 1,0-1,0 0,0 0,0 1,0-1,0 0,0 0,0 1,0-1,0 0,0 0,0 0,0 1,0-1,0 0,0 0,0 0,0 1,0-1,0 0,0 0,0 0,0 0,0 0,0 0,0 0,0 0,0 0,0 0,0 1,0-1,0 0,0 0,0 0,0 0,0 0,0 0,0 0,0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676 239,'2'0,"-4"0,2 0,0 0,0 0,0 0,0 0,0 0,0 0,0 0,0 0,0 0,0 0,0-1,0 1,0 0,0 0,0 0,0 0,0-1,0 1,0 0,0 0,0-1,0 1,0 0,0-1,0 1,0 0,0-1,0 1,0 0,0 0,0-1,-1 1,1 0,0-1,0 1,-1 0,1 0,0-1,-1 1,1 0,-1 0,1 0,-1-1,1 1,-1 0,0 0,1 0,-1 0,1 0,-1 0,1 1,-1-1,1 0,-1 0,0 1,1-1,-1 0,1 1,-1-1,1 0,-1 1,1-1,-1 1,1 0,0 0,-1-1,1 1,0-1,0 1,-1-1,1 1,0-1,0 1,0 0,0-1,0 0,0 1,0-1,0 1,0-1,0 0,0 0,0 0,0 1,0-1,1 0,-1 0,0 0,0 1,0-1,0 0,1 0,-1 0,0 0,0 0,1 0,0 0,-1 0,0 0,1 0,-1 0,0 0,1 0,-1 0,1-1,0 1,-1 0,1 0,-1-1,1 1,-1-1,1 1,-1 0,1-1,0 0,-1 1,1-1,-1 1,0-1,1 0,-1 0,1 0,-1 0,1 0,-1 0,1-1,-1 1,0 0,0 0,1 0,-1 0,0-1,1 1,-1 0,0 0,0 0,0 0,1 0,-1 0,0 1,0-1,0 0,0 1,0-1,0 1,0-1,1 0,-1 1,0 0,0 0,0 0,0-1,0 1,0 0,0 0,0 0,0 0,0-1,0 1,0 0,0 0,0 0,0 0,0 0,0 0,0 0,0 0,0 1,0-1,0 1,0 0,0 0,-1 0,1 0,0 0,0 1,-1-1,1 0,0 1,-1-1,1 1,0-1,-1 0,1 1,0-1,-1 0,1 0,0 1,-1-1,1 0,0 0,0 0,0 0,0-1,0 1,0 0,0-1,0 1,-1 0,1 0,0 0,0-1,0 1,0 0,0-1,0 0,0 1,0-1,0 0,0 0,0 0,0 1,1-1,-1 0,0 0,0 0,0 0,0 0,2 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178 552,'2'0,"-4"0,2 0,0 0,-1 0,1 0,0 0,-1 1,0-1,1 0,-1 1,1-1,0 0,-1 1,1-1,0 1,0 0,0 0,0 0,1 1,0-2,-1 1,1 0,-1 0,1 0,0 0,0 0,-1 0,0 0,1 0,-1 0,0 0,0-1,0 1,0 0,0-1,0 1,-1-1,0 1,1 0,-1-1,1 0,-1 1,1-1,0 0,-1 0,1 0,-1 0,1 1,0-1,-1 0,1 0,0 0,0 0,0 0,-1 0,1 0,0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695 221,'2'0,"-4"0,2 0,0-1,0 1,0 0,0 0,0 0,0 0,0 0,0 0,0 0,0 0,0 0,0-1,0 1,0 0,0 0,0 0,-1 0,1 0,0 0,0 0,0 0,0 0,0 0,0 0,0 0,0 0,0 1,0-1,0 1,0-1,0 1,0 0,-1-1,1 3,-1-2,1 1,0-1,0 0,0 0,-1 0,1 0,0 2,0-2,0-1,-1 1,1 0,0 0,0-1,0 1,0 0,0 0,0-1,0 1,0 0,0-1,0 0,0 1,0 0,0-1,0 0,0 1,0-1,0 0,0 1,0-1,0 0,0 0,0 1,0-1,0 0,0 0,0 1,0-1,0 0,0 1,0-1,1 0,-1 0,0 0,0 0,1 1,-1-1,0 0,0 0,1 0,-1 0,0 0,1 0,-1 0,0 0,1 0,-1 0,0 0,0-1,1 1,-1 0,0-1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684 233,'2'0,"-4"0,2 0,0 0,0 0,0 0,0 0,0 0,0 0,0 0,0 0,0 0,0 0,0 0,0 0,0 0,0 0,0 0,0 0,0 0,0 0,0 0,0 0,0 0,0 0,0 0,0 0,0 0,0 0,0 0,1 0,0 0,0 0,-1 0,1 0,0 0,0 0,0 0,-1 0,1 0,0 1,0-1,-1 0,1 0,0 0,-1 0,0 0,1 0,-1 0,0 0,1 0,-1 0,0 0,0 0,1 0,-1 0,0 0,0 0,0 0,0 0,1 0,0-1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695 289,'2'0,"-4"0,2 0,0 0,0 0,0-1,0 1,0 0,0 0,0 0,0 0,0 0,0 0,0 0,0 0,0 0,1 0,-1 0,0 0,-1 0,1 0,0 0,-1 0,0 0,0 0,-1-1,1 1,-1 0,0 0,0-1,0 1,-1 0,1 0,-1 0,0 0,1-1,-1 1,0 0,0 0,1 0,-1 0,0 0,0 0,0 0,-1 0,1 0,-1 0,1 0,-1 1,0-1,1 0,0 0,0 0,0 1,0-1,0 0,0 0,-1 1,1-1,0 0,1 0,-1 1,0-1,0 0,1 0,-1 0,1 1,1-1,-1 0,0 0,-1 0,2 0,-1 0,1 0,0 0,-1 0,1-1,0 1,0 0,0 0,0 0,0 0,0-1,1 1,-1 0,0 0,1 0,-1 0,0-1,1 1,-1 0,0-1,1 1,-1 0,0 0,0-1,1 1,-1 0,0-1,1 1,-1 0,0 0,1-1,-1 1,0 0,1-1,-1 1,0-1,0 1,0 0,1-1,-1 1,0 0,0-1,0 1,1-1,-1 1,0 0,0-1,0 1,1-1,-1 1,-1-1,2 0,-1 1,0 0,1-1,-1 1,1-1,-1 1,1-1,-1 1,1-1,0 1,-1-1,1 1,-1-1,1 0,0 0,-1 1,1-1,0 0,0 0,0 0,0 0,0 0,0 0,0 0,0 0,0 0,0 0,0 0,0-1,0 1,0-1,0 1,1 0,-1 0,0-1,1 1,-1-1,0 1,1-1,-1 1,0-1,1 0,-1 0,0 0,1 0,-1 0,1 0,-1 0,0 0,1-1,-1 1,0 0,1 1,-1-2,1 1,-1 1,0-1,0 1,1 0,-1-1,0 1,0-1,1 1,-1 0,0-1,1 1,-1 0,0 0,0 0,0 0,1 0,-1 0,0 0,0 1,0-1,1 0,-1 1,0-1,0 0,0 1,0-1,1 1,-1-1,0 1,0-1,0 0,0 1,1-1,-1 1,0 0,0-1,0 1,1-1,-1 1,0-1,0 1,1 0,-1-1,0 1,1 0,-1-1,0 1,1 0,-1-1,0 1,1 0,-1-1,1 1,-1 0,1 0,0-1,-1 1,1 0,0-1,0 1,0 0,0-1,1 1,-1 0,1-1,-1 1,0 0,1 0,-1 0,0 0,1 0,-1-1,1 1,-1 0,1 0,0 0,-1 0,1 0,-1 0,1 0,0 0,0 0,0 0,0 0,0 0,0 0,-1 0,1 0,0 0,-1 0,1 0,-1 0,1 0,0 0,-1 0,1 1,-1-1,1 0,-1 0,1 0,1 0,-2 1,1-1,0 0,-1 0,1 1,-1-1,1 0,0 0,-1 1,1-1,0 0,-1 0,3 1,-3-1,1 0,0 1,-1-1,1 0,0 0,-1 1,1-1,0 0,-1 0,1 0,0 1,-1-1,1 0,0 0,2 1,-2-1,-1 0,1 0,0 0,0 1,-1-1,1 0,0 0,-1 0,1 0,-1 0,1 1,-1-1,1 0,-1 0,1 0,-1 1,1-1,-1 0,1 0,-1 1,1-1,-1 0,1 0,-1 1,2-1,-1 1,0-1,-1 0,1 1,-1-1,1 0,-1 1,1-1,-1 0,1 0,-1 1,0-1,0 0,1 1,0-1,-1 1,1-1,-1 0,0 0,0 1,0-1,0 0,0 0,0 0,-1 0,1 1,0-1,0 0,-1 0,1 0,-1 0,1 0,-1 0,1 0,-1 0,0 1,1-1,-1 0,0 0,0 0,1 0,-1 0,0 0,0 0,0 0,1 0,-1 0,0 1,0-1,1 0,-1 0,0 1,1-1,-1 1,1 0,-1 0,1 0,-1 0,1 0,-1 0,1 0,0 2,-1-2,0 1,1-1,-1 0,1 1,-1 0,0-1,1 1,-1 0,0 0,1 0,-1 0,0 0,0 0,0-1,0 1,0 0,0 0,0-1,0 1,0-1,0 1,0-1,-1 1,1-1,0 0,0 0,0 0,0 0,0-1,0 1,0 0,0 0,0 0,0-1,0 1,0-1,-1 0,1 1,0-1,0 1,0-1,0 0,0 1,0-1,0 0,0 1,0-1,0 0,0 1,0-1,0 0,0 1,0-1,0 1,0-1,0 1,0 0,0-1,0 1,0 0,0 0,0 0,0 0,0-1,0 1,-1 0,1 0,0 0,0 0,0 1,-1-2,1 1,0 0,0-1,0 1,0-1,0 1,-1 0,1-1,0 1,0-1,0 1,0-1,0 0,-1 1,1-1,0 0,0 1,0-1,0 0,0 0,0 0,0 1,0-1,0 0,0 0,0 0,0 0,-1 0,1 0,0 1,0-1,0 0,0 0,0 0,0 0,0 0,0 0,0 0,0 0,0 0,0 0,0 0,0 0,0 1,0-1,0 0,-1 0,1 0,0 0,-1 0,1 0,-1 0,0 1,0-1,0 0,0 0,0 0,-1 1,0-1,1 0,0 0,0 1,0-1,0 0,-1 0,0 0,1 1,0-1,0 0,0 0,0 0,0 0,0 0,0 0,0 0,-1 0,1 1,0-1,0 0,1 0,-1 0,0 0,1 0,-1 0,0 0,1 0,-2 0,2 0,-1 0,1 0,-1 0,1 0,0 0,-1 0,1 0,-1 0,1 0,-1 0,0 0,1 0,-1 0,1 0,-1 0,0 0,1 0,-1 0,0 0,1 0,-1 0,0 0,1 0,-1 0,0 0,1 0,-1 0,1 0,-1 0,1 0,-1 0,1 0,0-1,0 1,-1 0,1 0,0 0,0 0,0 0,0 0,0 0,0 0,-1 0,1 0,0 0,0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236 437,'2'0,"-4"0,2 0,0 0,0 0,1 0,-1 0,0 0,0 0,0-1,0 1,0 0,0 0,0 0,0 0,0 0,0 0,0 0,0 0,0 0,0 0,0 0,0 0,0 0,0 0,0 0,0 0,0 0,0 0,0 0,0 0,0 0,0 0,0 0,0 0,0 0,0 0,0 0,0 0,0 0,0 0,0 0,0 0,-1 0,0 0,0 0,0 0,0 0,0 0,-1 0,1 0,-1 0,0 0,1-1,-1 1,0 0,0 0,0 0,0 0,1 0,-1-1,1 1,-1 0,1 0,-1 0,1 0,-1-1,1 1,0 0,0 0,0 0,0 0,1 0,-1 0,0 0,1 0,-1 0,1 0,-1 0,1 0,0 0,-1 0,1 0,0 0,0 0,0 0,-1 0,1 0,0 0,0 0,0 0,0 0,0 0,0 0,0 0,0 0,0 0,0 1,0-1,0 0,0 1,0-1,1 1,0-1,-1 1,1 0,0 0,0 0,-1-1,1 1,0 0,0 0,0 0,-1-1,1 1,0 0,-1-1,2 2,-1-1,-1 0,0 0,1-1,-1 1,0 0,0-1,0 1,0 0,1 0,-1 0,0-1,0 1,0 0,0 0,-1-1,1 1,0 0,0-1,0 1,-1 0,1 0,-1 0,1 0,-1 0,1 0,-1-1,0 1,1 0,-1 0,0 0,1 0,-1-1,0 1,1 0,-1 0,1-1,-1 1,1 0,-1-1,1 1,-1 0,1-1,-1 1,1 0,-1-1,1 1,-1-1,1 1,0-1,-1 1,1-1,0 1,0-1,-1 0,1 0,0 0,0 1,0-1,0 0,0 0,0 0,-1 0,1 1,0-1,0 0,0 0,0 0,0 0,0 0,0 0,0 0,0 0,0 0,0 0,1 0,-1 1,0-1,1 0,0 0,0 0,0 0,1 0,-1 0,0 0,1 0,0-1,0 1,0 0,0 0,0-1,2 1,-2 0,0-1,0 1,0 0,0 0,-1 0,1-1,-1 1,1 0,-1 0,0 0,0 0,0 0,-1-1,1 1,-1 0,1 0,-1 0,0 0,1 0,-1 0,0 0,1 0,-1 0,0 0,1 0,-1 0,1-1,-1 1,1 0,0-1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98 471,'2'0,"-4"0,2 0,-1 0,1 0,0 0,0 0,0 0,0 0,0 0,0 0,0 0,0 0,0 0,0 0,0 0,0 0,0 0,0 0,0-1,0 1,0 0,0-1,1 1,-1-1,0 0,0 0,1-1,0 1,-1 1,0-1,1 0,-1 0,0-1,1 0,-1 1,1 0,-1 0,0 0,1-1,-1 1,0 0,0 0,0-1,0 1,1 0,-1 0,0-1,0 1,0 0,0-1,0 1,0 0,0-1,0 1,0 0,0-1,0 1,-1 0,1 0,0 0,0 0,0 1,0-1,0 0,0 1,0-1,0 1,0-1,0 1,-1 0,1-1,0 1,0 0,0 0,0 0,0 0,0-1,0 1,0 0,0 0,-1 0,1 0,0 0,-1 0,1 0,-1 0,1 1,0-1,-1 0,1 1,-1-1,1 1,-1-1,1 1,-1-1,1 1,-1 0,1 0,-1 0,1 0,-1 0,1 0,0 0,0-1,-1 3,1-2,-1 0,1 0,0 0,0 0,0 0,0 0,0 0,0 0,0 0,1 0,-1 0,0 0,0 0,1 0,-1 0,1 0,-1 0,0 0,1 0,-1 0,1 0,-1 0,1 0,-1-1,1 1,-1 0,0-1,1 1,-1-1,0 1,1 0,-1 0,1-1,-1 1,0-1,1 0,-1 1,0-1,0 0,1 1,-1-1,0 0,1 1,-1-1,0 0,0 0,0 0,1 1,-1-1,0 0,0 0,1 0,-1 0,0 0,1-1,0 1,-1 0,1 0,-1-1,1 1,0-1,-1 1,1-1,0 1,0-1,0 0,-1 1,1-1,-1 1,0 0,0 0,1-1,-1 1,0 0,0 0,0 0,1-1,-1 1,0 0,0 0,0 0,0 0,1 0,-1 0,0 0,0 1,1-1,-1 0,1 1,-1-1,0 0,0 1,0-1,1 0,-1 0,0 1,0-1,0 0,1 1,-1-1,0 0,0 0,0 0,0 0,0 0,1 0,-1 0,0 0,1 0,-1-1,1 1,-1 0,0 0,1-1,-1 1,0 0,1-1,-1 1,0 0,0 0,1 0,-1 0,0 0,0 0,1 0,-1 0,0 0,0 0,1 0,-1 0,0 0,1 0,-1 0,0 0,0 0,1 1,-1-1,0 0,0 0,1 0,-1 0,0 1,0-1,0 0,1 0,-1 0,0 0,0 0,0 0,1 0,-1 0,0 0,1 0,-1-1,0 1,1 0,-1 0,0 0,0 0,1 0,-1-1,0 1,0 0,1 0,-1 0,0 0,1 0,-1 0,0 0,1 0,-1 0,1 0,0 0,-1 0,0 0,1 0,-1 0,1 1,-1-1,1 0,-1 0,1 0,-1 0,1 0,-1 0,0 1,1-1,-1 0,0 0,1 0,-1 0,0 0,0 0,1 0,-1 0,0-1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134 440,'2'0,"-4"0,2 0,0 0,0 0,0 0,0 0,0 0,0 0,0 0,0 0,0 0,0 0,0 0,0 0,0 0,0 0,0 0,0 0,0 0,0 0,0 0,0 0,0 0,0 0,0 0,0 0,0 0,0 0,0 0,0 0,0 0,0 0,0 0,0 0,0 0,0 0,0 0,0 0,0 0,0 0,0 0,0 0,0 1,0-1,0 0,0 0,0 0,0 1,0-1,0 0,0 0,0 0,0 0,0 0,0 0,0 0,0 0,0 0,0 0,0 0,0 0,0 0,0 0,0 0,0 0,0 0,0 0,0 0,0 0,0 0,0 0,0 0,0 0,0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281 447,'2'0,"-4"0,2 0,0 0,0 0,0 0,0 0,0 0,0 0,0 0,0 0,0 0,0 0,0 0,0 0,0 0,0 0,0 0,0 0,1 0,-1 1,1 0,0-1,-1 1,1 0,0 0,0 0,0 0,0 0,-1 0,1 0,0 0,0 0,-1 0,1-1,0 1,-1 0,1 0,-1-1,1 1,-1-1,1 1,-1-1,0 1,1-1,-1 0,0 1,0-1,1 0,-1 1,0-1,0 0,0 0,1 0,-1 0,0 0,0 1,0-1,0 0,0 0,0 0,0 0,0 0,0 0,0 1,0-1,1 0,-1 0,0 0,0 0,0 0,0 0,0 0,0 0,0 0,0 0,0 0,0 0,0 1,0-1,0 0,-1 0,1 0,0 0,0 0,0 0,0 0,-1 1,1-1,0 0,-1 0,1 0,-1 0,0 0,1 1,-1-1,0 0,-1 0,1 0,1 0,-1 0,0 0,0 0,0 1,0-1,0 0,0 0,0 0,0 0,0 0,0 0,0 0,0 0,1 0,-1 0,0 0,0 0,1 0,-1 0,0 0,1 0,0 0,-1 0,1 0,-1 0,1 0,0 0,0 0,-1 0,1 0,0 0,0 0,0 0,-1 0,1 0,0 0,0 0,0 0,0 0,0 0,0 0,0 0,0 0,0 0,0 0,0 0,0 0,0 0,0 0,0-1,0 1,0 0,0 0,0 0,0 0,0-1,0 1,0 0,1-1,-1 1,0-1,0 1,0 0,0-1,1 1,-1-1,0 1,1-1,-1 0,1 0,-1 1,1-1,-1 0,1 0,0 0,-1 0,1 0,-1 1,0-1,1 0,-1 1,0-1,1 1,-1-1,0 1,0-1,1 0,-1 1,0 0,0 0,0 0,0-1,1 1,-1 0,0 0,0 0,0 0,0 0,0 0,0 0,0 0,0-1,0 1,0 0,0 0,0 0,0 0,0 0,0 0,1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316 442,'2'0,"-4"0,2 0,0-1,0 1,0 0,0 0,0 0,0-1,0 1,0 0,0 0,0 0,0 0,0-1,0 1,0 0,0 0,0 0,0 0,0-1,0 1,0 0,0 0,0 0,0 0,0 0,0 0,0-1,0 1,0 0,0 0,0 0,0 0,0 0,0 0,0 0,0 0,0 0,0 0,0 0,0 0,0 0,0-1,0 1,0 0,0 0,0 0,0 0,0 0,0 1,0-1,1 1,-1-1,0 1,0 0,0 0,0 0,1 0,-1 1,0-1,0 0,0 0,0 0,0 0,0 0,0 0,0 0,0 0,0 0,0 0,0 0,0 0,0-1,0 1,0 0,0 0,0-1,0 1,0 0,0-1,0 1,1-1,-1 1,0-1,0 0,0 1,0-1,0 0,0 1,0-1,0 0,0 0,0 0,0 1,0-1,0 0,0 0,0 0,0 0,0 1,0-1,0 0,0 0,0 1,0-1,0 0,0 0,0 0,0 1,0-1,0 0,0 1,0-1,0 0,0 0,0 0,0 0,0 0,0 1,0-1,0 0,0 0,0 0,0 0,0 0,0 0,0 0,0 0,0 1,0-1,0 0,0 0,0 0,0 0,0 0,0 0,0 0,0 0,0 0,0 0,0 0,0 0,0 0,1 0,-1 0,0 0,1 0,-1 0,0 0,1 0,-1 0,1 0,0 0,0 0,-1 0,1 0,0 0,-1 0,1 0,-1-1,1 1,-1 0,1 0,-1 0,1 0,-1 0,1 0,-1 0,0 0,1 0,-1 0,0 0,0 0,1 0,-1 0,0 0,1 0,-1 0,0 0,0-1,1 1,-1 0,0 0,0 0,1 0,-1 0,0 0,0 0,1 0,-1 0,2-1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347 479,'2'0,"-4"0,2 0,0-1,0 1,0 0,0 0,0 0,0 0,0 0,0 0,0 0,0 0,0 0,0 0,0 0,0 0,0 0,0 0,0 1,0-1,0 1,0-1,-1 1,1-1,0 1,0 0,0-1,0 1,0 0,0-1,0 1,0 0,0-1,0 1,0-1,0 1,0-1,0 1,0-1,0 1,0-1,1 0,-1 0,0 1,0-1,0 0,1 0,-1 0,0 0,0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349 469,'2'0,"-4"0,2 0,0 0,0 0,0 0,0 0,0 0,0 0,0 0,0 0,0-1,0 1,0 0,0 0,0 0,0 0,0 0,0 0,0 0,0 0,0 0,0 0,0 0,0 0,0 0,0 0,0 0,0 0,0 0,0 0,0 0,0 0,0 0,0 0,0 0,0 0,0 0,0 0,0 0,0 0,0 0,0 0,0 0,0 0,0 0,0 0,0 0,0 0,0 0,0 1,0-1,0 0,0 0,0 0,0 0,0 0,1 0,-1 0,0 0,0 0,0 0,0 0,0 0,0 0,0 0,0 0,0 0,0 0,0 0,0 0,0 0,0 0,0 0,0-1,0 1,0 0,0 0,0 0,0 0,0 0,0 0,0 0,0 0,0 0,0 0,0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48 646,'2'0,"-4"0,2 0,0 0,0 0,0 0,0 0,0 0,0 0,1 0,-1 0,0-1,1 1,-1 0,1-1,1 0,-1 0,0 1,0-1,0 0,0 1,0-1,0 1,0-1,0 0,0 1,0-1,-1 1,1 0,-1-1,1 0,0 1,-1 0,0-1,1 1,-1 0,0-1,0 1,0 0,0 0,0 0,0-1,0 1,0 0,0 0,0 0,0 0,0 0,0 0,-1 0,1 0,-1 0,0 1,1-1,-1 1,0-1,1 1,-1-1,0 1,1-1,-1 1,0 0,0 1,0-1,1 0,0-1,-1 1,1-1,0 1,0 0,0 0,0-1,0 1,0 0,0-1,0 1,1-1,-1 1,0 0,1-1,-1 1,1-1,0 1,-1-1,1 0,-1 1,1-1,0 0,-1 0,1 0,1 0,-1 0,0 0,3-1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190 509,'2'0,"-4"0,2 0,0 0,0 0,0 0,0 0,0 0,1 0,-1 0,0 0,0 0,0 0,0 0,0 0,0 0,0 0,0 0,0 0,0-1,0 1,0 0,0 0,0 0,0 0,0 0,0 0,0 0,0 0,0 0,0 0,0 1,0-1,0 0,0 1,0-1,0 0,0 1,0 0,0-1,0 1,0 0,0 0,0 0,0-1,0 1,0 0,0-1,0 2,0-2,0 1,0 0,0-1,0 1,0-1,0 1,0-1,0 0,0 1,0-1,0 0,1 1,-1-1,0 0,0 0,1 0,-1 0,0 1,0-2,2 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193 501,'2'0,"-4"0,2 0,0-1,0 1,0 0,0 0,0 0,0 0,0 0,0 0,0 0,0 0,0 0,0 0,0 0,0 0,0 0,0 0,0 0,0 0,0 0,0 0,0-1,0 1,0 0,0 0,0 0,0 0,0 0,0 0,0 0,0 0,0 0,0 0,0 0,-1 1,1-1,0 0,0 0,0 0,0 0,0 0,0 0,0 0,0 0,0 0,0 0,0 0,0 0,0 0,0 0,0 0,0 0,0 0,0 0,0 0,0 0,0 0,0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201 526,'2'0,"-4"0,1 0,1 0,0 0,0 0,0 0,0 0,0 0,0 0,1 0,-1 0,0 0,1 0,-1 0,1 0,-1 0,1 0,0 0,-1 0,1 0,0-1,-1 1,1 0,-1 0,0 0,1 0,-1 0,0 0,1 0,-1 0,0 0,0 0,1 0,-1 0,0 0,0 0,0 0,0 0,0-1,1 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202 516,'2'0,"-4"0,2 0,0 0,0 0,0 0,0 0,0 0,0 0,0 0,0 0,0 0,0 0,0 0,0 0,0-1,0 1,1 0,-1 0,1 0,0 0,-1 0,1 0,-1 0,1 0,-1 0,1 0,-1 0,0 0,1 0,-1 0,0 0,1 0,-1 0,0 0,1 0,-1-1,0 1,2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227 509,'2'0,"-4"0,2 0,0 0,0-1,0 1,0 0,0 0,0 0,0 0,0 0,0 0,0 0,0 0,0 0,0 0,0 0,0 0,0 1,0-1,-1 1,1 0,0-1,0 1,0 0,0 0,0 0,1 0,-1 0,0 0,0 0,0 0,0 0,0 0,0 0,0 0,0-1,0 1,0-1,1 1,-1 0,0-1,0 0,0 0,0 1,0-1,0 0,0 0,0 0,0 1,0-1,0 0,0 0,1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229 397,'2'0,"-4"0,2-1,0 1,0 0,0 0,0 0,0 0,0 0,0 0,0 0,0 0,0 0,0 0,0 0,0 0,0 0,0 0,0 0,0 0,0 0,0 0,0 0,0 0,0 1,0-1,0 1,0 0,0-1,0 1,0 0,0 1,0-1,0 0,0 0,0 0,0 0,0 0,0-1,0 1,0 0,-1 0,1-1,0 1,0 0,0-1,0 1,0-1,0 1,0-1,0 0,0 1,0-1,0 0,0 0,0 1,-1-1,1 0,0 0,0 0,0 0,0 0,0 0,0 0,0 1,0-1,0 0,0 0,0 0,0 0,0 0,0 0,0 0,-1 0,1-1,-1 1,1 0,-1-1,1 1,-1-1,1 1,-1-1,0 0,0 0,1 0,-1 0,1 1,-1-1,1 0,-1 1,1-1,0 0,-1 1,1-1,0 1,0-1,-1 1,1-1,0 0,0 1,-1-1,1 1,0 0,0-1,0 1,0 0,-1-1,1 1,0 0,0-1,0 1,0 0,0 0,0 0,-1-1,1 1,0 0,0 0,0 0,0 0,0 0,0-1,0 1,0 0,0 0,0 0,0 0,0 0,0 0,0 0,0 0,0 0,0 0,0 0,0 0,-1 0,1 0,0 0,0 0,0 0,0 0,0 0,0 0,0 0,0 0,0 0,-1 1,1-1,0 1,0 0,-1 0,1 0,0 0,-1 0,1 0,-1 0,1 0,0 0,-1 0,1 0,0 0,-1 0,1 0,0 0,0-1,0 1,-1 0,1 0,0-1,0 1,0-1,0 0,0 1,0-1,0 0,0 1,0-1,0 0,0 0,0 0,0 0,0 0,0 1,0-1,0 0,0 0,0 0,0 0,0 0,0 0,0 0,0 0,0 0,0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200 557,'2'0,"-4"0,2 0,0 0,0 0,1 0,-1 0,0 0,1 1,-1 0,0 0,1-1,-1 1,1 0,0 0,-1 1,1-1,-1 0,1 0,-1-1,1 1,-1 0,0 0,2 0,-2 0,0 0,1 0,-1-1,0 0,0 1,1-1,-1 0,0 1,0-1,0 0,0 0,0 0,0 0,0 1,0-1,0 0,0 0,0 0,0 0,0 0,0 1,0-1,-1 0,1 0,-1 0,1 0,-1 1,0-1,0 0,0 0,-1 0,1 0,0 0,0 1,1-1,-1 0,0 0,0 0,1 0,-1-1,0 1,1 0,-1 0,1 0,-1 0,1 0,0 0,0 0,-1-1,1 1,0 0,-1 0,1 0,0 0,0 0,0-1,0 1,0 0,0-1,0 1,0-1,1 1,-1-1,1 1,-1-1,1 0,-1 0,1 0,0 0,0 0,0 0,1 0,-2 0,1 0,0 1,-1-1,0 1,1-1,-1 1,0-1,1 1,-1 0,0 0,0 0,0 0,0 0,0 0,0 0,0 0,1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222 555,'2'0,"-4"0,2 0,0 0,0 0,0 0,0-1,0 1,0 0,0 0,0 0,0 0,0 0,0 0,0 0,0 0,0 0,0 0,0 1,0-1,1 1,-1-1,0 1,0 1,0-1,0 1,0-1,0 0,0 0,0 1,0-1,0 0,0 1,0-1,0 0,0 0,0 0,0-1,0 1,0 0,0-1,0 1,0-1,0 1,0-1,0 0,0 0,0 0,0 1,0-1,0 0,0 0,0 0,0 1,0-1,0 0,0 0,0 0,0 0,0 0,1 0,-1 0,0 0,1 0,-1 0,1 0,0 0,-1 0,1 0,0 0,0 0,-1 0,1 0,0-1,-1 1,1 0,-1 0,1 0,-1 0,1 0,-1 0,0 0,1 0,-1 0,0 0,1 0,-1 0,0 0,0-1,1 1,0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242 577,'2'0,"-4"-1,1 1,1 0,0 0,0 0,0 0,0 0,1 0,-1 0,2 0,-1 0,0 0,0 0,0 0,0 0,0 0,0-1,1 1,-1 0,0 0,1 0,-1 0,0 0,1 0,-1 0,0 0,0 0,0 0,0 0,0 0,0 0,-1 0,1 0,-1 0,1-1,-1 1,1 0,-1 0,0 0,1 0,-1 0,0 0,0 0,0 0,1 0,-1-1,0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267 563,'2'0,"-4"0,2 0,0 0,0 0,0 0,0 0,0 0,0 0,0 0,0 0,0 0,1 0,-1 0,1 0,-1 1,1-1,-1 0,1 1,-1-1,1 0,-1 1,0-1,1 0,-1 1,1-1,-1 1,0-1,0 0,0 1,1-1,-1 1,0-1,-1 1,1 0,0-1,0 1,-1 0,1 0,-1-1,1 1,-1 0,1-1,-1 1,0-1,1 1,-1-1,1 1,0-1,-1 0,1 0,0 1,-1-1,1 0,0 0,0 0,0 0,0 0,0 0,0 0,0 0,-1 0,1 1,0-1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91 629,'2'0,"-4"0,2 0,0 0,0 0,-1 0,1 1,-1-1,1 0,0 0,-1 0,1 1,0-1,0 0,-1 0,1 1,0-1,0 0,1 1,-1-1,0 1,2 0,-2-1,1 1,0 0,0-1,0 1,0 0,-1 0,1-1,-1 1,1 0,0 0,-1-1,0 1,0-1,1 1,-1-1,0 1,0-1,-1 1,1 0,-1 0,0-1,0 1,0-1,1 1,-1-1,1 0,0 0,0 0,-1 0,1 0,0 0,-1-1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291 574,'2'0,"-4"0,1 0,1 0,0 0,0 0,0 0,0 0,0-1,0 1,0 0,0 0,0 0,0 0,0 0,0 0,0-1,0 1,0 0,0 0,1-1,-1 1,0 0,1 0,-1-1,1 1,-1 0,0 0,1 0,-1 0,0 0,1 0,-1 0,0 0,1 0,-1 0,0 0,1 0,-1 0,0 0,0 1,1-1,-1 0,0 0,0 1,0-1,1 0,-1 1,0-1,0 0,0 1,0-1,0 1,-1-1,1 1,0-1,0 1,0-1,-1 0,1 1,0-1,0 0,-1 1,1-1,-1 0,1 0,-1 0,1 1,0-1,-1 0,1 0,-1 0,1 0,-1-1,1 1,0 0,0 0,-1 0,1-1,-1 1,1 0,0 0,0-1,0 1,0 0,0 0,0-1,0 1,0 0,0 0,0-1,0 1,0-1,1 1,-1-1,0 1,1-1,-1 1,1-1,-1 1,1-1,-1 1,1-1,-1 1,1-1,0 1,-1-1,1 0,0 1,2-2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425 466,'2'0,"-4"0,2 0,0 0,0 0,0 0,0 0,0 0,0 0,0 0,0 0,0 0,0 0,0 0,0 0,0 0,0 0,-1 0,0 1,1-1,-1 0,0 0,0 0,0 0,0 0,0 0,1 0,-1 0,0 0,0 0,1 0,-1 0,0 0,1 0,-1 0,1 0,-1 0,1 0,0 0,-1 0,1 0,0 0,0-1,0 1,-1 0,1 0,0 0,0 0,0 0,1-1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429 457,'2'0,"-4"0,2 0,0 0,0 0,0 0,-1 0,1 0,-1 0,1 0,-1 0,0 0,0 0,0 1,0-1,-1 0,2 0,-1 0,0 0,1 0,-1-1,0 1,1 0,0 0,-1 0,1 0,0 0,0 0,0 0,-1 0,1 0,0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500 438,'2'0,"-4"0,2 0,0 0,0 0,0 0,0 0,0 0,0-1,0 1,0 0,0 0,0 0,0 0,0 0,0 0,0 0,1 0,-1 0,0 0,0 0,0 0,0 0,0 0,0 0,0 0,0 0,0 0,0 0,0 0,0 0,0 0,0 0,0 0,0 0,0 0,0 0,0 0,0-1,0 1,0 0,0 0,-1 0,0 0,1 0,-1 0,-1 0,1-1,-1 1,0 0,-1 0,1 0,-1 0,0 0,1 0,0-1,-3 1,4 0,-1 0,0 0,1 0,-1 0,1 0,0 0,0 0,-1 0,2 0,0 0,-1 0,1 0,0 0,0 0,-1 0,1 0,0 0,0 0,0 0,0 0,-1 0,1 0,0 0,0 0,0 1,0-1,1 0,-1 0,1 1,-1-1,1 1,-1-1,1 1,0 0,0 0,0 0,0-1,0 1,0 0,1 0,-1 0,0 0,-1 0,1 0,0 0,0 0,-1 0,1 0,0 0,-1-1,0 1,1 1,-1-1,0 1,0-1,0 0,0 0,0 0,0 0,0 0,0 0,-1 0,1 1,-1-1,1 0,-1 0,1-1,-1 1,0 0,1 0,-1 0,0-1,1 1,-1-1,1 1,-1-1,1 1,-1-1,1 1,-1-1,1 1,0-1,-1 0,1 0,0 1,0-1,0 0,-1 0,1 0,0 0,0 1,0-1,0 0,0 0,0 0,0 1,0-1,0 0,0 0,0 0,0 0,1 0,-1 1,1-1,0 0,1 0,-1 0,1 1,0-1,-1 0,2 0,-1 0,1 0,-1 0,1 0,0 0,0-1,-1 1,1 0,-1 0,0 0,2-1,-2 1,0 0,-1 0,0 0,0 0,0 0,0 0,0 0,-1 0,0 0,1 0,-1 0,0 0,1 0,-1 0,0 0,0 0,0 0,0 0,1 0,-1 0,0 0,0 0,0 0,0 0,1 0,-1 0,0-1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544 445,'2'0,"-4"-1,2 1,0 0,0 0,0 0,0 0,0-1,0 1,0 0,0 0,0 0,0 0,0 0,0 0,0 0,0 0,0 1,0-1,0 1,0 1,0 0,0 0,0-1,0 1,0 0,0-1,0 1,0-1,0 1,-1-1,1 1,0-1,0 1,-1-1,1 0,0 0,0 0,0 0,0-1,0 1,0-1,0 1,0-1,0 1,0-1,0 0,0 1,0-1,0 0,0 0,0 0,0 0,0 0,0 0,0 1,2-2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560 455,'2'0,"-4"0,2 0,0 0,0 0,0-1,0 1,0 0,0 0,0 0,0 1,0-1,0 1,0-1,1 1,-1-1,0 1,0-1,0 1,0 0,0 0,1-1,-1 1,0 0,0-1,0 1,0-1,0 1,0-1,0 0,0 1,1-1,-1 0,0 0,0 0,0 0,0 1,0-1,0 0,0 0,0-1,0 1,0 0,1-1,-1 1,0-1,1 0,-1 0,1 1,-1-1,1 0,-1 0,1 1,-1-1,0 0,1 1,-1-1,1 1,-1-1,1 1,-1 0,1-1,-1 1,1 0,-1 0,0-1,1 1,-1 0,1 0,-1 0,1 0,0 0,-1 0,1 0,0 0,-1 0,1 0,2 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603 438,'2'0,"-4"0,2 0,0 0,0 0,0 0,0 0,0 0,0 0,0 0,0 0,0 0,0 0,0 0,0 0,-1 0,1 1,-1-1,1 1,-1-1,0 1,1-1,-1 1,0 0,0-1,1 1,-1 0,0 0,0-1,1 0,-1 1,1-1,0 0,-1 0,1 0,0 0,0 1,0-1,-1 0,1 0,0 0,0 0,0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571 436,'2'0,"-4"0,2 0,0 0,0 0,0 0,0 0,0 0,0 0,0 0,0 0,0 0,0 0,0 0,0 0,0 0,0 0,0 0,-1 0,0 0,0 0,0 0,0 0,0 0,0 0,0 0,-1 0,1 0,0 0,0 0,0-1,0 1,1 0,-1 0,0 0,1 0,0 0,-1 0,1 0,0 0,0 0,-1 0,1 0,0 0,0 0,0 0,0 0,-1 0,1 0,0 0,0 0,0 0,1 0,1-1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567 430,'2'0,"-4"0,2 0,0 0,0 0,0 0,0 0,0 0,0 0,0 0,0 0,0 0,0 0,0 0,0 0,0 0,0 0,0 0,0 0,1 0,-1 0,1 1,-1-1,0 0,1 1,-1-1,1 0,-1 1,1-1,-1 0,0 1,1-1,-1 0,0 0,1 1,-1-1,0 0,0 0,0 0,0 1,0-1,1 0,-1 0,0 0,-1 0,1 0,0 1,-1-1,1 0,0 0,-1 1,1-1,0 0,-1 0,1 1,-1-1,1 0,0 0,0 0,-1 0,1 0,0 0,0 1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613 443,'2'0,"-4"0,2 0,0 0,0 0,0 0,0 0,0 0,0 0,-1 0,1 0,0 0,0 0,0 0,0-1,0 1,0 0,0 0,0 0,0 0,0 0,0 0,0 0,0 0,0 0,0 0,0 0,0 0,0 0,0 0,0 1,0-1,0 1,-1 0,1 0,0 0,0 0,-1 0,1 0,0 0,-1 1,1-1,0 0,-1 1,1-1,-1 1,1-1,0 2,-1-2,1 1,0-1,0 0,-1 1,1-1,0 2,0-2,0 0,0 0,0 0,0-1,0 1,0 0,-1-1,2 1,-1 0,0-1,0 1,0-1,0 0,0 0,0 1,0-1,0 0,0 0,0 0,0 0,0 0,0 1,0-1,0 0,0 0,0 0,0 0,0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108 633,'2'0,"-4"0,2 0,0 0,0 0,0 0,0 0,0 0,0 0,0 0,0 1,0 1,1 0,-1-1,0 1,1-1,-1 1,1 0,0 2,-1-3,0 3,1-3,-1 1,0-1,0 0,0 1,0-1,1 0,-1 0,0-1,0 1,0-1,0 1,0-1,0 0,0 1,0-1,0 0,0 0,0 0,0 1,0-1,0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646 467,'2'0,"-4"0,2 0,0 0,0 0,0 0,0 0,0 0,0 0,0 0,0 0,0 0,0 0,1 0,-1 0,0 0,0 0,0-1,0 1,0 0,-1 0,1-1,0 1,0 0,0 0,0-1,-1 1,1 0,0 0,-1 0,1-1,0 1,0 0,-1 0,1 0,-1 0,0 0,0 0,0 0,1 1,-1-1,0 0,1 0,-1 1,1-1,-1 0,1 0,-1 1,1-1,-1 1,1-1,-1 0,1 1,0-1,0 1,-1-1,1 1,0-1,0 1,-1-1,1 1,0-1,0 1,0-1,0 1,0-1,0 0,0 1,0-1,0 0,0 0,0 1,0-1,0 0,0 0,0 0,0 1,1-1,-1 0,0 0,0 0,1 0,-1 0,0 0,0 0,1 0,-1 0,1 0,-1 0,1-1,0 1,-1 0,1-1,0 1,-1 0,1-1,0 1,0-1,0 0,0 0,-1 0,1 1,0-1,0 0,-1 0,1 0,0 0,-1 0,1 0,-1-1,1 1,-1 0,1-1,0 1,-1 0,1-1,-1 1,1-1,-1 1,1 0,-1-1,0 1,1 0,-1 0,0 0,1 1,-1-1,0 1,0-1,0 1,1 0,-1-1,0 1,0 0,0-1,0 1,0 0,0 0,0 0,0 0,0 0,0 1,0-1,0 1,0 0,-1 0,1 0,0 1,-1-1,1 1,0-1,-1 0,1 1,0-1,-1 1,1-1,0 1,-1-1,1 0,0 0,0 0,-1 0,1 1,0-2,0 1,0 0,0 0,0 0,0 0,0-1,0 1,0 0,0-1,0 1,0-1,0 1,0-1,0 0,0 0,0 1,1-1,-1 0,0 0,0 0,0 0,0 0,2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673 446,'2'0,"-4"0,2 0,0 0,0 0,0 0,0 0,0 0,0 0,0-1,0 1,0 0,0 0,0 0,0 0,0 0,0 0,0 0,0 0,0 0,0 1,0-1,0 1,0 0,0 0,-1 1,1-1,0 2,-1-2,1 0,0 0,0 1,0-1,0 0,-1 0,1 1,0-1,0 0,0-1,0 1,0 0,0-1,0 1,0 0,0-1,0 0,0 1,0-1,0 0,0 1,0-1,0 0,0 0,0 1,1-1,-1 0,0 0,0 0,1 0,-1 0,1 0,-1 0,2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666 458,'2'0,"-4"0,2-1,-1 1,1 0,0 0,0 0,0 0,0 0,0 0,0 0,0 0,1 0,-1 0,1 0,0 0,-1 0,1 0,0 0,0 0,0 1,0-1,0 0,0 0,-1 0,1 0,-1 0,1 0,-1 0,1 0,-1 0,0 0,0 0,1 0,-1 0,0 0,0 0,0 0,1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711 487,'2'0,"-4"0,2 0,0-1,0 1,0 0,0 0,0 0,0 0,0 0,0 0,1 0,-1 0,0 0,1 1,-1-1,1 0,0 0,-1 0,1 1,-1-1,1 0,0 0,0 1,-1-1,1 0,0 1,0-1,0 0,0 1,-1-1,1 1,0-1,-1 0,1 1,0-1,0 1,0-1,0 1,0-1,0 1,-1-1,1 1,0-1,0 1,-1 0,1-1,0 1,0 0,0 0,0 0,0 0,-1 0,1 0,0-1,0 1,-1 0,1 0,0 0,0 0,-1 0,1 0,-1 0,1 0,0 0,-1 0,1 0,0 0,-1 0,1 0,-1 0,1 0,-1 0,1 0,0 0,-1 0,1 0,0 0,-1 0,1 0,-1 0,1 0,0 0,-1 0,1 1,-1-1,1-1,-1 1,0 0,1 0,-1 0,0 0,1 0,-1-1,0 1,1 0,-1 0,0 0,1 0,-1 1,1-1,-1 0,0 0,1 0,-1 0,0 0,1 0,-1 0,1 1,-1-1,0 0,0 0,0 0,1 0,-1 0,0 0,1 1,-1-1,0 0,1 0,-1 0,1 0,-1 0,1 0,-1 0,1 1,-1-1,1 0,-1 0,1 0,-1 0,1 0,-1 0,1 0,0 1,-1-1,1 0,-1 0,1 0,-1-1,1 1,0 1,0-1,-1 0,1-1,-1 1,1 0,-1 0,1-1,-1 1,1 0,-1-1,1 1,0 0,-1 0,1-1,0 1,-1 0,1 0,0-1,-1 1,1-1,-1 1,1-1,-1 1,1-1,0 1,-1 0,1-1,0 1,0-1,-1 1,1-1,0 1,0-1,-1 1,1-1,0 1,-1-1,1 1,0-1,-1 1,1-1,0 0,0 1,0 0,0-1,0 1,-1-1,1 1,0-1,0 1,0-1,0 1,0-1,0 1,-1-1,1 1,0-1,0 0,0 1,0-1,-1 1,1-1,0 1,0-1,0 1,0-1,0 0,-1 1,1-1,0 0,-1 1,1-1,0 0,-1 0,1 1,0-1,-1 0,1 0,-1 1,1-1,-1 0,1 0,0 0,-1 1,1-1,-1 0,1 0,-1 0,1 0,0 1,-1-1,1 0,0 0,-1 0,1 0,-1 1,1-1,-1 0,1 0,-1 0,0 0,1 0,-1 0,0 0,1 0,-1 1,0-1,0 0,1 0,-1 0,0 0,1 0,-1 0,0 0,1 1,-1-1,1 0,-1 0,1 1,0-1,-1 0,0 0,1 1,-1-1,1 0,-1 0,1 1,-1-1,0 0,1 0,-1 0,0 0,0 1,1-1,-1 0,0 0,1 0,-1 0,0 0,0 1,0-1,0 0,0 0,0 0,0 0,0 0,1 0,-1-1,0 1,0 0,0-1,0 0,0 0,-1 0,1 0,0 0,-1-1,1 1,0 0,-1 0,1 0,-1 0,1 0,-1 0,1-1,-1 1,1 0,0 1,-1-1,1 1,0 0,0-1,0 1,0 0,0-1,-1 1,1 0,0 0,0-1,0 1,0 0,0 0,-1 0,1-1,0 1,0 0,0 0,0 0,0 0,0 0,0 0,0 0,0 0,0 0,0 0,0 0,0 0,0 0,0 0,0 0,1 1,-1 0,1-1,-1 1,0-1,1 1,-1-1,0 1,1 0,-1-1,0 1,1-1,-1 1,1 0,-1 0,0-1,0 0,1 1,-1-1,0 0,0 1,0-1,0 0,0 0,0 1,0-1,0 0,0 0,0 1,0-1,0 0,0 1,0-1,0 1,-1 0,1-1,-1 1,1-1,-1 1,0 0,1-1,-1 1,0-1,0 1,1-1,-1 1,0-1,1 1,-1-1,0 0,1 1,-1-1,0 0,1 1,-1-1,0 0,1 1,-1-1,1 0,0 0,-1 0,1 1,0-1,-1 0,1 0,0 0,0 0,0 0,-1 0,1 1,0-1,0 0,-1 0,1 0,0 0,0 0,0 0,0 0,0 1,0-1,0 0,-1 0,1 0,0 1,0-1,0 0,0 0,0 0,0 0,0 0,0 0,0 0,0 1,-1-1,1 0,0 0,0 0,0 0,0 0,0 0,1 0,0 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470 532,'2'0,"-4"0,2 0,0 0,0-1,0 1,0 0,0 0,0 0,0 0,0 0,0 1,0-1,0 0,1 1,-1-1,0 1,1 0,0 0,-1 0,1 0,0 0,-1-1,1 1,0 0,-1-1,0 1,1 0,-1-1,1 1,-1-1,0 1,1-1,-1 0,0 1,0-1,1 0,-1 0,0 1,0-1,0 0,0 0,0 0,0 1,0-1,-1 0,1 1,0-1,-1 0,0 1,0-1,0 0,0 0,1 0,-1 1,0-1,0 0,0 0,0 0,0 0,1 0,-1 0,0 0,1 0,-1 0,1 0,-1 0,1 0,0 0,-1-1,1 1,0 0,0 0,-1 0,1 0,0 0,0 0,0-1,0 1,0-1,0 1,0 0,0-1,1 1,-1-1,0 1,1-1,0 0,-1 1,1-1,-1 1,1-1,-1 0,1 1,-1-1,1 1,-1-1,0 1,1-1,-1 1,0 0,0 0,1-1,-1 1,0 0,0 0,0 0,0 0,0-1,0 1,0 0,0 0,1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486 534,'2'0,"-4"0,2 0,0 0,0 0,0 0,0 0,1-1,-1 1,0 0,0 0,0 0,0-1,0 1,0 0,0 0,1-1,-1 1,0 0,0 0,0 0,0-1,0 1,0 0,0 0,0 0,0 0,1 0,-1 0,0 0,0 0,0 0,0 0,0 0,0 0,0 0,0 0,0 1,0 0,0-1,0 1,0 0,0-1,0 1,0 0,0 0,0 1,0-1,0 0,0 0,0 0,0-1,0 1,0 0,0-1,0 1,0 0,0-1,0 1,0-1,0 1,0-1,0 0,0 0,0 0,0 1,0-1,0 0,0 0,0 0,0 0,0 1,0-1,0 0,0 0,0 0,0 0,0 0,0 0,0 0,0 0,0 0,1 0,-1 1,1-1,-1 0,0 0,1 0,-1 0,1 0,0 0,-1 0,1 0,-1 0,1 0,-1 0,1 0,0 0,-1 0,0 0,1-1,-1 1,0 0,1 0,-1 0,0 0,3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512 549,'2'0,"-4"0,2 0,0 0,0 0,0 0,0 0,0 0,0 0,0 0,1 0,-1 0,1 0,0 0,0 0,0 0,0 0,0 0,0 0,1 0,-1 0,0 0,1 0,-1 0,3 0,-3 0,0 0,-1 0,1 0,0 0,0 0,0 0,-1 0,1 0,0 0,-1 0,0 0,1 0,-1 0,0 0,1 0,-1 0,0 0,0 0,0 0,1 0,-1 0,0 0,0 0,0 0,0 0,0 0,0 0,0 0,0 0,0-2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537 541,'2'0,"-4"0,2 0,0 0,0 0,0 0,0 0,-1 0,1 0,0 0,0 0,0 0,0 0,0 0,1 0,-1 0,0 1,1-1,-1 0,0 0,0 0,1 1,-1-1,0 0,1 1,-1-1,0 1,0-1,1 0,-1 1,0-1,0 0,0 1,0 0,0-1,0 1,0-1,-1 1,1-1,0 1,0-1,-1 0,1 0,0 1,0-1,-1 0,1 0,0 1,0-1,0 0,0 0,0 0,0 0,0 0,0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555 545,'2'0,"-4"0,2 0,0 0,0 0,0-1,0 1,0 0,0 0,0 0,0 0,1 0,-1 0,0 0,0-1,1 1,-1 0,0 0,1 0,-1 0,1 0,0 0,-1 0,1 0,-1 0,0 0,1 0,-1 0,1 0,-1 0,0 0,0 1,1-1,-1 0,0 0,0 0,1 1,-1-1,0 0,0 0,0 1,0-1,0 0,0 1,0-1,0 1,-1 0,1 0,0-1,0 1,-1-1,1 0,-1 1,1-1,0 1,-1-1,1 0,0 1,-1-1,1 0,0 0,-1 0,1 0,0 0,0 1,-1-1,1 0,0 0,-1 0,1 0,-1 0,1 0,-1-1,1 1,0 0,-1 0,1 0,0 0,0-1,-1 1,1 0,0 0,-1-1,1 1,0 0,0 0,0 0,0-1,0 1,0 0,0 0,0 0,0-1,0 1,0 0,0 0,0 0,0-1,0 1,1 0,-1 0,0 0,0-1,1 1,-1 0,0 0,0-1,1 1,-1 0,0 0,1 0,-1-1,0 1,0 0,1-1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935 422,'2'0,"-4"0,2 0,0 0,0 0,0 0,0 0,0 0,0 0,0 0,0 0,0 0,0 0,0-1,0 1,0 0,0 0,0 0,0 0,0 0,0 0,0 0,0 0,0 0,0 0,0 0,0 1,-1-1,1 0,0 1,0-1,0 1,0-1,0 1,0 0,0 0,-1-1,1 1,0 0,0 0,-1 0,1 0,0-1,0 1,0 0,-1-1,1 1,0 0,0-1,0 1,0-1,-1 1,1-1,0 1,0-1,0 0,0 0,0 1,0-1,0 0,0 0,0 0,-1 0,1 1,0-1,0 0,0 0,0 0,0 0,0 0,0 0,0 0,0 0,1-1,-1 1,0 0,0-1,1 1,-1-1,1 0,-1 1,1-1,-1 0,1 0,-1 1,1-1,0 0,-1 0,1 0,0 0,-1 1,1-1,-1 1,1-1,-1 1,1-1,-1 1,1-1,-1 1,1-1,-1 1,1 0,-1 0,0-1,1 1,-1 0,0 0,1 0,-1 0,0 0,1 0,0 0,-1 0,1 0,-1 0,1 0,0 0,-1 0,1 0,-1 0,1 1,-1-1,1 0,-1 0,1 0,-1 0,0 1,1-1,-1 0,0 0,0 0,1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109 640,'2'0,"-4"0,2 0,0-1,1 1,-1 0,1-1,0 1,0-1,0 1,0 0,-1 0,1-1,0 1,-1 0,1 0,-1 0,1 0,0 1,0-1,-1 0,1 1,-1-1,0 1,1-1,-1 2,0-2,0 1,-1-1,1 1,0 0,-1-1,0 1,1-1,-1 1,1 0,-1-1,0 0,1 1,-1-1,1 0,-1 1,1-1,0 0,0 0,-1 0,1 0,0 0,0 0,0 0,0 0,0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966 405,'2'0,"-4"0,2 0,0 0,0 0,0 0,0 0,0 0,0 0,0 0,0 0,0 0,0 0,0 0,-1 0,1 0,-1 0,0-1,0 1,0 0,0 0,0-1,-1 1,1 0,0-1,-1 1,1 0,0 0,0-1,0 1,0 0,0 0,1-1,-1 1,0 0,1 0,0 0,-1 0,1 0,0 0,0-1,0 1,-1 0,1 0,0 0,0 0,0 0,0 0,0 0,1-1,1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964 395,'2'0,"-4"0,2 0,0 0,0 0,0 0,0 0,0 0,0 0,0 0,1 0,-1 0,0 0,0 0,1 0,-1 0,1 1,-1-1,0 1,1-1,-1 0,1 1,-1-1,1 1,-1-1,0 1,1-1,-1 1,0-1,0 1,1-1,-1 1,0-1,0 0,0 1,0-1,-1 1,1 0,0-1,0 1,-1-1,1 0,-1 1,1-1,-1 1,1-1,-1 0,1 0,-1 1,1-1,0 0,-1 0,1 0,0 0,0 1,0-1,-1 0,1 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962 434,'2'0,"-4"0,2 0,0 0,0 0,0 0,0 0,0 0,0 0,0 0,0 0,0 0,0 0,0 0,0 0,1 0,-1 0,2 0,-2 0,1 0,0 0,0 0,-1 0,1 0,0 0,0 1,-1-1,1 0,-1 0,0 0,1 0,-1 0,1 0,-1 0,0 0,0 0,0 0,1 0,-1 0,0 0,0 0,0 0,1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971 426,'2'0,"-4"0,2 0,0 0,0 0,0 0,0 0,0 0,0 0,0 0,0 0,0 0,0 0,0 0,1 0,-1 0,1 1,0-1,-1 0,1 0,0 0,-1 0,1 0,0 1,-1-1,1 0,-1 0,0 0,0 0,1 0,-1 0,0 0,0 0,0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998 416,'2'0,"-4"0,2 0,-1 0,1 0,0 0,0 0,0 0,0 0,0 0,0 0,0 0,0 0,0-1,0 1,0 0,0 0,0 0,0 0,0 0,-1 0,1 0,0-1,0 1,0 0,0 0,0-1,0 1,0 0,0-1,0 1,0 0,0 0,1-1,-1 1,0 0,0 0,0-1,1 1,-1 0,0 0,1 0,-1-1,0 1,1 0,-1 0,0 0,1 1,-1-1,0 0,1 0,-1 1,0-1,0 1,1-1,-1 1,0 0,0 1,0 0,-1-1,1 1,0-1,-1 0,1 0,-1 0,1 0,-1 1,0-1,1-1,-1 1,1 0,0-1,-1 0,1 1,0-1,0 0,-1 0,1 1,0-1,0 0,0 0,0 0,0 0,0 0,0 0,0 0,0 0,0 0,1-1,-1 0,1 0,0 0,0 0,0 0,0 0,0 0,0 0,0 0,0 0,1 0,-1 0,0 0,0 0,0 0,0 1,0-1,-1 0,1 1,-1-1,1 1,-1 0,1-1,-1 1,0 0,0 0,0 0,0-1,1 1,-1 0,0 0,0 0,0 0,0 0,0 0,0 0,0 0,0 0,0 1,-1-1,1 1,-1 0,1-1,-1 1,0 0,1 0,-1 0,1 0,-1 0,1 0,-1 0,1 0,0 0,-1-1,1 1,0 0,0-1,0 1,0 0,0 0,0-1,0 0,0 1,0-1,0 1,0-1,1 1,-1-1,0 0,1 1,1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1036 417,'2'0,"-4"-1,2 1,0 0,0 0,0 0,0 0,0 0,0 0,0 0,0 0,0 0,0 0,0 0,0 0,0 0,0 0,0 0,0 0,0 0,0 0,0 0,0 0,0 0,0 0,-2 2,2-2,-1 1,1 0,-1 0,0 0,0 0,0 0,1 0,-1 0,0 0,1 0,-1 0,0 0,1 0,-1 0,1-1,0 1,-1 0,1 0,0-1,0 1,0-1,0 1,0-1,0 1,0-1,0 0,0 1,0-1,0 0,1 0,-1 1,3-1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1044 417,'2'0,"-4"0,2 0,0 0,0 0,0-1,0 1,1 0,-1 0,0 0,0 0,0 0,0 0,0 0,0 0,0 0,0 0,0 0,0 0,0 0,0 0,0 0,-1 0,1 1,0 0,0-1,0 1,-1 0,1 0,0 0,-1 0,1 0,0-1,-1 2,1-1,0 0,0-1,0 1,0 0,-1-1,1 1,0-1,0 1,0-1,0 0,0 1,0-1,1 0,-1 0,0 1,0-1,0 0,1 0,-1 1,0-1,0 0,1 0,0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1038 423,'2'0,"-4"0,2 0,0 0,0 0,0 0,0 0,0 0,0 0,0 0,0 0,0 0,0 0,0 0,0 0,0 0,0 0,1 0,-1 0,1 0,-1 0,1 0,0 1,-1-1,1 0,0 0,-1 0,1 1,-1-1,1 0,0 0,-1 0,0 0,0 0,1 0,-1 0,2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1063 415,'2'0,"-4"0,2 0,0 0,0 0,0 0,0 0,0 0,0 0,0 0,0 0,0 0,0 1,1-1,-1 0,0 1,0 0,0-1,1 1,-1 0,0 1,0-1,0 0,0 0,0 0,-1 2,1-2,0 0,-1 0,1 0,-1 0,1 0,-1-1,1 1,-1 0,1-1,-1 0,1 1,-1-1,1 0,0 0,-1 1,1-1,0 0,0 0,-1 0,1 0,0 0,0 0,0 0,0 0,0 0,0 0,0 0,0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1086 413,'2'0,"-4"0,2 0,0 0,0 0,0 0,0 0,0 0,0 0,0 0,0 0,0 0,0 0,-1 0,1 0,0 1,-1-1,1 0,-1 1,1 0,0-1,-1 1,1 0,-1 0,0 0,1 0,-1 0,1 0,0 0,-1 0,1 0,0-1,-1 1,1 0,0-1,0 1,0-1,0 1,0-1,-1 0,1 1,0-1,0 0,0 0,0 0,0 1,0-1,1 0,-1 0,2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141 637,'2'0,"-4"0,2 0,0 0,0 0,-1 0,1 0,0 0,-1 0,1 0,-1 0,1 0,-1 1,1-1,-1 0,1 0,-1 1,1-1,0 1,-1-1,1 1,0-1,-1 1,1-1,0 1,0 0,0-1,-1 1,1-1,0 1,0-1,0 1,0-1,0 0,1 0,-1 0,0 1,0-1,0 0,0 0,1 0,-1 0,1-1,-1 1,1-1,-1 1,1-1,0 0,-1 1,1-1,-1 1,0 0,1-1,-1 1,0 0,0-1,0 1,1 0,-1 0,0 0,0-1,0 1,0 0,0 0,0 0,0 0,0 0,0 0,0 1,1-1,-1 0,0 1,0-1,0 1,1-1,-1 2,0-2,1 1,-1 0,0-1,0 1,1 0,-1-1,0 1,1-1,-1 1,0-1,1 1,-1-1,0 0,0 1,2-1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1088 402,'2'0,"-4"0,2 0,0 0,0 0,0 0,0 0,0 0,0 0,0 0,0 0,0 0,0 0,0 0,0 0,0 0,0 0,0 0,0 0,0 0,0-1,0 1,0 0,0 0,0 0,0 0,0 0,0 0,0 0,0 0,0 0,0 0,0 0,0 0,0 0,0 0,0 0,0 0,0 0,0 0,0 0,0 0,0 0,0 0,0 0,0 0,0 0,0 0,0 0,0 0,0 0,0 0,0 0,0 0,0 0,0 0,0 0,0 0,0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1092 395,'2'0,"-4"0,2 0,0 0,0 0,0 0,0 0,0 0,0 0,0 0,0 0,0 0,0 0,1 0,-1 1,0-1,1 0,-1 1,0-1,0 1,0-1,1 0,-1 0,0 1,0-1,0 0,0 0,0 0,0 0,0 0,0 0,0 0,0 0,0 0,0-1,0 1,0 0,0-1,0 1,0 0,0-1,0 1,0 0,0-1,0 1,0 0,0 0,0-1,0 1,0 0,-1 0,1 0,0 0,0 0,0 0,-1-1,0 2,1-1,-1 0,1 0,-1 0,1 0,-1 0,0 0,0 1,1-1,-1 0,1 0,0 0,0 1,-1-1,1 0,0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1107 430,'2'0,"-4"0,2-1,0 1,0 0,0 0,0 0,-1 0,1 0,0 0,0 0,0 0,0 0,0 0,0 0,0 0,0 0,0 0,1 0,0 0,-1 0,1 0,0 0,0 0,0 0,0 0,0 0,1 0,0 0,-1 0,0 0,0 0,-1 0,1 0,-1 0,1 0,-1 0,0 0,1 0,-1 0,0 0,1 0,-1 0,0 0,0 0,0-1,1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1124 420,'2'0,"-4"0,2 0,0 0,0 0,0 0,0 0,0 0,-1 0,1 0,0 1,0-1,0 1,-1 0,1-1,0 1,-1 0,1 0,0 0,-1-1,1 1,0 0,0-1,-1 1,1-1,0 1,0-1,0 1,0-1,0 1,0-1,0 0,0 0,0 1,0-1,0 0,1 1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1142 416,'2'0,"-4"-1,2 1,0 0,0 0,0 0,0 0,0 0,0 0,0 0,0 0,0 1,1-1,-1 1,0-1,0 1,0-1,1 1,-1-1,0 1,0 0,1-1,-1 0,0 1,0-1,1 0,-1 1,0-1,0 0,1 0,-1 0,0 0,0 0,1 0,-1 0,0 0,1 0,-1-1,0 1,1-1,-1 1,0-1,1 1,-1-1,0 1,0 0,1-1,-1 1,0 0,0-1,0 1,0 0,0 0,0-1,0 1,0 0,0 0,0 0,1 0,-1 0,0 0,0 0,0 0,0 0,-1 1,1 0,0 0,0 0,0 0,0 0,0 2,0-1,0 0,-1 0,1 1,-1-1,1 0,0-1,-1 3,0-3,1 1,-1-1,1 0,-1 1,1-1,-1 0,1 0,-1 0,1-1,-1 1,1 0,-1-1,0 0,1 1,-1-1,0 0,1 0,-1 0,0 0,1 0,-1-1,0 1,1-1,-1 1,1-1,-1 1,1-1,0 1,0-1,0 0,0 1,0-1,1 0,-1 0,1 0,0 0,0 0,1 0,-1 0,1 1,1-2,-1 2,-1-1,1 1,-1 0,0-1,1 1,-1 0,0 0,0-1,0 1,1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1178 415,'2'0,"-4"0,2 0,0 0,0 0,0 0,0 0,0 0,0 0,0 0,0 0,0 0,0 0,0 0,0 0,0 0,-1 0,1 0,0 1,-1-1,1 1,-1-1,1 1,-1 0,0 0,0 0,1 0,-1 0,0 1,1-1,-1 0,1 0,-1 0,1 0,-1 0,1 0,0 0,-1 0,1-1,0 1,0 0,0-1,0 1,0-1,1 1,-1-1,0 1,0-1,1 0,0 1,1-1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1189 417,'2'0,"-4"0,3 0,-1-1,0 1,0 0,0 0,0 0,0 0,0 0,0 0,0 0,0 0,0 0,0 0,-1 0,1 1,0 0,-1-1,1 1,0 0,-1 0,1 0,-1 1,0 0,1-1,0 0,-1 0,1 1,0-1,0 0,0 0,0-1,0 1,0 0,0 0,0-1,0 1,0 0,0-1,0 1,0-1,0 1,0 0,1-1,-1 0,0 1,0-1,0 0,0 0,1 1,-1-1,0 0,0 0,1 0,-1 0,0 0,2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1178 430,'2'0,"-4"0,2 0,0 0,0 0,0 0,0 0,-1 0,1 0,0 0,0 0,0 0,1 0,-1 0,0 0,1 0,0 0,0 0,0 0,-1 0,1 0,1 0,-1 0,0 0,-1 0,1 0,0 1,-1-1,1 0,0 0,-1 0,0 0,1 0,1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1206 418,'2'0,"-4"0,2 0,0 0,0 0,0 1,1 0,-1 0,0-1,0 1,1 0,-1 1,0-1,0 0,0 0,0 0,0 1,0-1,0 0,0 0,-1 0,1 0,0 0,-1 0,1 0,-1 0,1-1,0 1,-1 0,1-1,-1 0,1 1,0-1,-1 1,1-1,0 0,0 0,0 0,0 0,0 0,-1 1,1-1,0 0,0 0,0 0,0 0,0 0,0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1225 421,'2'0,"-4"0,2 0,0 0,0 0,0 0,0 0,0 0,0 0,-1 0,1 0,0-1,0 1,0 0,0 0,1 0,-1-1,0 1,0 0,0-1,0 1,0 0,0-1,0 1,1 0,-1-1,0 1,0 0,0 0,0 0,0-1,0 1,0 0,0 0,0 0,0 0,0 0,0 0,0 0,0 0,0 1,1-1,-1 1,0 0,0 0,-1 0,1 0,0 0,0 1,0-1,0 1,0-1,0 1,-1-1,1 1,0-1,-1 1,1-1,-1 1,1-1,-1 0,1 0,-1 1,1-1,-1 0,1 0,-1 0,1 0,-1 0,1 0,-1 0,0 1,1-2,-1 1,1 0,-1-1,0 1,1-1,-1 0,1 1,0-1,-1 0,1 0,-1 0,1 0,0 0,-1 0,1-1,-1 1,1-1,0-1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170 629,'2'0,"-4"0,1 0,1 0,0 0,0 0,-2 0,2 0,-1 1,0-1,0 0,1 1,-1-1,1 1,-1-1,1 1,-1 1,0-2,1 1,0 0,0 0,0 0,0 0,0 0,1 0,-1 0,0 0,1 0,0 0,-1-1,1 1,0 0,-1 0,2-1,-2 1,1-1,0 0,0 1,-1-1,1 0,0 0,0 0,0 0,0 0,0 0,0-1,0 1,2-3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1228 401,'2'0,"-4"0,2 0,0 0,0 0,0 0,0 0,0 0,0 0,0 0,0 0,0 0,0 0,0 0,0 0,0 0,0 0,0 0,0 0,0 0,0 0,0 0,0 0,0 0,0 0,0 0,0 0,0 0,0 0,0 0,0 0,0 0,0 0,0 0,0 0,0 0,0 0,0 0,0 0,0 0,0 0,0 0,0 0,0 0,0 0,0 0,0 0,0 0,0-1,0 1,0 0,0 0,0 0,0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1232 386,'2'0,"-4"0,2 0,0 0,0 0,1 0,-1 0,0 0,0 1,0-1,1 0,-1 0,0 1,1-1,-1 1,0-1,0 1,1-1,-1 0,0 1,0-1,0 0,0 1,0-1,0 0,0 0,1 1,-1-1,0 0,0 0,0 0,0 0,0 0,0 0,0 0,0 0,0 0,0-1,-1 1,1-1,0 1,0 0,0-1,0 1,0 0,0-1,0 1,0 0,-1 0,1-1,0 1,0 0,0 0,0 0,0 0,-1 0,0 0,1 1,-1-1,0 0,1 0,-1 1,0-1,1 0,-1 1,0-1,1 0,0 0,-1 0,1 0,0 0,0 1,-1-1,1 0,0 0,0 0,0 0,0 0,0 0,-1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1250 419,'2'0,"-4"0,2 0,-1 0,1 1,0-1,0 0,0 0,0 0,0 0,0 0,0 0,0 0,0 0,0 0,0 0,0 0,0 0,0 0,0 0,0 0,0 0,0 0,0 0,0 0,0 0,0 0,0 0,0 0,0 0,0 0,1 1,-1-1,1 0,-1 0,1 0,0 0,0 0,0 1,1-1,-1 0,0 0,0 0,0 0,0 0,0 0,0 0,-1 1,1-1,-1 0,1 0,-1 0,0 0,1 0,-1 0,0 0,0 0,0 0,1 0,-1-1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1265 414,'2'0,"-4"0,2 0,0 0,0 0,0 0,0 0,0 0,0 0,0 0,0 0,0 0,0 0,0 0,0 0,0 0,0 0,0 0,0 0,0 0,0 0,-1 2,1-1,0-1,-1 1,1 0,0 0,-1 0,1 1,0-2,-1 1,1 0,0-1,0 1,0 0,0-1,-1 1,1-1,0 1,0-1,0 1,0-1,0 0,0 0,0 1,0-1,0 0,0 0,0 0,0 0,0 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1289 413,'2'0,"-4"0,2-1,0 1,0 0,0 0,0 0,0 0,0 0,0 0,0 0,0 0,0-1,0 1,1 0,-1 0,1 0,0 0,0 1,0-1,0 0,-1 0,1 0,0 1,-1-1,1 0,-1 1,1-1,-1 1,0-1,1 1,-1-1,0 1,-1 0,1 0,0 0,-1 0,1 0,-1 0,0 0,0 0,0 0,1 0,-1-1,0 1,0 0,1 0,-1-1,1 1,-1 0,1-1,0 0,0 1,-1-1,1 1,0-1,0 0,0 1,0-1,1 0,-1 0,0 1,1-1,-1 0,1 0,0 1,-1-1,1 0,0 0,-1 0,1 0,0 0,0 0,0 0,0 0,0 0,0 0,-1 0,1-1,-1 1,1 0,-1 0,0 0,1-2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1288 421,'2'0,"-4"0,2 0,0 0,0 0,0 0,0 0,0-1,0 1,1 0,-1 0,1 0,0 0,0 0,0 1,0-1,1 0,-1 0,0 0,0 0,0 0,-1 0,1 0,0 0,-1 1,1-1,0 0,-1 0,1 0,-1 0,0 0,1 0,-1 0,0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1325 416,'2'0,"-4"0,2 0,0 0,0 0,0 0,-1 1,1-1,-1 1,0 0,0 0,0 0,0 0,0 0,1 0,-1 0,0 0,0 0,0 0,1 0,-1 0,1 0,-1-1,1 1,0 0,-1-1,1 1,0 0,0-1,0 1,0-1,0 0,0 1,0-1,0 0,1 1,-1-1,0 0,0 0,0 0,1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1327 418,'2'0,"-4"0,2 0,0 0,0 0,0 0,0 0,0-1,0 1,0 0,0 0,0 0,0 0,0 0,0 0,-1 1,1-1,0 1,-1 0,1-1,0 1,-1 0,1 0,-1 0,1 0,0 0,-1 0,1 0,0 0,0 0,0 0,-1 0,1-1,0 1,0 0,0-1,0 1,0-1,0 1,0-1,0 0,0 0,0 1,0-1,0 0,0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1314 428,'2'0,"-4"0,2 0,0 0,1 0,-1 0,1 0,0 0,0 0,0 0,-1 0,1 0,0 1,0-1,0 0,-1 0,0 0,1 0,-1 0,0 0,2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1334 418,'2'0,"-4"0,2 0,0 0,0 0,0 0,0 0,1 0,-1 1,0 0,0-1,1 1,-1 0,0 0,1 0,-1 0,0 0,0 0,0 0,0 0,-1 0,1 0,0 0,-1 0,0 0,1 0,-1 0,0-1,1 1,-1 0,0-1,0 1,1-1,-1 0,1 0,-1 0,1 0,0 1,0-1,0 0,0 0,0 0,0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190 631,'2'0,"-4"0,2 0,0 0,0 0,0 1,0 0,0-1,0 1,0 0,0 0,0 0,0 0,1 1,-1-1,2 2,-2-2,1-1,-1 0,0 0,1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1345 412,'2'0,"-4"0,2 0,0 0,0 0,0 0,0 0,0 0,0 0,0 0,0 0,0 0,0 0,0 0,0 0,0 0,0 1,0 0,0 0,0 0,-1 0,1 0,0 0,-1 1,1-1,0 0,0 0,-1 0,1 0,0 1,-1-1,1 0,0-1,0 1,-1 0,1-1,0 1,0-1,0 0,0 1,0-1,0 0,0 0,0 1,0-1,0 0,0 0,0 0,0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1355 419,'2'0,"-5"0,3 1,0-1,-1 0,0 1,0 0,0-1,-1 1,1 0,1-1,-1 0,0 1,1-1,-1 0,1 0,0 0,0 0,-1 0,1 0,0 1,0-1,0 0,0 0,0 0,0 0,0 0,0 1,0-1,0 0,0 1,0-1,1 1,-1 0,1 0,0-1,-1 1,1-1,-1 1,1-1,-1 1,0-1,1 0,-1 1,1-1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1344 397,'2'0,"-4"0,3 0,-1 1,0-1,0 0,1 1,-1 0,0-1,0 0,0 1,0-1,1 0,-1 1,0-1,0 0,0 0,0 1,0-1,0 0,0 0,0 0,0 0,0 0,0 0,0 0,0 0,0 0,0-1,0 1,0 0,0-1,0 1,0 0,0-1,0 1,0 0,0 0,0-1,-1 1,1 0,0 0,0 0,-1-1,1 1,-1 0,1 0,-1 0,0 1,0-1,1 0,-1 0,0 0,0 1,1-1,-1 0,1 1,-2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972 413,'2'0,"-4"0,2 0,0 0,0 0,0 0,0 0,0 0,0 0,0 0,-1 0,1 0,0 0,0 0,0 0,0 0,0 0,0 0,0 0,0 0,0 0,0 0,0 0,0 0,0 0,0 0,0 0,0 0,0 0,0 0,0 0,0 0,0 0,0 0,0 0,0 0,0 0,0 0,0 0,0 0,0 0,0 0,0 0,0 0,0 0,0 0,0 0,0 0,0 0,0 0,-1 0,0 1,1-1,-1 0,1 1,-1-1,0 0,1 1,-1-1,1 0,-1 0,1 1,-1-1,1 0,0 0,-1 0,1 0,0 1,0-1,0 0,-1 0,1 0,0 0,0 0,0 0,0 0,0 0,0 0,0 0,0 0,0 0,0 0,-1 0,1 0,0 0,0 0,0 0,0 0,0 0,0 0,0 0,1 0,0 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1040 396,'2'0,"-4"0,2 0,0 0,0 0,0 0,0 0,0 0,0 0,0 0,0 0,0 0,0 0,0-1,0 1,0 0,0 0,0 0,0 0,0 0,0 0,0 0,0 0,0 0,0 0,0 0,0 0,0 0,0 0,0 0,0 0,-1 0,1 0,0 1,-1-1,0 1,1-1,-1 0,1 1,-1-1,1 1,-1-1,1 1,-1-1,1 1,-1-1,1 0,0 1,-1-1,1 0,0 0,0 0,0 0,0 0,-1 1,1-1,0 0,0 0,0 0,0 0,0 0,0 0,0 0,0 0,0 0,0 0,0 0,0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1171 398,'2'0,"-4"0,2-1,0 1,0 0,0 0,1 0,-1 0,0 0,0 0,0 0,0 0,0 0,0 0,0 0,0 0,0-1,0 1,0 0,0 0,0 0,0 0,0 0,0 0,0 0,0 0,0 0,0 0,0 0,0 0,0 0,0 0,0 1,-1-1,1 0,-1 1,1-1,-1 1,0-1,1 1,-1-1,1 0,-1 1,0-1,1 1,-1-1,1 1,-1-1,1 0,0 0,-1 1,1-1,0 0,0 0,0 0,-1 0,1 0,0 0,0 1,0-1,0 0,0 0,0 0,0 0,0 0,0 0,0 0,0 0,0 0,0 0,0 0,-1 0,1 0,0 0,0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1322 398,'2'0,"-4"0,2 0,0 0,0 0,1 0,-1 0,0 0,0-1,0 1,0 0,0 0,0 0,0 0,0 0,0 0,0 0,0 0,0 0,0 0,0 0,0 0,0 0,0 0,0 0,0 0,0 0,0 0,0 0,0 0,0 0,0 0,0 0,0 0,0 0,-1 1,1-1,0 0,-1 1,1-1,-1 0,1 1,-1-1,1 1,-1-1,1 0,-1 0,1 1,0-1,0 0,-1 0,1 0,0 1,0-1,0 0,-1 0,1 0,0 0,0 1,0-1,0 0,0 0,-1 0,1 0,0 0,0 0,0 0,0 0,0 0,0 0,0 0,0 0,0 1,0-1,-1 0,1 0,0 0,0 0,0 0,0 0,0 0,0 0,0 0,0 0,0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1321 429,'2'0,"-4"0,2 0,-1 0,1 0,0 0,0 0,0 0,0 0,0 0,0 0,0 0,0 0,0 0,0 0,0 0,0 0,0 0,0 0,0 0,0 0,0 0,0 0,0 0,0 0,0 0,0 0,0 0,0 0,0 0,0 0,0 0,0 0,1 0,-1-1,0 1,0 0,0 0,0 0,0 0,0 0,0 0,0 0,0 0,0 0,0 0,0 0,0 0,0 0,0 0,0 0,0 0,0 0,0 0,0 0,0 0,0 0,0 0,0 0,0 0,0 0,0 0,0 0,0 0,0 0,0 0,0 0,0 0,1 0,-1 0,0 0,0 0,0 0,0 0,0 0,0 0,0 0,0 0,0 0,0 0,0 0,0 0,0 0,0 0,0 0,0 0,0 0,0 0,0 0,0 0,0 0,0 0,0 0,0-1,0 1,0 0,0 0,0 0,0 0,0 0,0 0,0 0,0 0,0 0,0 0,0 0,0 0,0 0,0 0,0 0,0 0,0 0,0 0,0 0,0 0,0 0,0 0,0 0,0 0,0 0,0 0,1 0,-1 0,0 0,0 0,0 0,0 0,0 0,0 0,0 0,0 0,0 0,0 0,0 0,0 0,0 0,0 0,0 0,0 0,0 0,0 0,0 0,0 0,0 0,1 0,-1 0,0 0,0 0,0 0,0 0,0 0,1 0,-1 0,0 0,0 0,0 0,0 0,0 0,0 0,1 0,-1 0,0 0,0 0,0 0,1 0,-1 0,0 0,0 0,0 0,1 0,-1 0,0 0,0 0,0 0,1 0,-1 0,0 0,0 0,0 0,1 0,-1 0,0 0,0 0,0 0,0 0,1 0,-1 0,0 0,0 0,0 1,0-1,0 0,1 0,-1 0,0 0,0 0,0 0,0 0,0 0,0 0,0 0,0 0,0 0,0 0,0 0,0 0,0 0,0 0,0 0,0 0,0 0,0 0,0 0,0 0,0 0,0 0,0 0,0 0,0 0,0 0,0 0,0 0,0 0,0 0,0 0,0 0,0 0,0 0,0 0,0 0,0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1042 472,'2'0,"-4"0,2 0,0 0,0 0,0 0,0 0,0 0,0 0,0 0,0 0,0 0,0 0,0 0,0 0,0 0,0-1,0 1,0 0,0 0,0 0,0 0,0 0,0 0,0 0,0 0,0 0,0 0,0 0,0 0,0 0,0 0,0 0,0 0,0 1,0-1,0 1,0-1,0 1,-1-1,1 1,0 0,-1 0,1 0,0-1,-1 1,1 0,0 0,-1 1,1-2,-1 1,1 0,0-1,-1 1,1 0,0 0,-1-1,1 1,0-1,-1 1,1 0,0-1,0 0,-1 1,1-1,0 1,0-1,0 0,-1 1,1-1,0 0,0 1,0-1,0 0,-1 0,1 1,0-1,0 0,0 1,0-1,0 0,0 0,0 1,-1-1,1 0,0 0,0 0,0 1,0-1,0 0,0 0,0 0,0 1,1-1,-1 0,0 0,0 1,0-1,0 0,1 0,-1 0,0 1,0-1,1 0,-1 0,0 0,1 0,-1 0,0 1,1-1,-1 0,1 0,-1 0,0 0,1 0,0 0,-1 0,1 0,-1 0,1-1,-1 1,1 0,-1 0,1 0,-1 0,0 0,1 0,-1-1,0 1,1 0,-1 0,0-1,1 1,-1 0,1-1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1034 484,'2'0,"-4"0,2 0,0 0,0 0,0 0,0 0,0 0,-1 0,1 0,0 0,0 0,0-1,0 1,0 0,0 0,0 0,0 0,0 0,0 0,0 0,0 0,0 0,0 0,0 0,0 0,0 0,0 0,0 0,0 0,0 0,1 0,-1 0,1 1,-1-1,1 0,-1 0,1 0,-1 0,1 0,-1 0,1 0,-1 0,1 1,0-1,-1 0,0 0,1 0,-1 0,0 0,1 0,-1 0,1 0,-1 0,0 1,1-1,-1 0,0 0,0 0,1 0,-1 0,0 0,0 0,0 0,1 0,-1 0,0 0,0 0,0 0,0 0,0 0,0 0,1 0,-1 0,0 0,0 0,0 0,0 0,0 0,0 0,0 0,0 0,-1 0,1 0,-1 0,1 0,-1 0,0 0,0-1,0 1,1 0,-1 0,0 0,0-1,1 1,-1 0,1 0,-1 0,1 0,0 0,-1 0,1 0,0 0,0-1,-1 1,1 0,0 0,0 0,0 0,0 0,0 0,0 0,0 0,0 0,0 0,-1 0,1 0,0 0,0 0,0 0,0 0,0 0,0 0,0 0,0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192 614,'2'0,"-4"0,2 0,0 0,0 0,0 2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1021 474,'2'0,"-4"0,2 0,0 0,1 0,-1 0,0 0,0 0,0 0,0 0,0 0,0 0,0 0,0 0,0 0,0-1,0 1,0 0,0 0,0 0,0 0,0 1,0-1,-1 0,0 1,0-1,0 1,0 0,-1-1,1 1,-1-1,1 1,-1 0,1-1,-1 1,1-1,0 1,-1-1,1 1,0-1,0 0,1 1,-1-1,1 0,-1 0,1 0,0 0,0 0,0 0,-1 0,1 0,0 0,0 0,0 1,0-1,0 0,0 0,0 0,-1 0,1 0,0 0,0 0,0 0,0 1,0-1,1 1,-1-1,0 1,0 0,1 0,-1 0,1 0,-1 0,1 1,0-1,-1 0,1-1,0 1,-1 0,1 0,-1 0,1 0,-1-1,1 1,-1-1,0 1,1-1,-1 1,0-1,1 0,-1 1,0-1,0 0,0 0,0 0,0 0,0 0,0 1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988 493,'2'0,"-4"0,2 0,0 0,0 0,0 0,0 0,0 0,0 0,0 0,0 1,0-1,0 0,0 0,0 1,1-1,-1 1,0-1,0 1,0-1,1 1,-1 0,1 0,-1 0,0 0,1 0,-1 0,1-1,-1 1,0 0,0-1,1 1,-1-1,0 1,0-1,0 0,0 1,1-1,-1 0,0 0,0 1,0-1,0 0,0 0,0 0,0 0,0 0,0 0,0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965 482,'2'0,"-4"0,2 0,0 0,0 0,0 0,0-1,0 1,0 0,1 0,-1-1,0 1,0 0,0 0,0-1,0 1,0 0,0 0,0 0,0 0,0-1,0 1,0 0,-1 0,1 0,0 0,0 0,-1-1,1 1,-1 0,1 0,0 0,-1 0,1 0,-1 1,1-1,-1 0,0 0,1 1,-1-1,1 0,-1 1,1-1,-1 0,1 1,0-1,-1 1,0 0,1-1,0 1,-1-1,1 1,0-1,-1 1,1-1,0 1,0-1,0 1,-1-1,1 0,0 1,0-1,0 0,0 1,0-1,0 0,0 1,0-1,0 0,0 0,0 1,0-1,0 0,0 0,0 0,0 0,0 0,1 1,-1-1,0 0,0 0,0 0,1 0,-1 0,0 0,1 0,0 0,0-1,-1 1,1 0,0 0,-1-1,1 1,0 0,0-1,0 1,0-1,0 1,-1 0,1-1,-1 1,1-1,0 1,-1 0,1-1,-1 1,1-1,-1 1,0 0,1-1,-1 1,0 0,0 0,0 0,1 0,-1-1,0 1,0 0,0 0,0 0,0 0,0 0,0 0,0 0,0 0,1 0,-1 0,0 0,0 0,0 0,0 0,0 0,0 0,0 0,-1 0,1 0,0 1,0-1,0 1,-1-1,1 1,-1 0,1 0,0-1,0 1,-1 0,1 0,0-1,0 1,0 0,0-1,0 1,0 0,0-1,0 1,0 0,0-1,0 1,0 0,0-1,1 1,-1-1,0 0,0 1,0-1,0 0,1 1,-1-1,0 0,0 0,0 0,1 0,-1 0,0 0,1 0,1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1086 475,'2'0,"-4"0,2 0,0 0,0 0,0 0,0 0,0 0,0 0,0 0,0 0,0 0,0 0,1 0,-1 0,0 0,0 0,0 0,0 0,0 0,-1 0,1 0,-1 0,0 1,-1 0,1 0,-1 0,0-1,1 1,-1 0,0 0,1 0,0 0,-1-1,1 1,0 0,0-1,0 1,0 0,0-1,0 0,1 1,0-1,-1 0,1 0,0 1,0-1,-1 0,1 0,0 0,0 0,0 0,0 0,0 1,0-1,0 1,0-1,0 0,1 1,-1-1,0 1,1-1,-1 1,1-1,0 1,0 0,0 0,0 0,0 0,1 0,-2-1,1 1,0-1,-1 1,1-1,0 0,-1 1,1-1,0 1,-1-1,0 0,1 0,-1 0,0 1,0-1,0 0,1 0,-1 0,0 0,0 0,0 0,0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1058 499,'2'0,"-4"0,1 0,1 0,0 0,0 0,0 0,0 0,0 0,0 0,0 0,0 1,0-1,1 0,-1 0,0 0,0 1,1-1,-1 1,1-1,-1 0,1 1,-1-1,1 1,0 0,0-1,-1 1,1 0,-1-1,1 1,0-1,-1 0,1 1,-1-1,1 1,-1-1,1 1,0-1,-1 1,1-1,-1 0,0 0,1 1,-1-1,0 0,1 0,-1 0,0 0,0 0,1 0,-1 0,0 0,2-1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1101 482,'2'0,"-4"0,2 0,0-1,0 1,0 0,0 0,0 0,0-1,0 1,0 0,0 0,0 0,0 0,0-1,0 1,0 0,0 0,0 0,0 0,1 0,-1 0,0 0,-1 0,1 1,0-1,0 1,-1 0,1 0,-1 0,1 0,-1 0,0 0,1 0,-1 0,0 1,0-1,1 0,-1 0,1 0,-1-1,1 1,0 0,-1 0,1 0,-1-1,1 0,0 1,0-1,0 0,-1 0,1 0,0 0,0 1,0-1,0 0,0 0,0 0,0 0,0 0,1-1,0 1,0 0,-1 0,1-1,0 1,0 0,0-1,1 1,-1 0,0 0,0 0,0 0,0 0,0 0,0 0,-1 0,1 0,0 0,-1 0,1 0,-1 1,1-1,-1 0,0 0,0 0,1 1,-1-1,0 0,0 0,0 0,0 1,0-1,0 0,0 1,0-1,0 0,0 0,-1 1,1-1,0 0,-1 0,1 1,-1-1,1 0,-1 0,0 0,0 0,0 0,0 0,0 0,0 0,1 0,-3 0,2-1,0 1,1 0,-1 0,0-1,0 1,1 0,-1 0,1-1,-1 1,1 0,-1 0,1 0,0 0,-1-1,1 1,0 0,0 0,0 0,-1 0,1 0,0 0,0 0,0 0,0 0,0 0,0 0,0 0,0-1,-1 1,1 0,0 0,0 0,0 0,0 0,0 0,0 0,0 0,0 0,0 0,0 0,0 0,0 0,0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925 406,'2'0,"-4"0,2 0,0 0,0 0,0 0,0 0,0 0,0 0,0 0,0 0,0 0,0 0,0 0,0 0,0 0,0 0,0 0,0 0,0 0,0 0,0-1,0 1,1 0,-1 0,0 0,0 0,0 0,0 0,0 0,0 0,0 0,0 0,0 0,0 0,0 0,0 0,0 0,0 0,0 0,0 0,0 0,-1 1,1-1,0 1,0-1,0 2,-1-1,1 0,0 0,0 0,-1 0,1 0,0 1,-1 0,1 0,0-1,-1 0,1 1,0-1,-1 1,1-1,0 0,0 1,-1-1,1 1,0-1,-1 0,1 1,-1-1,1 0,-1 0,0 1,1-1,-1 0,0 0,0 0,0 0,0-1,1 1,-1 0,0-1,0 1,1-1,-1 1,0-1,1 0,-1 0,0 1,1-1,-1 0,1 0,-1 0,1 0,0 0,-1 0,1 0,0 0,0 0,0 0,0 0,-1 0,1 0,0 0,0 0,0 0,0 0,0 0,0 0,0 0,0 0,0 0,0 1,1-1,-1 0,0 1,1-1,-1 0,1 1,-1-1,1 1,-1-1,1 1,-1-1,1 1,-1-1,1 1,-1-1,1 1,-1 0,1-1,-1 1,0 0,1 0,-1 0,0-1,0 1,1 0,-1 0,0 0,0 0,0 0,0 0,0 0,0 0,0 1,0-1,0 0,0 0,0 0,0 0,0 0,0 0,-1 0,1 0,0 0,0-1,0 1,0 0,0 0,0 0,0 0,-1 0,1-1,0 1,0 0,0 0,0 0,0 0,0 0,0 0,0-1,0 1,0 0,0 0,0 0,0 0,0 0,0-1,-1 1,1 0,0-1,0 1,0 0,0 0,0 0,0-1,0 1,0-1,0 1,0 0,0-1,-1 1,1-1,0 0,0 1,0-1,0 0,0 0,0 1,0-1,0 0,0 1,0-1,0 0,0 0,0 0,0 0,0 1,0-1,0 0,0 0,0 0,0 0,0 0,0 0,0 0,0 0,0 0,0 0,0 0,2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612 236,'2'0,"-4"0,2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1,0-1,0 0,0 0,0 0,0 0,0 0,0 0,1 0,-1 0,0 0,0 0,0 0,1 0,-1 0,0 0,1 0,-1 0,0 0,1 0,-1 0,0 0,1-1,-1 1,1 0,-1 0,0 0,1 0,-1 0,1 0,-1 0,1 0,-1 0,1 0,-1 0,1 0,-1 0,1 0,0 0,0-1,-1 1,1 0,0 0,-1 0,1 0,-1 0,1 0,0 0,-1 0,0 0,1 0,-1 0,1 0,0 0,-1 0,1 0,0 0,-1 1,1-1,0 0,0 0,-1 1,1-1,0 0,-1 1,1-1,-1 0,0 0,1 1,-1-1,0 0,0 0,1 1,-1-1,0 0,0 0,0 0,1 0,-1 1,0-1,0 0,0 0,0 0,0 0,1 0,-1 0,0 0,0 0,1 0,-1 0,1-1,-1 1,1 0,0-1,-1 1,1 0,0-1,-1 1,1-1,0 1,-1 0,1-1,0 1,-1 0,1-1,-1 1,1 0,-1 0,0 0,1 0,-1 0,0 0,1 0,-1 0,0-1,1 1,0 1,-1-1,1 0,-1 0,1 0,-1 0,1 0,0 1,-1-1,1 0,-1 1,1-1,-1 0,1 0,-1 1,1-1,-1 0,0 0,1 0,-1 1,0-1,1 0,-1 0,0 0,1 1,-1-1,0 0,1 0,-1 0,0 1,1-1,-1 0,0 0,1 0,-1 1,1-1,-1 0,0 0,1 0,-1 0,0 0,1 0,-1 1,0-1,0 0,1 0,-1 0,1 0,-1 0,0 0,0 0,1 0,0 0,-1 1,0-1,1 0,-1 0,0 0,1 0,-1 0,0 0,1 0,-1 0,0 0,1 0,-1 0,1 0,-1 0,0-1,1 1,-1 0,0 0,1 0,-1 0,0 0,0 0,1 0,-1 0,0 0,0 0,0 0,1 0,-1-1,0 1,0 0,0 0,0 0,0 0,1 0,-1 0,0 0,0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875 235,'2'0,"-4"0,2 0,0 0,0 1,0-1,0 0,0 0,0 0,0 0,0 1,0-1,0 0,1 1,-1-1,0 0,0 1,0-1,0 0,0 1,1-1,-1 0,0 1,0-1,0 0,0 0,1 1,-1-1,0 0,0 1,0-1,1 0,-1 0,0 1,0-1,1 0,-1 0,0 0,0 0,1 1,-1-1,0 0,1 0,-1 0,0 0,1 0,-1 0,1 0,-1 0,0 0,1 0,0 0,-1 0,1 0,-1 0,1 0,-1 0,1 0,0-1,-1 1,1 0,0 0,-1 0,1 0,0 0,-1-1,1 1,-1 0,1 0,-1 0,1 0,-1 0,0 0,0 0,1 0,-1 0,1 0,-1 0,0 0,1 0,-1 0,0 0,1 0,-1 1,0-1,1 0,-1 0,0 0,0 0,1 1,-1-1,0 0,1 0,-1 0,0 0,0 1,0-1,1 0,-1 0,0 0,0 0,0 0,1 0,-1 0,0 0,1 0,-1 0,1 0,-1 0,1 0,-1 0,1 0,-1-1,1 1,0 0,-1 0,1-1,0 1,0 0,-1 0,1 0,-1-1,1 1,0 0,-1 0,1 0,0-1,0 1,-1 0,1 0,0 0,0 0,-1 0,1 0,-1 0,1 0,0 0,-1 0,1 0,-1 1,1-1,0 0,-1 0,1 0,0 0,-1 0,1 0,-1 0,1 0,-1 1,1-1,-1 0,1 0,0 0,-1 0,1 0,-1 0,1 0,0 0,-1 0,1 0,0 1,0-1,0 0,0 0,0 0,-1 0,2 0,-1 0,-1 0,1 0,-1 0,1 0,-1 0,1 0,-1 0,1 0,-1 0,0 0,1 0,-1 0,0 0,1 0,-1-1,0 1,1 0,0 0,-1 0,1 0,0 0,0 0,-1 0,1 0,0 0,-1 0,1 0,0 0,0 0,0-1,0 1,-1 0,1 0,0 0,-1 0,1 0,-1 0,1 0,-1 0,0 0,1 0,-1 0,0 0,0 0,1 0,-1 0,0 0,0-1,0 1,0 0,0 0,1 0,-1 0,0 0,0 0,0 0,0 0,0 0,0 0,0 0,0 0,0 0,0 0,1 0,-1 0,0 0,0 0,0 0,0 0,0 0,0 0,0 0,0 0,0 0,0 0,0 0,0 0,0 0,0 0,0 0,0 0,0 0,0 0,0 0,1 0,-1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650 253,'2'0,"-4"0,2 0,0 0,0 0,0 0,0 0,0 0,0 0,0 0,0 0,0 0,0 0,0 0,0 0,0 0,0 0,0 0,0 0,0 0,0 0,0 0,0 0,0-1,0 1,0 0,0 0,0 0,0 0,0 0,0 0,0 0,0 0,0 0,0 0,0 0,0 0,0 0,0 0,0 0,0 0,0 0,0 0,0 0,1 0,-1 0,0 0,0 0,0 0,0 0,0 0,0 0,0 0,0 0,0 0,0 0,0 0,0 0,0 0,0 0,0-1,0 1,0 0,0 0,0 0,0 0,0 0,0 0,0 0,0 0,0 0,0 1,0-1,0 0,0 1,0-1,0 1,0 0,0 1,0-1,0 0,-1 0,1 0,0 0,0 0,0 0,0 1,0-1,0 0,0 0,0-1,0 1,0-1,0 1,0-1,-1 1,1-1,0 1,0-1,0 0,0 1,0-1,0 0,0 0,0 0,0 1,0-1,0 0,0 0,0 0,0 0,0 0,0 0,0 0,0 0,1 0,-1 0,0 0,2-1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432 216,'2'0,"-4"1,2-1,0 1,0 0,1-1,-1 1,0 0,0-1,0 1,0 0,0-1,0 1,0-1,1 1,-1 0,0-1,0 1,0-1,0 0,0 0,0 1,0-1,0 0,0 0,0 1,0-1,1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215 644,'2'0,"-3"0,1 0,0 0,0 0,0-1,0 1,0 0,0-1,0 1,0 0,0-1,0 1,0 0,-1 0,1-1,0 1,-1 0,1 0,-1 0,0 0,1 0,-1 0,0 0,1 0,-1 0,1 0,-1 0,0 0,1 0,0 1,-1-1,1 0,0 0,-1 1,1-1,0 1,-1 0,1-1,0 1,0-1,0 0,0 1,0-1,0 0,0 1,0-1,1 1,-1-1,0 1,1-1,-1 0,0 0,1 1,-1-1,0 0,0 0,1 0,-1 0,1-1,-1 1,1 0,-1-1,1 1,-1-1,1 0,-1 1,0-1,1 1,-1-1,1 0,0 0,-1 0,0 1,0 0,0-1,1 1,-1 0,0 0,0-1,0 1,0 0,0 0,0 0,0 0,0 0,0 0,0 0,0 0,0 1,1-1,-1 1,0-1,0 1,1 0,-1-1,0 1,0 0,1 1,-1-2,0 1,1 0,-1-1,0 1,1-1,-1 1,0-1,1 0,1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650 244,'2'0,"-4"0,2 0,0 0,0 0,0 0,0 0,0-1,0 1,1 0,-1 0,0 0,1 0,-1 0,1 0,0 0,-1 0,1 0,0 0,-1 0,1 0,0 1,0-1,-1 0,1 0,0 0,-1 1,1-1,0 1,-1-1,1 0,-1 1,1-1,-1 0,0 1,0-1,1 0,-1 1,0-1,0 0,0 1,0-1,0 0,0 1,-1-1,1 1,-1-1,1 1,-1-1,1 0,-1 0,0 1,0-1,1 0,-1 0,0 0,1 0,-1 0,0 0,1 1,-1-1,1 0,0 0,-1 0,1 0,0 0,0 0,0 0,-1 0,1 0,0 0,0 0,0 0,0 0,0 0,0 0,-1 0,1 0,0 0,0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917 260,'2'0,"-4"0,2 0,0 0,0 0,0 0,0 0,0 0,0 0,0-1,0 1,0 0,0 0,0 0,0 0,0-1,0 1,1 0,-1 0,0-1,1 1,-1 0,0-1,1 1,-1 0,1-1,-1 1,0 0,1 0,-1-1,1 1,-1 0,0 0,1 0,-1 0,0 0,1 0,-1 0,0 0,1 0,-1 0,1 0,-1 0,0 0,1 0,-1 1,1-1,0 1,0-1,-1 1,0-1,1 1,-1-1,1 1,-1-1,1 1,-1 0,0 0,1 0,-1 0,0-1,0 1,0 0,0 0,1 0,-2 0,1 0,0 0,0-1,0 1,0 0,-1 0,1 0,0-1,0 1,-1-1,1 1,0 0,-1-1,1 1,0-1,-1 1,1-1,-1 1,1-1,-1 1,1-1,-1 0,1 1,-1-1,1 0,-1 1,0-1,1 0,-1 0,1 1,-1-1,0 0,1 0,-1 0,1 0,-1 0,0 0,1 0,-1 0,0 0,1 0,-1 0,1 0,-1 0,1 0,-1 0,1 0,-1-1,1 1,-1 0,1 0,-1-1,1 1,0 0,-1-1,1 1,-1-1,1 1,0-1,-1 0,1 1,0 0,0-1,0 1,0-1,-1 1,1-1,0 0,0 1,0-1,0 1,0 0,0-1,0 1,0 0,1-1,-1 1,0 0,0-1,0 1,1-1,-1 1,0-1,1 1,-1 0,0-1,1 1,-1 0,0-1,1 1,-1 0,1 0,1-1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921 270,'2'0,"-4"0,2 0,0 0,0 0,0 0,0 0,0 1,0-1,0 0,0 0,0 0,0 0,0 1,0-1,0 0,0 1,0-1,0 1,0-1,0 1,0 0,0-1,0 2,0-1,1 0,-1 0,0 0,0 0,0 0,1 0,-1 0,0 0,0-1,0 1,0 0,0-1,1 1,-1-1,0 1,0-1,0 1,0-1,0 1,0-1,1 0,-1 0,0 1,0-1,0 0,0 0,0 1,0-1,0 0,0 0,0 0,0 0,0 0,0 0,0 0,0 0,0 0,0 0,0 0,0 1,0-1,0 0,0 0,0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649 243,'2'0,"-4"0,2 0,0 0,0 0,0 0,0 0,0 0,0 0,0 0,0 0,0 0,0 0,0 0,1 1,-1-1,0 0,0 0,0 0,0 0,0 0,0 0,0 0,0 0,0 0,0 0,0 0,0 0,0 0,0 0,0 0,0 0,0 0,0 0,0 0,0 0,0 0,0 0,0 0,0 0,0 0,0 0,0 0,0 0,1 0,-1 0,0 0,0 0,0 0,0 0,0 0,0 0,0 0,1 0,-1 0,0 0,0 0,0 0,0 0,0 0,0 0,0 0,0 0,0 0,0 0,0 0,0 0,0 0,0 0,0 0,0 0,0 0,0 0,0 0,0 0,0 0,0 0,0 0,0 0,0 0,0 0,0 0,0 0,0 0,0 0,0 0,0 0,0 0,0 0,0 0,0 0,0 0,0 0,0 0,0 0,0 0,0 0,0 0,0 0,0 0,0 0,0 1,0-1,0 0,0 1,0-1,0 0,0 1,0 0,0-1,0 1,0-1,-1 1,1-1,0 1,0-1,0 1,0 0,0-1,0 1,0-1,-1 0,1 1,0-1,0 1,0-1,0 0,0 0,0 0,0 0,0 1,0-1,0 0,0 0,0 0,0 0,0 0,0 1,0-1,0 0,0 0,0 0,0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211 311,'2'0,"-4"0,2 0,0 0,0 0,0 0,0 0,0 0,0 0,0 0,0 0,0 0,0 0,0 0,0 0,0 0,0 0,0 0,0 0,0 0,0 0,0 0,0 0,0-1,0 1,0 0,0 0,0 0,0 0,0 0,0 0,0 0,0 0,0 0,0 0,0 0,0 0,0 0,0 0,0 0,0 0,0 0,0 0,0 0,0 0,0 0,0 0,0 0,0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0,0 0,0 0,0 0,0 0,0 0,0 0,0 0,0 0,0 0,0 0,0 0,0 0,0 0,0 0,0 0,0 0,0 0,0 0,0 0,0 0,0 0,0 0,0 0,0 0,0 0,0 0,0 0,0 0,0 0,0 0,0 0,0 0,0 0,0 0,0 0,0 0,0 0,0 0,0 0,0 0,0 0,0 0,0 0,0 0,0 0,0 0,0 0,0 0,0 0,0 0,0 0,0 0,0 0,0 0,0 0,0 0,0 0,0 0,0 0,0 0,0 0,0 0,0 0,0 0,0 0,-1-1,1 1,0 0,0 0,0 0,0 0,0 0,0 0,0 0,0 0,0 0,1 0,-1 0,0 0,0 0,0 0,0 0,0 0,0 0,0 0,0 0,0 0,0 0,0 0,0 0,0 0,0-1,0 1,0 0,0 0,0 0,0 0,0 0,0 0,0 0,0-1,1 1,-1 0,0 0,0 0,0-1,0 1,0 0,0 0,0 0,1 0,-1-1,0 1,0 0,0 0,0 0,0-1,0 1,0 0,1 0,-1 0,0-1,0 1,0 0,0 0,0 0,0 0,0 0,0 0,0 0,0-1,1 1,-1 0,0 0,0 0,0 0,0 0,0 0,0 0,0 0,0 0,-1 0,1 1,-1-1,0 1,1 0,-1-1,1 1,-1 0,0 1,0-1,1 0,-1 0,1 1,0-1,-1 0,1 1,0-1,0 0,0 0,0 1,1-1,-1 0,0 0,1 0,-1 1,1-1,-1 0,1 0,-1 0,1 0,0-1,-1 1,1 0,0 0,0-1,0 2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236 299,'2'0,"-4"0,2 0,0 0,0 0,0 0,-1 0,1 1,0-1,-1 0,1 0,0 0,0 1,0-1,-1 0,1 0,0 0,0 0,0 0,0 0,0 1,0-1,0 0,0 0,0 0,0 0,0 0,0 0,0 0,0 0,0 0,0 0,0-1,0 1,0 0,0 0,0-1,0 1,0 0,0 0,0 0,0 0,0-1,0 1,0 0,0 0,1 0,-1 0,0 0,0 0,0 0,0 0,0 0,0 0,0 0,0 0,0 0,0 1,0 0,1 0,-1 0,0 0,1 0,-1 0,0 1,0 0,0-1,0 1,0-1,0 0,0 0,0 0,1-1,-1 1,0 1,0-2,0 1,0-1,0 1,0-1,0 0,0 1,0-1,0 0,0 1,0-1,0 0,0 0,0 0,0 0,0 1,0-1,0 0,0 0,0 0,0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255 317,'2'0,"-4"0,2 0,0 0,0 0,0 0,0 0,0 0,0 0,0 0,0 0,0 0,0 0,0 0,0 0,0 0,0 0,0 0,0 0,0 0,1 1,-1-1,0 0,0 0,0 1,0-1,0 0,0 1,0-1,0 1,0 0,0 0,-1 1,1-1,0-1,0 1,0 0,-1-1,1 1,0 0,-1-1,1 1,0 0,0-1,-1 0,1 1,0-1,0 0,0 0,0 0,1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276 314,'2'0,"-4"0,2 0,0 0,0 0,0-1,-1 1,1 0,1 0,-1-1,0 1,0 0,0 0,0-1,0 1,0 0,0 0,1-1,-1 1,0 0,0 0,1 0,-1-1,0 1,0 0,1 0,-1 0,0 0,1 0,-1 0,0 0,0 0,1 0,-1 0,0 0,1 0,-1 0,0 0,1 1,-1-1,0 0,1 1,-1-1,0 1,0-1,1 1,-1-1,0 1,0-1,0 1,0 0,0-1,0 1,0-1,0 1,-1-1,1 1,0-1,0 1,-1-1,1 1,0-1,-1 1,1-1,-1 0,1 0,0 0,-1 1,1-1,0 0,-1 0,1 0,0 0,-1 0,1-1,-1 1,1 0,-1 0,1-1,0 1,-1 0,1-1,0 1,0-1,0 1,0-1,0 1,0-1,0 0,0 1,0-1,0 1,0-1,1 0,-1 1,1-1,-1 1,1-1,-1 0,1 1,2-2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303 320,'2'0,"-4"0,2 0,0 1,0-1,0 0,0 1,-1-1,1 1,0 0,0-1,-1 1,1 0,-1-1,1 1,0 0,-1 0,1-1,-1 1,1-1,0 1,-1-1,1 1,0-1,0 0,0 1,-1-1,1 0,0 0,0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319 321,'2'0,"-4"-1,2 1,0 0,0-1,0 1,0-1,1 1,-1-1,0 1,0-1,1 1,-1-1,0 1,1-1,-1 1,0 0,1-1,-1 1,0 0,1 0,-1-1,0 1,1 0,-1 0,0 0,1 0,-1 0,0 0,1 0,-1 0,0 0,1 0,-1 0,1 1,-1-1,0 0,1 1,-1-1,0 1,1-1,-1 1,0 0,0-1,0 1,0-1,0 1,0 0,0-1,0 1,-1 0,1 0,0-1,-1 1,1 0,0-1,-1 1,1-1,-1 1,1-1,-1 0,1 0,-1 1,1-1,0 0,-1 0,1 0,0 0,-1 0,1 0,0 0,-1 0,1 0,0 0,-1 0,1-1,0 1,0 0,-1 0,1-1,0 1,0-1,-1 1,1 0,0-1,0 1,0-1,0 1,0-1,0 1,0-1,0 0,1 1,-1-1,1 0,-1 0,1 0,0 0,0 0,0 1,0-1,0 0,0 0,3-1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236 632,'2'0,"-4"0,2 0,0 0,0 0,0 0,0 0,0 0,0 1,0 0,0-1,0 1,0 0,0 0,1 0,-1 0,0 1,0-1,1 0,-1 0,0 0,0-1,1 1,-1-1,0 1,0-1,0 0,1 1,-1-1,0 0,1-1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355 298,'0'1,"1"-1,-1 0,0 1,1 0,0 1,0-1,-1 0,1 0,0 1,-1-1,1 0,-1 1,0-1,1 1,-1-1,0 1,0-1,0 1,0-1,0 0,0 1,-1-1,1 0,0 0,-1 0,1 0,-1 0,1-1,-1 1,1-1,0 0,-1 1,1-1,0 0,0 0,-1 0,1 1,0-1,0 0,0 0,-1 0,1 0,0 0,0 0,0 0,0 0,0 0,0 0,0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391 322,'2'0,"-4"0,2 0,0 0,0 0,0 0,0 0,0 0,0 0,0 0,0 0,0 0,0 0,0 0,1 0,0 1,0-1,0 0,1 0,-1 0,1 1,0-1,0 0,2 0,-2 0,0 1,-1-1,1 0,-1 0,1 0,-1 0,0 0,1 0,-1 0,-1 1,1-1,0 0,0 0,-1 0,1 0,-1 0,1 0,-1 0,0 0,0 0,1 0,-1 0,0 0,0 0,0 0,1 0,-1-1,0 1,0 0,0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400 310,'2'0,"-4"0,2 0,0 0,0 0,0 0,0 0,0 0,0 0,1 1,0-1,0 0,0 0,1 1,-1-1,0 0,1 0,-1 1,1-1,0 0,-1 0,1 1,-1-1,1 0,-1 0,3 1,-3-1,1 0,-2 0,1 0,0 0,-1 1,0-1,1 0,-1 0,0 0,0 0,1 0,-1 0,0 0,0 0,0 0,1-1,-1 1,0 0,0 0,0 0,0-1,0 1,0 0,0-1,0 1,0-1,0 1,0-1,0 1,0 0,0 0,0-1,0 1,0 0,0 0,0 0,0 0,0 0,0 0,0-1,0 1,0 0,1 0,-1 0,0 1,1-1,-1 0,1 0,-1 1,1-1,0 0,0 1,0 0,0-1,0 0,-1 1,0-1,1 0,0 1,-1 0,0-1,0 0,0 1,0-1,0 1,-1-1,1 1,-1-1,0 1,0 0,0 0,0-1,0 1,-1 0,1-1,-1 1,1-1,0 1,-2 0,2-1,0 0,0 1,-1-1,2 0,-1 0,0 1,1-1,0 0,0 0,-1 0,0-1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406 301,'2'0,"-4"0,2 0,0 0,0 0,0 0,0 0,0-1,0 1,0 0,0 0,0 0,0 1,0-1,-1 0,1 1,-1-1,0 1,0 0,0-1,0 1,0 0,0-1,0 1,-1-1,2 1,-1-1,0 1,0-1,1 0,-1 1,1-1,-1 0,1 0,0 1,0-1,-1 0,1 0,0 0,0 0,0 0,-1 0,1 1,0-1,0 0,0 1,0-1,1 1,-1 0,0-1,1 1,-1 0,2 2,-1-2,-1 0,1 0,0 0,-1 0,1-1,-1 1,1 0,-1-1,1 1,-1-1,0 1,1-1,-1 0,1 1,-1-1,1 1,-1-1,1 0,1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474 292,'2'0,"-4"0,2 0,0 0,0 0,0 0,0 0,0 0,0 0,0 0,0 0,0 0,0 0,1 0,-1 0,0 0,0 0,0 0,0 0,0 0,0 0,0 0,0 0,0 0,0 0,0 1,0 0,-1-1,1 1,0 0,0 0,0 1,0-1,0 0,0 0,0 0,0 0,-1 1,1-1,0 0,0 0,0 0,0 0,0 0,0 0,-1 0,1 0,0 0,0 0,0-1,0 1,0 0,0-1,0 1,0 0,0-1,0 1,1-1,-1 1,0-1,0 1,0-1,0 0,0 1,0-1,0 0,1 1,-1-1,0 0,0 0,1 1,-1-1,0 0,1 0,-1 1,0-1,1 0,-1 0,1 1,-1-1,1 0,-1 0,0 0,1 0,-1 0,0 0,1 0,-1 0,1 0,-1 0,1-1,1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462 306,'2'0,"-4"0,2 0,-1 0,1 0,0 0,0 0,0 0,0 0,0 0,0 0,0 0,0 0,1 0,-1 0,1 1,1-1,-1 0,0 0,1 0,-1 0,0 0,0 0,0 1,0-1,0 0,0 0,-1 0,1 0,-1 0,0 0,1 0,-1 0,1 0,-1 0,0 0,1 0,-1 0,0 0,0 0,1 0,-1 0,0 0,2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497 316,'2'0,"-4"0,2 0,0 0,0 0,0 0,0 0,0 0,0 0,0 0,0 0,0 0,0 0,0 0,0 0,1 0,0 0,0 0,0 0,-1 0,1 0,-1 0,1 0,0 0,-1 0,1 0,-1 0,0 0,1 0,-1 0,0 0,0 0,0 0,1 0,-1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499 306,'2'0,"-4"0,2 0,0 0,0 0,0 0,0 0,0 0,1 0,-1 0,1 0,1 0,-1 0,0 0,0 0,0 0,0 0,-1 0,1 0,-1 1,1-1,-1 0,1 0,0 0,1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532 296,'2'0,"-4"0,2 0,0 0,0 0,0 0,0 0,0 0,0 0,0 0,0 0,0 0,0-1,0 1,0 0,0 0,1 0,-1 0,1 0,-1 0,1 0,0 0,-1 0,1 1,-1-1,1 0,-1 0,1 1,-1-1,0 0,1 1,-1-1,0 1,0-1,1 1,-1-1,0 1,0 0,0-1,0 1,0 0,-1 0,1 0,0 0,-1 0,1-1,-1 1,1 0,-1 0,1-1,-1 1,1-1,0 1,-1 0,1-1,0 0,-1 1,1-1,0 0,0 1,0-1,0 0,0 0,0 1,0-1,0 0,0 0,0 1,0-1,0 0,0 1,0-1,0 0,1 0,-1 1,0-1,0 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536 327,'2'0,"-4"0,2 0,0 0,0 0,0 0,0 0,0 0,0 0,0 1,0-1,0 0,0 0,0 0,0 0,0 0,0 0,0 1,0-1,0 0,0 0,0 0,0 0,0 0,0 0,0 0,0 0,0 0,0 0,0 1,0-1,0 0,0 0,0 0,0 0,0 0,0 0,-1 1,1-1,0 0,0 0,0 0,0 0,0 1,0-1,-1 0,1 0,0 0,0 0,0 0,0 0,0 0,0 0,0 0,0 0,0 0,0 0,-1 0,1 0,0 0,0 0,0 0,0 0,0 0,0 0,0-1,0 1,0 0,0 0,0 0,1 0,-1-1,0 1,0 0,0 0,0 0,0 0,0 0,0 0,0 0,0 0,0 0,0 0,0 0,0 0,0 0,0 0,0 0,0 0,0 0,0 0,0 0,0 0,0 0,0 0,0 0,0 0,0 0,0 0,0 0,-1 0,1 0,0 0,0 0,0 0,0 0,0 0,0-1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261 624,'2'0,"-4"0,2 0,0 0,0 0,-2 0,2 1,-1-1,1 0,0 1,-1-1,1 0,0 0,0 1,1-1,-1 1,0-1,1 1,0 0,0-1,0 1,0 0,0 0,0 0,0-1,0 1,-1 0,1 0,-1-1,1 1,-1 0,0 0,0-1,0 1,0 0,0-1,0 1,-1 1,0-2,1 1,-1-1,0 1,0-1,0 1,1-1,-1 0,0 1,1-1,-1 0,1 0,0 0,0 0,-1 0,1 0,0 0,0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688 309,'2'0,"-4"0,2-1,0 1,0 0,0 0,0 0,0-1,0 1,0 0,0 0,0 0,0 0,0 0,0 0,0 0,0 0,0 0,0 0,0 0,0 0,-1 0,1 1,-1 0,0 0,0 0,1 0,-1 1,0-1,0 0,0 1,1-1,-2 2,2-2,0 1,-1 0,1 0,0-1,0 0,1 0,-1 0,1 0,-1 0,1 0,0 0,0 0,0-1,2 2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702 309,'2'0,"-4"0,2 0,0 0,0 0,0 0,0 0,0 0,0 0,0 0,0 0,0 0,0 1,-1-1,1 0,0 0,0 0,-1 0,1 1,0-1,0 0,0 0,0 0,0 0,0 0,0 0,0 0,0 0,0 0,0 0,0 0,0 0,0 0,0-1,0 1,0 0,1-1,-1 1,0 0,1-1,-1 1,0 0,0-1,1 1,-1 0,0 0,0 0,0 0,0-1,0 1,1 0,-1 0,0 0,0 0,0 0,0 0,0 0,0 1,0-1,1 1,-1-1,0 1,0 0,0 0,0 0,0 0,0 0,0 0,0 1,0-1,0 0,0 0,0 0,0 0,0 0,0-1,0 1,0 0,0-1,0 1,0 0,0-1,0 1,0-1,0 0,0 1,0-1,0 0,0 0,0 0,0 0,0 1,0-1,0 0,0 0,0 0,0 0,0 0,0 0,0 0,0 0,0 0,0 0,0 0,0 0,0 0,0 0,0 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708 331,'2'0,"-4"0,2 0,0 0,0 0,0 0,0 0,0 0,0 0,0 0,0 0,0 0,0 0,0 0,-1 0,1 0,-1 0,0 0,0 0,1 0,-1 0,0 0,1 0,-1 0,1 0,-1 0,1 0,0 0,-1 0,1 0,0 0,0 0,0 0,-1 0,1 0,0 0,0 0,0 0,0 0,0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721 325,'2'0,"-4"0,2-1,0 1,0 0,0 0,0 0,0 0,0 0,1 0,-1 0,0 0,0 0,0 0,0 0,0 1,0-1,0 0,0 1,0 0,0 0,0-1,0 1,-1 0,1 0,0 0,-1 0,1-1,0 1,-1 0,1-1,0 1,-1 0,1-1,0 0,0 0,0 0,0 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744 319,'2'0,"-4"0,2 0,0 0,0 0,-1 0,1 0,0 0,0 0,0 0,0-1,0 1,0 0,1-1,-1 1,0 0,0-1,0 1,1-1,-1 1,0 0,1-1,-1 1,1-1,-1 1,0 0,1 0,-1-1,1 1,-1 0,0 0,0 0,1 0,-1 0,0 0,1 0,-1 0,1 0,-1 0,0 0,1 0,0 0,0 1,-1-1,1 0,-1 1,0-1,1 1,-1-1,1 1,-1-1,0 1,0-1,1 1,-1 0,0-1,0 1,0 0,0-1,0 1,0 0,0-1,0 1,0-1,0 1,-1 0,1-1,0 0,0 1,0-1,0 1,-1-1,1 0,0 1,-1-1,1 1,0-1,0 0,-1 0,1 1,-1-1,1 0,0 1,-1-1,0 0,1 0,-1 1,0-1,1 0,-1 0,1 0,0 0,0 0,-1 0,1 0,-1 0,1 0,0 0,-1-1,1 1,-1 0,1 0,0 0,-1-1,1 1,0 0,0 0,0-1,0 1,-1 0,1-1,0 1,0-1,0 1,0-1,0 1,0-1,0 1,0-1,0 1,0-1,0 1,0-1,0 1,0-1,0 1,1-1,-1 1,0-1,0 1,0-1,1 1,-1 0,0-1,0 1,1-1,-1 1,0 0,0-1,1 1,-1 0,1-1,-1 1,3-1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774 330,'2'0,"-4"0,2 0,0 0,0 0,0 0,0 0,0 0,0 0,0 0,0 0,0 0,0 0,0 0,0 0,0 0,0 0,0 0,0 1,0-1,0 1,0-1,-1 1,1-1,0 1,0-1,0 1,0 0,-1-1,1 1,0-1,0 1,-1-1,1 1,0-1,0 0,-1 1,1-1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785 310,'2'0,"-4"0,2-1,0 1,0 0,0 0,0 0,0 0,1 0,-1 0,0 0,1 0,-1 0,1 0,-1 0,1 0,0 0,-1 1,1-1,-1 0,1 1,0-1,-1 0,1 1,-1-1,0 1,1-1,-1 1,0 0,0-1,0 1,0 0,0-1,0 1,0 0,0-1,0 1,0 0,0-1,-1 1,1 0,0-1,0 1,0-1,0 0,0 1,0-1,-1 0,1 0,0 1,0-1,0 0,0 0,0 0,1 0,-1 1,0-1,0 0,0 0,1 0,-1 1,1-1,0 0,-1 0,1 0,0 0,-1 1,1-1,-1 0,1 0,-1-1,1 1,0 0,-1 0,1 0,0 0,-1-1,1 1,-1 0,1-1,0 1,1-1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818 314,'2'0,"-4"0,2 0,0 0,0 0,0 0,0 0,0 0,0 0,0 0,0 0,0 0,0 0,0 0,0 1,0-1,0 1,0-1,0 1,0 0,0-1,0 1,0 1,0-1,0-1,0 1,0 0,0-1,0 1,0-1,0 1,0-1,0 0,0 0,0 1,0-1,0 0,0 0,0 0,0 0,0 0,0 0,1 0,-1 0,1-1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826 314,'2'0,"-4"0,2 0,0 0,0 0,0 0,0 0,0 0,0 0,0 0,0 1,0 0,0-1,0 1,0 0,0 0,0 0,0 0,0 0,0 0,0-1,1 1,-1 0,0-1,0 1,0 0,0-1,0 1,0-1,0 0,0 1,1-1,-1 0,0 0,0 1,0-1,0 0,0 0,0 0,0 0,0 0,0 0,0 0,1 0,-1 0,0 1,0-1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809 311,'2'0,"-4"0,2-1,0 1,0 0,0 0,0 0,0 0,0 0,0 0,1 0,0 0,-1 0,1 1,0-1,0 0,0 0,1 0,-1 1,0-1,0 0,0 0,0 0,-1 0,1 1,0-1,-1 0,1 0,-1 0,0 0,1 0,-1 0,0 0,1 0,0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233 618,'2'0,"-4"0,2 0,0 0,0 0,0 0,0 0,0 0,0 0,0 0,0 0,0 0,1 0,-1 0,0 0,0-1,0 1,0 0,0 0,0 0,0 0,0 0,0 0,0 0,0 0,0 0,0 0,0 0,0 0,0 0,0 0,0 0,0 0,0 0,0 0,0 0,0 1,0-1,0 0,0 0,0 0,0 0,0 0,0 0,0 0,0 0,0 0,0 0,0 0,0 0,0 0,0 0,0 0,0 0,0 0,0 0,0 0,0 0,0 0,0 0,0 0,0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846 297,'2'0,"-4"0,2 0,0 0,0 0,0 0,1 1,-1-1,1 1,-1 0,1 0,-1 0,1-1,-1 2,1-1,0 1,-1-1,1 1,-1-1,0 1,1-1,-1 0,0 1,0-1,-1 0,1 1,0-1,-1 0,1 1,0-1,-1 0,0 0,0 1,1-2,-1 1,1 0,-1-1,1 1,-1-1,1 0,0 1,0-1,-1 0,1 0,0 0,0 0,0 0,0 1,0-1,0 0,0 0,0 0,0 0,0 0,0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872 320,'2'0,"-4"0,2 0,0 0,0 0,0 0,0 0,0 0,0 0,0 0,0 0,0 0,0 0,0 0,0 0,0 0,0 0,0 0,0 0,0 0,0 0,0 0,0 0,0 0,1 1,0-1,0 0,1 0,-1 0,1 0,-1 0,1 1,0-1,1 0,-1 0,0 0,-1 0,1 0,0 0,-1 0,1 0,-1 0,0 0,0 0,0 0,-1 0,1 0,-1 0,1 0,-1 0,1 0,-1 0,0 0,0-1,1 1,-1 0,0 0,0 0,0 0,0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880 310,'2'0,"-4"0,2 0,-1 0,1 0,0 0,0 0,0 0,0 0,0 0,0 0,0 0,0 0,0 0,0 0,1 0,0 0,-1 0,1 0,0 0,1 1,-1-1,1 0,-1 0,1 0,-1 0,1 1,-1-1,0 0,2 0,-2 0,0 0,-1 0,1 0,0 0,-1 0,0 0,0 0,1 0,-1 0,0 0,0 0,1 0,-1 0,0 0,0 0,0 0,0 0,0 0,0 0,1 0,-1 0,0 0,0 0,0 0,0 0,0 0,0 0,0 0,0 0,0 0,0 0,0 0,0 0,0 0,0 0,0 0,0 0,0 0,0 0,1 0,-1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0,0-1,0 1,0 0,0 0,0-1,0 1,-1 0,1 0,0 0,0 0,0 0,0-1,0 1,0 0,0 0,0 0,0 0,0 0,0 0,0 0,0 0,0 0,0 0,0 0,0 0,0 0,0 0,0 0,0 0,0 0,1 0,-1 1,1-1,-1 0,1 1,-1-1,1 0,-1 1,1-1,-1 0,0 0,1 1,-1-1,0 0,0 1,0-1,1 0,-1 0,0 1,0-1,0 1,0-1,0 0,0 1,-1-1,1 1,0-1,-1 1,0 0,0-1,0 1,-1 0,1 0,0 0,-1-1,1 1,0-1,0 1,0-1,0 0,0 1,1-1,-1 0,0 0,1 1,-1-1,1 0,-1 0,1 0,0 0,0 0,0 0,-1 0,1 0,0 0,0 0,0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878 302,'2'0,"-4"0,2 0,0 0,0 0,0 0,0 0,0 0,1 0,-1 0,0 0,0-1,0 1,0 0,0 0,0 0,0 0,0 0,0 0,0 0,0 0,0 0,0 0,0 0,0 0,0 0,1 0,-1 0,0 0,0 0,0 0,0 0,0 0,0 0,0 0,0 0,0 0,0 0,0 0,0 0,0 0,0 0,0 0,0 0,0 0,0 0,0 0,0 0,1 0,-1 0,0 0,0 0,0 0,1 0,-1 0,0 0,1 0,-1 0,0 0,1 0,-1 0,0 0,0 0,1 0,-1 0,0 0,0 0,0 0,0 0,1 0,-1 0,0 0,0 0,0 0,0 0,0 0,0 0,0 0,0 0,1 0,-1 0,0 0,0 0,0 0,0 0,-1 0,1 0,0 1,-1-1,1 1,-1 0,0-1,0 1,-1 0,1 0,0-1,0 1,0 0,0 0,0-1,0 1,0 0,1-1,-1 1,1-1,-1 0,1 1,0-1,0 0,-1 0,1 0,0 1,0-1,0 0,-1 0,1 0,0 1,0-1,0 0,0 0,0 0,0 1,-1-1,1 0,0 0,0 1,0-1,0 1,1-1,-1 0,0 1,0-1,0 1,1-1,-1 1,0-1,1 1,-1-1,0 1,1-1,-1 1,1-1,-1 1,1-1,-1 1,1-1,-1 0,1 0,1 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939 298,'2'0,"-3"-1,1 1,0 0,0 0,0 0,0 0,0 0,0-1,0 1,0 0,0 0,0 0,0 0,0 0,0 0,0 0,0 0,0 0,0 0,0 0,0 0,0 0,0 0,0 0,0 0,0 0,0 0,0 0,0 0,0 0,0 0,0 1,0 0,0-1,-1 1,1 0,0 0,0 1,-1-1,1 0,0 0,-1 1,1-1,-1 1,1-1,0 0,-1 0,1 0,0 0,0-1,-1 1,1 0,0 0,0 0,0-1,0 1,0 0,0-1,0 1,0 0,0-1,0 0,0 1,0-1,0 0,0 1,0-1,0 0,0 1,1-1,-1 0,0 0,0 1,0-1,0 0,1 0,-1 1,0-1,0 0,0 0,1 0,-1 0,0 0,1 0,-1 0,0 0,2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929 310,'2'0,"-4"0,2 0,0 0,0 0,-1 0,1 0,0 0,0 0,0 0,0 0,0 0,0 0,0 0,0 0,0 0,0 0,0 0,0 0,0 0,0 0,1 0,0 0,0 0,-1 0,1 0,0 0,0 1,1-1,-1 0,0 0,0 0,0 0,0 0,0 0,0 0,-1 0,1 0,-1 0,0 0,1 0,-1 0,0 0,1 0,-1 0,0 0,2 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957 318,'2'0,"-4"0,2 0,0 0,0 0,1 0,-1 1,0-1,0 0,1 0,-1 0,0 0,1 0,-1 0,1 0,0 0,0 0,-1 0,1 0,-1 0,0 0,1 0,-1 0,0 0,0 0,1 0,-1 0,0 0,1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955 310,'2'0,"-4"0,2 0,0 0,0 0,0 0,0 0,0 0,0 0,0 0,0 0,0-1,1 1,0 0,-1 0,2 0,-1 0,0 0,-1 0,1 0,0 0,0 0,0 0,-1 0,1 0,0 1,0-2,1 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986 299,'2'0,"-4"0,2 0,0 0,0 0,0 0,0 0,0 0,1 0,-1 0,0 0,0 0,1 0,-1 0,0 0,1 0,-1 0,0 0,0 0,1 0,-1 0,0 0,1 0,-1 1,0-1,0 0,0 1,1-1,-1 2,0-2,0 1,0 0,0-1,-1 1,1 0,0 0,0 0,-1 0,1-1,0 1,-1 0,1-1,0 1,-1-1,1 1,0-1,-1 1,1-1,0 1,0-1,-1 0,1 0,0 1,0-1,0 0,-1 0,1 1,0-1,0 0,0 1,-1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980 331,'2'0,"-4"0,2 0,0 0,0 1,0-1,0 0,0 0,0 0,0 0,0 0,0 0,0 0,0 0,0 0,0 0,0 0,0 0,0 0,0 0,0 0,0 0,0 0,0 0,0 0,0 0,0 0,0 0,0 1,0-1,0 0,0 0,0 0,0 0,0 0,0 0,0 0,0 0,0 0,0 0,0 0,0 0,-1 0,1 0,0 1,0-1,0 0,0 0,0-1,0 1,0 0,0 0,0 0,0 0,0 0,0 0,0 0,0 0,0 0,0 0,0 0,0 0,0 0,0 0,0 0,0 0,0-1,0 1,0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61 644,'2'0,"-4"0,2 0,0 0,0 0,0 0,0 0,0 0,0 0,0 0,0 0,0 0,0 0,0 0,0 0,0 0,0 0,0 0,0 0,0 0,0 0,0 0,0 0,0 0,0 0,0 0,0 0,0 0,0 0,0 0,0 0,0 0,0 0,0 0,0 0,0 0,0 0,0 0,0 0,0 0,0 0,0 0,0 0,-1 1,1-1,0 0,0 0,0 0,0 1,0-1,0 0,0 0,0 1,0-1,0 0,0 1,1-1,-1 0,0 1,0-1,0 0,1 1,-1-1,0 0,0 1,1-1,-1 0,0 1,0-1,1 0,-1 0,1 1,-1-1,0 0,0 0,1 0,-1 0,1 1,-1-1,0 0,0 0,1 0,-1 0,1 1,-1-1,0 0,0 0,1 0,-1 0,0 0,0 0,0 0,1 0,-1 0,0 0,0 0,0 0,0 0,0 0,1 0,-1 0,0 0,0 0,0 0,0 0,0 0,0 0,0 1,0-1,1 0,-1 0,0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103 418,'2'0,"-4"0,2 0,0 0,0 0,0 0,0 0,0 0,0 0,0 0,0 0,0 0,0 0,0 0,0 0,0 0,0 0,0 0,0 0,0 0,0 0,0 0,0 0,0 0,0 0,0 0,0 0,0 0,0 0,0 0,0 0,0 0,0 0,0 0,0 0,0 0,0 0,0 0,0 0,0 0,0 1,0-1,0 1,0-1,0 1,0-1,0 1,0-1,0 1,0 0,0-1,0 1,0 0,0-1,0 1,0 0,0-1,0 1,0 0,0-1,0 1,0 0,0-1,0 1,0-1,-1 1,1 0,0-1,0 1,0-1,0 0,0 1,0-1,0 0,0 0,0 1,0-1,0 0,0 0,0 0,0 0,0 0,0 0,0 0,0 1,0-1,0 0,0 0,0 0,0 0,0 0,0 0,0 0,0-1,0 1,0 0,1-1,-1 0,0 0,1 0,-1 0,1-1,-1 1,1 0,-1 0,1 0,-1 0,1 0,-1 0,1 0,-1 0,0 1,1-1,-1 0,1 0,-1 0,1 1,-1-1,1 0,-1 1,1-1,-1 1,1-1,-1 1,0 0,1 0,-1 0,0-1,1 1,-1 0,1 0,-1 0,1 0,0 0,-1 0,1 0,-1 0,0 0,2 0,-2 0,0 0,1 0,-1 0,0 0,1 0,-1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144 396,'2'0,"-4"0,2 0,0 0,0 0,0 0,0 0,0 0,0 0,0 0,0 0,0 0,0 0,0 0,0 0,0 0,0 0,0 0,-1 0,1 1,-1 0,1 0,-1-1,1 1,-1 0,0 0,0 0,0 0,1 0,-1 0,1-1,-1 1,1-1,0 0,-1 1,1-1,0 0,0 0,0 0,0 1,-1-1,1 0,0 0,0 0,0 0,0 0,0 0,0 0,0 0,0 0,0 0,0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115 397,'2'0,"-4"0,2 0,0 0,0 0,-1 0,1 0,-1 0,0 0,0 0,0 0,0 0,0 0,0 0,0 0,0 0,0 0,0 0,0 0,0 0,1 0,-1 0,0 0,1 0,-1 0,1 0,-1 0,1 0,0 0,-1 0,1 0,0 0,0-1,0 1,0 0,-1 0,1 0,0 0,0 0,0 0,0 0,0 0,0 0,0 0,2-1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110 389,'2'0,"-4"0,2 0,0 0,0 0,1 0,-1 0,0 0,1 1,-1-1,1 0,-1 1,1-1,-1 1,1-1,-1 0,1 1,-1-1,0 0,1 1,-1-1,0 0,1 0,-1 0,0 0,0 1,0-1,1 0,-1 0,0 0,0 0,0 0,0 0,0 1,0-1,0 0,0 0,-1 1,1-1,0 0,0 0,-1 1,1-1,-1 0,1 0,0 1,-1-1,1 0,0 0,0 1,-1-1,1 0,0 0,-1 2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135 419,'2'0,"-4"0,2 0,0 0,0 0,0-1,0 1,0 0,0 0,1-1,-1 1,0 0,0 0,0 0,0 0,0 0,0-1,0 1,0 0,0 0,0 0,0 0,0 0,0 0,0 0,0 0,0 0,0 0,0 0,0 0,0 1,0 0,-1 0,1 0,-1 0,1 0,-1 0,1 0,-1 0,1 0,0 0,-1 0,1 0,0 0,-1 0,1 2,0-2,0-1,0 1,0 0,0-1,0 1,0-1,0 1,0-1,0 1,0-1,1 1,-1-1,0 0,0 0,2 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149 416,'2'0,"-4"0,2 0,0 0,0 0,0 0,0 0,0-1,0 1,0 0,0 0,0 0,0 0,0 0,0 0,0 0,0 0,0 0,0 0,0 0,0 0,0 0,0 0,0 0,0 0,0 1,0-1,0 1,0 0,-1 0,1 0,0 0,0 1,0-1,-1 0,1 0,0 0,0 0,0 0,0 0,0 0,0 0,0-1,0 1,0 0,0-1,0 1,1 0,-1-1,0 1,0-1,0 0,0 0,0 1,0-1,1 0,-1 0,0 1,0-1,0 0,0 0,1 0,-1 0,0 0,1-1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138 426,'2'0,"-4"0,2 0,0 0,0 0,0 0,0 0,0 0,0 0,0 0,0 0,0 0,0 0,1 0,-1 0,1-1,0 2,0-1,0 0,0 0,0 0,0 0,0 0,0 0,0 0,0 0,-1 0,1 0,0 0,-1 0,1 0,-1 1,1-1,-1 0,0 0,1 0,1-1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168 415,'2'0,"-4"0,2 0,0 0,0 0,0 0,0 0,0 0,1 1,-1-1,0 1,1 0,-1 0,0-1,0 2,1-1,-1 0,0 0,0 0,0 1,0-1,0 0,0 1,0-1,0 0,0 0,0 0,-1 0,1 0,0 0,0 1,-1-2,1 0,0 1,0-1,0 0,0 1,0-1,0 0,0 0,0 0,0 0,-1 0,1 0,0 1,0-1,0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179 433,'2'0,"-4"0,2 0,0 0,0 0,0 0,0 0,0 0,0 0,0 0,0 0,0 0,0 0,0 0,1 0,-1 0,0 0,0 0,1 0,-1 0,0 0,1 0,-1 0,1 0,-1 0,0 0,1 0,-1 0,0 0,1 0,-1 0,0 0,1 0,-1 0,0 0,1 0,-1 0,0 0,0 0,0 0,1 0,-1-1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178 424,'2'0,"-4"0,2 0,0 0,0 0,0 0,0 0,0 0,0 0,0 0,0 0,0 0,0 0,0 0,0 0,0 0,0 0,0 0,0 0,0 0,1 0,-1 0,1 0,0 0,0 0,-1 1,1-1,-1 0,1 0,-1 0,1 0,-1 0,1 0,-1 0,0 0,0 0,1 0,-1 0,0 0,0 0,0 0,0 0,1 0,-1 0,0 0,0 0,1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52 646,'2'0,"-4"0,2 0,0 0,0 0,0 0,0 0,0 0,0 0,-1 0,1 0,0 0,0 0,0 0,0 0,0 0,0 0,0 0,0 0,0 0,0 0,0 0,0 0,0 0,0 0,0 0,0 0,0 0,0 0,0 0,0 0,0 0,0 0,0 0,0 0,1-1,0 1,0 0,-1 0,0 0,1 0,-1 0,0 0,1 0,-1 0,0 0,0 0,1 0,-1-1,1 1,-1 0,0 0,0 0,1 0,-1 0,0 0,0 0,1 0,-1 0,0 0,0-1,1 1,-1 0,0 0,0 0,0 0,1 0,-1 0,0 0,0-1,0 1,1 0,-1 0,0 0,0 0,0-1,1 1,-1 0,0 0,0 0,0 0,1 0,-1-1,0 1,0 0,0 0,0 0,0 0,0 0,0 0,1 0,-1 0,0 0,0-1,0 1,0 0,0 0,0 0,0 0,0 0,1 0,-1-1,0 1,0 0,0 0,0 0,0 0,0 0,0 0,0-1,1 1,-1 0,0 0,0 0,0 0,0 0,0 0,0 0,0-1,0 1,0 0,0 0,0 0,0 0,0 0,0 0,0-1,0 1,0 0,0 0,0 0,0 0,0 0,0 0,0 0,0 0,0 0,0 0,0 0,0 0,0 0,0-1,0 1,0 0,0 0,0 0,0 0,0 0,0 0,0 0,0 0,0 0,0 0,0 0,0 0,0 0,0 0,0 0,0 0,0 0,-1 0,1 0,0 0,0 0,0 0,0 0,0 0,0 0,0-1,0 1,0 0,0 0,0 0,0 0,0 0,-1 1,1-1,0 0,0 0,0 0,-1 0,1 0,0 0,0 0,0 0,0 0,0 0,-1 0,1 0,0 0,0 1,0-1,0 0,0 0,-1 0,1 0,0 0,0 0,0 1,0-1,-1 0,1 0,0 0,0 0,0 0,0 0,0 1,0-1,-1 0,1 0,0 0,0 0,0 1,-1-1,1 0,0 0,0 0,-1 1,1-1,0 0,0 0,0 0,0 0,0 0,0 0,0 0,-1 1,1-1,0 0,0 0,0 0,0 0,0 0,0 0,0 0,0 0,0 1,0-1,0 0,0 0,0 0,-1 0,1 1,0-1,0 0,0 0,0 0,0 1,0-1,0 0,0 0,0 1,0-1,0 0,0 1,0-1,0 0,0 0,1 1,-1-1,0 1,0-1,0 0,0 0,0 1,0-1,0 0,1 1,-1-1,0 0,0 0,0 1,0-1,0 0,1 0,-1 1,0-1,0 0,0 0,0 1,1-1,-1 0,0 0,0 0,1 1,-1-1,0 0,0 0,1 0,-1 1,0-1,1 0,-1 0,0 0,0 0,1 0,-1 1,0-1,0 0,0 0,1 0,-1 0,0 0,1 0,-1 0,0 0,1 1,-1-1,0 0,1 0,-1 0,0 0,1 0,-1 0,0 0,0 0,1 0,-1 0,0 0,0 0,1 0,-1 0,0 0,0 0,0 0,0 0,1 0,-1 0,0 0,0 0,0 0,0 0,0 0,0 0,1 0,-1 0,0 0,0 0,0 0,0 0,0 0,0 0,0 0,0 0,1 0,-1 0,0 0,0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208 429,'-1'0,"1"0,0 0,0 0,0 0,0 0,0 0,0 0,0 0,0 0,0 0,0 0,0 0,0 0,0 0,0 0,0 0,0 0,0 0,0 0,0 0,0 0,0 0,0 0,1 0,-1 1,1-1,0 0,0 0,0 0,0 0,0 0,-1 0,1 0,0 0,-1 0,1 0,0 0,0 0,-1 0,1 1,-1-1,0 0,0 0,1 0,-1 0,0 0,0 0,0 0,0 0,0 0,0 0,0 0,0 0,0 0,0 0,0 0,0 0,-1 0,0 0,1 0,-1 0,0 0,1 0,-1 0,1 0,0 0,-1 0,1 0,0 0,0 0,0 0,0 0,-1 0,1 0,0 0,0 0,0 0,0 0,0 0,0 0,0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257 416,'2'0,"-4"0,2 0,0 0,-1 0,1 0,-1 0,0 0,0 0,0 1,-1-1,1 0,0 0,0 1,1-1,-1 0,0 0,1 1,-1-1,1 0,-1 0,1 0,0 0,0 1,0-1,0 0,0 0,0 1,0-1,0 0,1 1,0 0,-1 0,1-1,0 1,0 0,-1-1,1 1,0 0,-1-1,1 1,-1-1,1 1,-1 0,0 0,0-1,0 1,1-1,-1 1,-1-1,1 0,0 1,0-1,0 1,-1-1,1 0,-1 1,1-1,-1 0,0 1,1-1,-1 0,0 0,1 0,-1 0,1 0,-1 0,0 0,1 0,0 0,-1 0,1 0,-1 0,1 0,-1 0,1 0,0 0,-1 0,1 0,0 0,0 0,-1 0,1-1,0 1,0 0,0 0,1-2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257 431,'0'1,"1"-1,-1 0,1 0,-1 0,0 0,1 0,0 0,-1 0,1 0,0 0,0 0,0 0,-1 0,1 0,0 0,0 0,0 0,-1 0,1 0,-1 0,1-1,0 1,-1 0,0 0,1-1,-1 1,0 0,0 0,0 0,1-1,-1 1,0 0,0 0,0 0,0 0,0 0,0-1,0 1,0 0,-1 0,1 0,0 0,0 0,0 0,0 0,-1 0,1 0,0 0,-1 0,1 0,0 1,-1-1,1 1,-1-1,1 0,-1 1,1-1,0 1,-1-1,1 1,0-1,0 1,0-1,0 1,-1-1,1 0,0 1,0-1,1 0,-1 0,0 1,0-1,0 0,0 0,0 0,0 0,0 0,1 0,-1 0,0 0,0 0,1 0,-1 0,0 0,1 0,-1 0,0-1,1 1,-1 0,0 0,1 0,-1-1,1 1,-1 0,0 0,0 0,1 0,-1 0,0 0,0 0,1-1,-1 1,0 0,0 1,1-1,-1 0,0 0,1 0,-1 1,1-1,-1 1,0-1,0 0,0 1,1-1,-1 0,0 1,0-1,0 0,0 0,0 1,0-1,0 0,0 0,1 1,-1-1,0 0,0 0,0 0,0 0,0 0,0 0,0 0,0 0,0 0,1-1,-1 1,1-1,-1 1,1-1,-1 1,1-1,-1 1,1-1,-1 1,1-1,-1 1,0-1,1 1,-1 0,1 0,-1-1,0 1,0 0,1 0,-1 0,0 0,0 0,0 0,0 0,1 0,-1 0,0 0,0 0,0 1,1-1,-1 0,0 1,0-1,0 0,0 1,1-1,-1 1,0-1,0 0,0 1,0-1,0 0,0 1,0-1,0 0,0 1,1-1,-1 0,0 0,0 1,0-1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316 416,'2'0,"-4"0,2 0,0 0,0-1,0 1,0 0,0 0,0 0,0 0,0 0,0-1,0 1,0 0,0 0,0 0,0 0,0 0,0 0,0 0,0 0,0 0,0 0,0 0,0 0,0 0,0 1,0-1,0 1,0 0,0 0,0 0,0 1,0-1,0 0,0 0,0 0,0 1,0-1,0 0,-1 0,1 0,0 0,0 0,0-1,0 1,0 0,0 0,0-1,0 1,0-1,0 1,0-1,0 1,0-1,0 0,0 1,0-1,0 0,0 1,0-1,0 0,0 0,1 1,-1-1,0 0,0 0,0 0,0 1,0-1,1 0,-1 0,0 0,1 0,-1 0,0 0,0 0,1 0,-1 0,2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320 424,'2'0,"-4"0,2 0,0 0,0 0,0 0,0 0,0 0,0 0,0 0,0 0,0 0,0 0,0 0,0 0,0 0,0 0,-1 0,1 0,-1 0,0 0,0 0,0 0,0 0,0 0,1 0,-1 0,0 0,0 0,1 0,-1 0,1 0,0 0,-1 0,1 0,0 0,0 0,-1 0,1 0,0 0,0 0,0 0,0 0,0 0,-1 0,1 0,0 0,0 0,0 0,0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346 426,'2'0,"-4"0,2 0,0 0,-1 0,1 0,0 0,0-1,0 1,0 0,0 0,0 0,0 1,0-1,0 1,0 0,0 0,-1-1,1 1,0 0,0 0,0 0,0 0,0 0,0 0,0-1,0 1,0 0,0-1,0 2,0-2,1 1,-1-1,0 1,0-1,0 0,0 0,0 1,0-1,1 0,-1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349 417,'-1'0,"1"-1,0 1,0 0,0 0,0 0,0 0,0 0,0 0,0 0,0 0,0 0,0 0,0 0,0 0,0 0,0 0,0 0,0 0,0 0,0-1,0 1,-1 0,1 0,0 0,0 0,0 0,0 0,0 0,0 0,0 0,0 0,0 0,0 0,0 0,0 0,0 0,0 0,0 0,0 0,0 0,0 0,0 0,0 0,0 0,0 0,0 0,0 0,0 0,0 0,0 0,0 0,0 0,0 0,0 0,0 0,0 0,0 0,0 0,0 0,0 0,0 0,0 0,0 0,0 0,0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350 402,'2'0,"-4"0,2 0,0 0,0 0,0 0,0 0,0 0,0 0,0 0,0 0,1 0,-1 1,0-1,0 0,0 1,1-1,-1 1,0-1,0 0,0 0,1 1,-1-1,0 0,0 0,0 0,0 0,0 1,0-1,0 0,0 0,0 0,0 0,0 0,0 0,0-1,0 1,0-1,0 0,0 1,0 0,0-1,0 1,-1 0,1 0,0-1,0 1,0 0,0-1,0 1,0 0,0 0,0 0,-1 0,1 0,0-1,0 1,0 0,0 0,0 0,-1 0,1 1,-1-1,1 0,0 0,-1 0,1 1,-1-1,1 0,0 0,-1 0,1 1,0-1,-1 0,1 0,0 0,0 0,-1 0,1 1,0-1,0 0,0 0,0 0,-1 0,1 0,0 0,0 0,0 0,0 1,0-1,-1 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375 435,'2'0,"-4"0,2 0,0 0,0 0,0 0,0 0,0 0,0 0,0 0,-1 0,1 0,0 0,0 0,0 0,0 0,0 0,0 0,0 0,0 0,1 0,-1 0,0 0,1 0,0 0,-1 0,1 0,0 0,0 0,-1 0,1 0,0 0,0 0,0 0,0 0,0 0,-1 0,1 0,0 0,-1 0,1 0,-1 0,0 0,1 0,-1 0,0 0,0 0,0 0,1 0,-1 0,0 0,0 0,0 0,0 0,0 0,1 0,-1 0,0 0,0 0,1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390 429,'2'0,"-4"0,2 0,0 0,0 0,0-1,0 1,0 0,0 0,0 0,0 0,0 0,0 0,0 0,0 0,0 0,0 0,0 0,0 0,0 0,0 0,0 0,0 0,0 0,0 0,0 0,0 0,0 0,0 0,0 0,0 0,0 0,0 0,0 0,0 0,0 0,0 0,0 0,0 0,0 0,0 0,0 0,0 0,0 0,0 0,0 0,0 0,0 0,-1 0,1 1,0-1,0 1,0-1,0 0,-1 1,1 0,0-1,0 1,0-1,0 1,-1 0,1-1,0 1,0-1,0 1,0-1,0 1,0-1,0 1,0-1,0 1,0-1,0 1,-1-1,1 0,0 1,0-1,0 0,0 0,0 1,0-1,0 0,0 0,0 0,0 0,0 0,0 0,0 0,0 1,0-1,0 0,0 0,0 0,0 0,0 0,0 0,0 0,0 0,0 0,0 0,0 0,0 1,0-1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300 494,'2'0,"-4"0,2 0,0 0,0 0,0 0,0 0,0 0,0 0,0 0,0 0,0 0,0 0,0 0,0 0,0 0,1 0,-1 0,0 0,0 0,0 0,0 0,0 0,0 0,0 0,1 0,-1 0,0 0,0 0,1 0,-1 0,0 0,0 0,0 0,1 0,-1 0,0 0,0 0,0 0,1 0,-1 0,0 0,1 0,-1 0,0 0,0 0,1 0,-1 0,0 0,1 0,-1 0,0 0,0 0,0 0,1 0,-1 0,0 1,0-1,0 0,0 0,0 0,0 0,1 0,-1 0,0 0,0 0,0 0,0 0,0 0,0 0,0 0,0 0,0 0,0 0,0 0,0 0,0 0,0 0,0 0,0 0,0 0,0 0,-1 0,1 0,-1 0,1 0,0 0,0 0,-1 0,0 0,1 0,0 0,0 0,-1 0,1 0,-1 0,0 0,1 0,-1 0,1 0,-1 0,0 0,1 0,-1 0,1-1,-1 1,1 0,-1 0,1 0,0 0,-1 0,1 0,0 0,0 0,0 0,-1 0,1 0,0 0,0 0,0 0,0 0,0 0,0 0,-1 0,1 0,0 0,0 0,0 0,0 0,0 0,0 0,0 0,0 0,0 0,0 0,-1 0,1 0,0 0,0 0,0 0,0 0,0 1,0-1,0 0,-1 0,1 0,0 0,0 0,-1 0,1 0,0 0,0 0,0 0,0 0,-1 0,1 0,0 0,0 0,0 0,0 0,0 0,0 0,0 0,0 0,0 0,0 0,0 0,0 0,0 0,0 0,0 0,0 0,1 0,-1 1,1-1,-1 0,0 0,1 0,0 0,0 0,-1 0,0 0,0 0,1 1,-1-1,1 0,-1 0,1 0,-1 0,0 0,1 0,-1 0,0 0,1 0,-1 0,1 0,-1 0,0 0,1 0,-1 0,0-1,0 1,0 0,1 0,-1 0,0 0,0 0,0 0,0 0,0 0,1 0,-1 0,0 0,0 1,0-1,0 0,0-1,1 1,-1 0,0 0,0 0,1 0,-1 0,0 0,0 0,0 0,1 0,-1 0,0 0,0 0,0 0,0 0,0 0,0 0,0 0,0 0,0 0,0 0,0 0,0 0,0 0,0 0,0 0,0 0,0 0,0 0,0 0,0 0,-1 0,-1 0,2 0,-2 0,2 1,-1-1,0 0,1 0,-1 0,1 0,0 0,-1 0,1 0,0 0,-1 0,1 0,0 0,-1 0,1 0,0 0,0 0,-1 0,1 0,0 0,0 0,-1 0,1 0,0 0,0 0,0 0,0 0,-1 0,1 0,0 0,0 0,0 0,0 0,0 0,0 0,0 0,0 0,0 0,0 0,0 0,0 0,-1 0,1 0,0 0,0 0,0 0,0 0,0 0,0 0,0 0,0 0,1 0,-1 0,1 1,0-1,-1 0,0 0,1 0,-1 0,1 0,-1 0,1 0,0 0,-1 0,1 0,-1 0,0 0,1 0,-1 0,0 0,1 0,-1 0,0 0,0 0,1 0,-1 0,0 0,0 0,0 0,0 0,0 0,0 0,1 0,-1 0,0 0,0 0,0 0,0 0,0 0,0 0,0 0,-1 0,0 0,1 0,-2 0,2 0,-1 0,0 0,0 0,1 0,-1 0,0 0,1 0,-1 0,0 0,1 0,-1 0,1 0,-1 0,1 0,0 0,-1 0,1 0,0 0,-1 0,1 0,0 0,0 0,0 0,0 0,0 0,0 0,0 0,0 0,0 0,0 0,0 0,-1 0,1 0,0 0,0 0,0 0,0 0,0 0,0 0,0 0,0 0,0 0,0 0,0 0,0 0,0 0,0 0,0 0,0 0,0 0,0 0,1 0,-1 0,1 0,-1 0,2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436 425,'2'0,"-4"0,2 0,0-1,1 1,-1 0,0 0,0 0,0 0,0 0,0-1,0 1,0 0,-1 0,1 0,0 0,-1 0,0-1,0 1,0 0,0 0,0 0,-2 1,2-1,-2 1,2-1,0 1,-1-1,1 1,0 0,0 0,0-1,0 1,0 0,0 0,1 0,-1 0,0 0,1 0,0 0,0-1,-1 1,1 0,0 0,0-1,0 1,1 0,-1-1,0 1,0 0,0-1,1 1,-1-1,0 1,0-1,1 1,-1-1,0 1,1-1,-1 0,0 0,1 0,-1 1,1-1,-1 0,1 0,0 0,-1 0,1 0,0-1,0 1,0 0,0 0,0-1,0 1,0 0,0-1,0 1,-1 0,1 0,0-1,0 1,-1 0,1 0,0-1,-1 1,1 0,0 0,-1 0,1 0,0 0,-1 0,1 0,-1 0,1 0,-1 0,1 0,-1 0,1 0,-1 0,0 0,1 0,-1 1,0-1,0 0,1 0,-1 0,0 1,0-1,0 1,-1-1,1 0,-2 0,2 1,-1-1,0 0,1 0,-1 0,0 0,1 0,-1 0,1 0,0 0,-1-1,1 1,0 0,0 0,0 0,0 0,-1-1,1 1,1 0,-1 0,0 0,0-1,1 1,-1-1,1 1,0 0,0-1,0 1,0-1,3-1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457 434,'2'0,"-4"0,1 0,1 0,0 0,0 0,0 0,-1 0,1 0,0 0,0 0,-1 0,1 0,0 0,0 0,0 0,0 1,0-1,0 0,0 1,1-1,-1 1,0-1,1 1,-1-1,1 1,-1 0,1-1,-1 1,0 0,0-1,1 1,-1-1,0 1,0 0,0-1,0 1,-1-1,1 0,0 1,-1-1,0 1,1-1,-1 1,1-1,-1 0,0 0,1 0,-1 0,1 0,-1 0,0 0,1 0,-1 0,1 0,-1 0,1 0,0 0,0 0,-1 0,1 0,0 0,0 0,0 0,-1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479 430,'2'0,"-4"0,2 0,0 0,0 0,0 0,0-1,0 1,0 0,0 0,0 0,0 0,0 0,0 0,0 0,0 0,0 0,0 0,0 0,0 0,0 0,0-1,0 1,0 0,0 0,0 0,0 0,0 0,0 0,0 0,0 1,0-1,-1 1,1-1,-1 1,1 0,-1-1,1 1,-1 0,1 0,0 0,-1 0,1 0,-1 0,1 0,0-1,0 1,-1 0,1 0,0-1,0 1,0-1,0 1,0 0,0-1,0 1,0-1,0 1,0-1,0 0,0 1,0-1,0 0,0 1,0-1,0 0,0 1,1-1,-1 0,0 0,0 0,0 0,1 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466 435,'2'0,"-4"0,2 0,-1 0,1 0,0 0,0 0,0 0,0 0,0 0,0 0,1 0,-1 0,1 0,0 0,-1 0,1 1,0-1,0 0,-1 0,1 0,0 0,0 0,-1 0,1 0,0 1,0-1,-1 0,1 0,-1 0,1 0,-1 0,0 0,1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502 440,'0'-1,"0"1,0 0,0 0,0-1,0 1,0 0,0-1,0 1,0-1,1 1,-1-1,0 1,0-1,1 1,-1-1,0 1,0 0,0 0,0-1,0 1,0 0,0 0,1 0,-1 0,0 0,0 0,0 0,0 0,0 0,0 0,0 0,0 0,0 1,0 0,0 0,0 0,-1 0,1 0,0 0,0 1,0-1,0 1,-1 1,1-2,0 1,0-1,0 1,0-1,0 1,0-1,0 1,0-1,-1 1,1-1,0 1,0-1,-1 0,1 0,0 1,0-1,-1 0,1-1,0 1,-1 0,1-1,0 1,-1-1,1 1,0-1,-1 1,1-1,-1 0,1 1,0-1,-1 0,1 0,0 0,-1 0,1 0,-1 0,1 0,-1 0,1 0,0-1,-1 1,1-1,0 0,0 0,0-2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508 417,'2'0,"-4"0,2 0,0 0,0 0,0 0,0 0,0 0,0 0,0 0,0 0,0 0,0 0,0 0,0 0,0 0,0 0,0 0,0 0,0 0,0 0,0 0,0 0,0 0,0 0,0 0,0 0,0 1,0-1,0 0,0 0,0 0,0 0,0 0,0 0,0 0,0 0,-1 0,1 0,0 0,0 0,0 0,0 0,0 0,0 0,0 0,0 0,0 0,0 0,0 0,0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512 406,'2'0,"-4"0,2 0,0 0,0 0,0 1,1-1,-1 1,0 0,0-1,1 1,-1 0,0-1,0 1,0-1,0 0,1 1,-1-1,0 0,0 0,0 0,0 0,0 0,0 0,0 0,0 0,0 0,0 0,0 0,0-1,0 0,0 0,0 1,0-1,-1 1,1-1,0 1,0 0,0-1,0 1,0 0,0 0,0 0,0 0,-1 0,1 0,0 0,0 0,-1 0,1 0,-1 0,0 1,0 0,1-1,-1 1,0-1,0 1,-1 0,2-1,0 1,-1-1,1 0,0 0,-1 0,1 1,0-1,0 0,0 0,0 0,0 0,0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537 442,'2'0,"-4"0,2 0,0 0,0 0,0 0,0 0,0 0,0 0,0 0,0 0,0 0,0 0,0 0,1 0,-1 0,1 0,0 0,2 0,-1 0,-1 0,0 0,2 0,-2 0,1 0,0 0,-1 0,0-1,-1 1,0 0,1 0,-1 0,0 0,0 0,1 0,-1 0,0 0,0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555 430,'2'0,"-4"0,2 0,0 0,0 0,0 0,0 0,0 0,0 0,0 0,0 0,0 0,0 0,0 0,0 0,0 0,0 0,0 0,-1 1,1-1,0 1,0 0,0 0,0 0,0 0,0 0,0 0,0 0,-1 0,1 0,0 0,0 0,0-1,0 1,0 1,0-2,0 1,0-1,0 1,0-1,0 1,0-1,0 0,0 1,0-1,0 0,0 0,0 1,0-1,0 0,0 0,1 1,0-1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594 420,'2'0,"-4"0,2 0,0 0,0 0,0 0,0-1,0 1,0 0,0 0,0 0,0 0,0 0,0 0,0 1,0-1,0 1,0 0,-1 1,1-1,0 0,-1 0,1 0,0 1,-1-1,1 0,-1 0,1 1,0-1,-1 0,1-1,0 1,-1 0,1 0,0-1,-1 1,1-1,0 0,0 1,0-1,0 0,0 0,0 0,0 0,0 0,0 0,0 0,1-1,-1 1,3-2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458 634,'2'0,"-4"0,2 0,0 0,0 0,1 0,-1 0,0-1,0 1,0 0,0 0,0 0,0 0,0 0,0 0,0 0,0-1,1 1,-1 0,0 0,0 0,0 0,0 0,0 0,0 0,0-1,0 1,0 0,0 0,0 0,0 0,0 0,0 0,0 0,0 0,0 0,0 0,0 0,0 0,0 0,0 0,0 0,0 0,-1 0,1 1,-2-1,1 1,0-1,0 1,0 0,-1 0,1-1,-2 2,1-1,1 0,-1 0,0 0,1 0,-1 1,0-1,0 0,-1 0,2 0,0 0,0-1,0 1,0-1,1 1,-1-1,1 0,-1 1,1-1,0 0,-1 0,1 0,0 0,0 0,-1 1,1-1,0 0,0 0,0 0,0 0,0 0,0 0,0 0,0 0,-1 0,1 0,0 0,0 0,0 0,0 0,0 1,1-1,-1 0,1 1,-1 0,2 0,-1 0,1 0,-1 0,1 0,-1 0,0 0,0-1,0 2,0-1,0 0,0-1,0 1,0 0,-1-1,1 1,-1-1,1 0,0 1,-1-1,0 0,1 1,-1-1,0 0,0 0,0 0,1 0,-1 0,0 1,0-1,0 0,0 0,1 0,-1 0,0 0,1 0,-1 0,2-1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604 424,'2'0,"-4"0,2 0,0 0,0 0,0 0,0 0,0 0,0 0,0 0,0 0,0 0,-1 0,0 0,0 1,0-1,0 0,0 1,1-1,-3 1,3-1,-1 1,0-1,1 0,0 0,-1 0,1 0,0 1,0-1,0 0,0 0,-1 0,1 0,0 0,0 0,0 0,0 0,0 0,0 0,0 0,0 1,0-1,0 0,0 1,1-1,-1 1,1-1,-1 1,1-1,-1 1,1 0,0-1,-1 1,1-1,-1 1,1-1,-1 1,1-1,-1 0,1 1,-1 0,1-1,-1 0,0 1,1-1,-1 0,0 0,0 0,1 1,1-1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607 404,'2'0,"-4"0,2 0,0 0,0 1,0-1,0 0,0 1,0-1,0 0,1 0,-1 1,0-1,0 0,0 0,0 0,0 0,0 0,0 0,0 0,0 0,0 0,0 0,0 0,0 0,0-1,0 1,0 0,0-1,0 1,0 0,0-1,0 1,0 0,0 0,-1-1,1 1,0 0,0 0,0 0,-1 0,1 0,-1 0,1 0,-1 0,1 1,-1-1,0 0,1 0,-1 0,1 1,-1-1,0 0,1 1,0-1,-1 0,1 0,0 0,0 1,0-1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86 495,'2'0,"-4"0,2 0,0 0,0 0,0 0,0 0,0-1,0 1,0 0,0 0,-1 0,1 0,0-1,0 1,0 0,0 0,0 0,0 0,0 0,0-1,0 1,0 0,0 0,0 0,0 0,0 0,0 0,0-1,0 1,0 0,0 0,0 0,0 0,0 0,0 0,0 0,0 0,0 0,0 0,0 0,0 0,0 1,0-1,0 1,0 0,-1 0,1 0,0 0,0 0,-1 0,1 0,0 0,0 0,-1 1,1-1,0 0,0 0,0 1,-1-1,1 0,0 0,0 0,0-1,0 1,0 0,0 0,0 0,0 0,0-1,0 1,0-1,0 1,0 0,-1-1,1 1,0 0,0-1,0 0,0 1,0-1,0 0,0 1,0-1,0 0,0 1,0-1,0 0,0 0,0 1,0-1,0 0,0 0,0 0,0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101 502,'2'0,"-4"0,2-1,0 1,0 0,0 0,0 0,0 0,0 0,0 0,0 0,0 0,0 0,0 0,0 0,0 0,0 0,0 0,0 0,0 0,1 0,-1 1,0-1,0 1,0-1,0 1,0 0,0 0,0-1,0 1,0 0,-1 0,1 0,0 0,0 0,0-1,0 1,0 0,-1-1,1 1,0 0,0-1,0 1,0-1,0 0,0 1,0-1,0 0,0 1,0-1,0 0,0 0,-1 0,1 0,0 0,0 0,0 0,0 0,0 0,1 0,-1 0,0-1,0 1,1-1,-1 0,0 1,1-1,-1 1,1-1,-1 0,1 0,0 0,-1 0,1 1,-1-1,1 1,-1-1,1 1,-1-1,1 1,-1-1,1 1,-1 0,1-1,-1 1,0 0,1 0,-1-1,0 1,0 0,1 0,-1 0,1 0,-1 0,0 0,1 0,-1 0,0 0,1 0,-1 0,0 0,1 0,-1 0,0 0,2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135 490,'2'0,"-4"0,2-1,0 1,0 0,0 0,0 0,0 0,0 0,0 0,0 0,0 0,0 1,-1 0,1-1,-1 1,1 0,-1-1,0 1,0 0,0 0,0-1,1 1,-1-1,1 1,-1-1,1 0,0 0,-1 1,1-1,0 0,0 0,-1 0,1 1,0-1,0 0,0 0,0 0,0 0,0 0,0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122 491,'2'0,"-4"0,2 0,0 0,0 0,0 0,0 0,0 0,0 0,0 0,0 0,0 0,0 0,0-1,-1 1,1 0,-1 0,0 0,1 0,-1 0,-1 0,0 0,1 0,0 0,0 0,0 0,0-1,0 1,0 0,0 0,0 0,1 0,-1 0,1-1,-1 1,1 0,0 0,-1 0,1 0,0 0,0 0,0 0,-1 0,1 0,0 0,0 0,0 0,0 0,0 0,0 0,0 0,0 0,0-1,2 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114 483,'2'0,"-4"0,2 0,0 0,0 0,0 0,0 0,0 0,0 0,0 0,0 0,0 0,1 0,-1 0,0 1,0-1,0 0,1 0,-1 1,0-1,0 0,1 0,-1 1,1-1,-1 0,1 1,-1-1,1 0,-1 1,0-1,0 0,0 0,0 0,1 0,-1 1,0-1,0 0,0 0,-1 0,1 1,0-1,0 0,0 0,-1 1,1-1,0 0,0 0,-1 0,1 1,0-1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146 499,'2'0,"-4"0,2 0,0 0,0-1,0 1,0 0,0 0,0 0,0 0,0 0,0 0,0 0,0 0,0 0,0 0,0 0,0 0,0 0,0 0,0-1,0 1,0 0,0 0,0 0,0 0,0 0,0 0,0 0,0 0,0 0,0 0,0 0,0 0,0 1,0 0,0-1,0 1,0 0,0 1,0-1,0 0,0 1,0-1,0 0,0 0,0 0,0 0,0 1,0-1,0 0,0 0,0 0,0-1,0 1,0 0,0-1,0 2,0-2,0 1,-1-1,1 1,0 0,0-1,0 1,0-1,0 1,0-1,0 0,0 1,0-1,0 0,0 1,0-1,0 0,0 1,0-1,-1 0,1 1,0-1,0 0,0 1,0-1,0 0,0 1,0-1,0 0,0 0,0 1,0-1,0 0,0 1,0-1,0 1,0-1,0 0,0 0,0 1,0-1,0 0,0 1,0-1,0 0,0 0,-1 1,1-1,0 0,0 0,0 1,0-1,0 0,0 0,0 0,0 0,0 1,0-1,0 0,0 0,0 0,0 0,0 1,0-1,0 0,0 0,0 0,0 0,0 0,0 0,0 0,0 0,0 0,0 1,0-1,0 0,0 0,0 0,0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165 520,'2'0,"-4"0,2 0,0 0,0 0,0 0,0 0,0 0,0 0,0 0,0 0,0 0,0 0,0 0,0 0,0 0,0 0,0 0,0 0,0 0,0 0,0 0,0 0,0 0,0 0,0 0,1 0,-1 0,0 0,1 0,-1 0,1 0,0 0,-1 0,1 0,-1 0,1 0,-1 0,1 0,-1 0,1 0,-1 0,0 0,0 0,1 0,-1 0,0 1,0-1,0 0,0 0,0 0,0 0,1 0,-1 0,0 0,0 0,0 0,0 0,0 0,0 0,0 0,0 0,0 0,0 0,0 0,0 0,0 0,0 0,0 0,0 0,0 0,0 0,0 0,0 0,0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177 514,'2'0,"-4"0,2 0,0 0,0 0,0 0,0 0,0 0,0 0,0 0,0 0,0 0,0 0,0 0,0 0,0 0,0 0,0 0,0 0,0 0,0 0,0 0,0 0,0 0,0 0,0 0,-1 0,0 0,1 0,-1 0,0 0,0 0,1 0,-1 0,0 0,1 0,-1 0,0 0,1 0,0 0,-1 0,1 0,0 0,0 0,0 0,-1 0,1 0,0 0,0 0,0 0,0 0,0 0,0 0,0 0,0 0,0 0,0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464 647,'2'0,"-4"0,2 0,0 0,0 0,0 0,0 0,0 0,0 0,0 0,-1 0,1 0,-1 0,1-1,0 1,0 0,0 0,-1 0,1-1,0 1,0 0,0-1,-1 1,1-1,0 1,0 0,0-1,0 1,1 0,-1-1,0 1,0 0,0 0,0 0,1-1,-1 1,0 0,1 0,-1 0,0 0,1 0,0 0,-1 0,1 0,0 0,-1 0,1 1,0-1,-1 0,1 1,-1-1,1 1,-1-1,0 1,1-1,-1 1,0 0,0 0,1-1,-1 1,0 0,0 0,0-1,0 1,0 0,0-1,-1 1,1-1,0 1,0 0,0-1,-1 1,1-1,0 1,0-1,0 0,-1 0,1 1,0-1,0 0,0 1,0-1,0 0,-1 0,1 0,0 0,0 0,0 0,0 0,0 0,0 0,0 0,0 0,0 0,1-1,-1 1,0 0,0-1,1 1,-1-1,0 1,1-1,-1 1,0-1,1 1,-1-1,0 1,1-1,-1 1,0-1,0 1,1-1,-1 1,0 0,0-1,1 1,-1 0,0-1,0 1,0 0,0 0,1 0,-1-1,0 1,0 0,0 0,0 0,0 0,0 0,0 0,0 0,0 0,0 0,-1 1,1 0,0 0,0-1,0 1,-1-1,1 1,0 0,0-1,0 1,0 0,0-1,0 1,1 0,-1-1,0 2,0-2,1 1,-1-1,0 1,1-1,-1 1,1-1,-1 0,0 1,1-1,-1 0,0 0,1 1,-1-1,1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217 496,'2'0,"-4"0,2 0,0 0,0-1,0 1,0 0,0 0,0 0,1 0,-1 0,0 0,0-1,0 1,0 0,0 0,0 0,0 0,0 0,0 0,0-1,0 1,0 0,0 0,1 0,-1 0,0 0,0 0,0 0,-1 0,1 0,0 1,-1 0,0-1,0 1,0 0,0 0,0 1,0 0,-1-1,1 2,0-1,-1 0,1 0,0 0,1 1,-1-1,0 0,1 1,0-1,0 0,0 0,0-1,0 1,0 0,1-1,-1 1,0 0,1-1,0 1,-1-1,1 1,0-1,2 3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217 517,'2'0,"-4"0,2 0,0 0,0 0,0 0,0 0,0 0,0 0,-1 0,1 0,0 0,0 0,0 0,0-1,0 1,0 0,0 0,0 0,0 0,0 0,0 0,0 0,1 0,-1 0,1 0,-1 0,1 0,0 0,-1 0,1 0,-1 0,1 0,-1 0,1 0,0 0,-1 0,1 0,-1 0,0 0,0 0,1 0,-1 0,1 0,1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258 501,'2'0,"-4"0,2 0,0 0,0 0,0 0,0 0,0 0,0 0,-1 0,0 0,1 0,-1 0,0 1,1-1,-2 1,2-1,-1 0,1 1,0-1,-1 0,1 1,0-1,0 1,0-1,0 1,1-1,-1 1,0-1,1 1,0 0,-1 0,1-1,-1 1,1 0,-1-1,1 1,-1 0,0-1,0 1,0 0,0-1,0 1,0 0,0-1,-1 1,1 0,-1-1,0 2,0-2,0 0,0 1,1-1,-1 0,0 1,0-1,1 0,-1 0,1 0,-1 0,1 0,-1 0,1 0,0 0,0 0,-1 0,1-1,0 1,0 0,0 0,2-1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259 520,'2'0,"-4"0,3 0,-1 0,0 0,1 0,-1 0,0 0,0 0,1-1,-1 1,1 0,-1 0,2 0,-2 0,1 0,-1-1,1 1,0 0,-1-1,1 1,-1 0,1-1,-1 1,0 0,1 0,-1-1,0 1,0 0,0 0,0 0,0-1,1 1,-1 0,0 0,0 0,0 0,-1 0,1 0,0 0,0 0,0 0,0 0,-1 0,1 0,0 1,-1-1,1 0,0 1,-1-1,1 1,0-1,-1 1,1 0,0-1,-1 1,1-1,0 1,0-1,0 1,0-1,0 0,0 1,0-1,0 0,0 0,0 1,0-1,0 0,0 0,0 0,0 0,1 0,-1 0,0 0,1 0,-1 0,1 0,-1-1,1 1,-1 0,1 0,-1-1,0 1,1 0,-1-1,1 1,-1 0,0 0,0 0,1-1,-1 1,0 0,0 0,0 0,0 0,0 0,0 0,1 0,-1 0,0 0,0 0,0 0,1 1,-1-1,0 1,0-1,1 1,-1 0,0-1,0 1,0-1,0 1,0-1,0 0,0 1,1-1,-1 0,0 0,0 0,0 0,0 1,0-1,0 0,0 0,0 0,0 0,0 0,0-1,1 1,-1-1,0 1,0-1,1 1,-1-1,1 0,-1 1,0-1,1 1,-1-1,1 0,-1 1,0 0,0 0,0 0,1-1,-1 1,0 0,0 0,0 0,1 0,-1 0,0 1,0-1,1 0,-1 0,0 1,1-1,-1 1,0-1,0 1,1 0,-1-1,0 1,0-1,0 1,1-1,-1 0,0 1,0-1,0 0,0 0,0 1,0-1,1 0,-1 0,0 0,0 0,0 0,2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308 510,'0'-1,"0"1,0 0,0 0,1 0,-1 0,0 0,0 0,0 0,0 0,0-1,0 1,0 0,0 0,0 0,0 0,0 0,0 0,0 0,0 0,0 0,0 0,0 0,0 0,0 0,0 0,0 0,0 0,0 1,0-1,-1 1,1 0,0-1,0 1,0 0,0 0,-1 0,1 1,0-1,-1 0,1 0,0 0,0 0,0 0,-1 0,1 0,0 0,0 0,0 0,0 0,-1-1,1 1,0 0,0-1,0 1,0 0,0-1,0 1,0-1,0 1,0-1,0 0,0 1,0-1,0 0,0 1,0-1,0 0,1 0,-1 1,0-1,0 0,0 0,1 0,-1 1,0-1,0 0,0 0,1 0,-1 0,0 0,0 0,1 0,-1 0,1-1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294 521,'2'0,"-4"0,2 0,0 0,0 0,0 0,0 0,0 0,-1 0,1 0,0 0,0 0,0 0,0 0,0 0,0 0,0 0,0 0,0 0,0 0,0 0,0 0,0 0,0 0,1 0,-1 0,1 0,0 0,0 0,-1 0,1 0,0 0,0 0,-1 0,1 0,0 0,-1 0,1-1,0 1,-1 0,1 0,-1 0,1 0,-1 0,0 0,0 0,1 0,-1 0,0 0,0 0,0 0,1 0,-1 0,0 0,2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330 497,'2'0,"-4"0,2 0,0 0,0 0,0 0,0 0,0 0,0 0,0 0,0 0,0 0,0 0,0 0,0 1,1-1,-1 0,0 1,0-1,1 1,-1 0,1 0,-1 0,0 0,1 0,-1 0,0 0,1 0,-1 0,0 1,1-1,-1 0,0 0,0 0,1 1,-1-1,0 0,0 0,0 1,0-1,0 0,-1 0,1 0,0 1,0-1,0 0,-1 0,1 0,0 0,0 0,-1 0,1 0,0-1,0 1,-1 0,1 0,0 0,-1-1,1 1,0-1,-1 1,1 0,-1 0,1-1,0 1,0-1,-1 0,1 1,0-1,0 0,0 1,-1-1,1 0,0 0,0 0,0 1,-1-1,1 0,0 0,0 0,0 1,-1-1,1 0,0 0,0 0,0 0,0 0,0 0,0 0,0 0,0 0,0 0,0 0,0 0,0 0,0 0,0 0,0 0,-1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314 517,'2'0,"-4"0,2 0,0 0,0 0,0 0,0 0,0 0,0 0,0 0,0 0,0 0,0 0,0 0,0 0,0 0,0 0,0 0,0 0,1 0,-1 0,0 0,0 0,0 0,0 0,0 0,0 0,1 0,-1 0,0 0,0 0,0 0,0 0,0 0,0 0,0 0,0 0,0 0,0 0,0 0,0 0,0 0,0 0,0 0,0 0,0 0,0 0,0 0,0 0,0 0,0 0,0 0,0 0,-1 0,0 0,0 0,0 0,0 0,0 0,0 0,1 0,-1 0,0 0,0 0,1 0,-1 0,1 0,-1 0,1 0,0 0,-1 0,1 0,0 0,0 0,-1 0,1 0,0 0,0 0,0 0,0 0,0 0,0 0,-1 0,1 0,0 0,0 0,0 0,0 0,0 0,0 0,0 0,0 0,0 0,0 0,0 0,0 0,0 0,0 0,0 0,0 0,0 0,0 0,0 0,0 0,0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347 493,'2'0,"-4"-1,2 1,0 0,0 0,0 0,0 0,0 0,0 0,0 0,0 0,0-1,0 1,0 0,0 0,0 0,0 0,0 0,1-1,-1 1,0 0,0 0,1 0,-1-1,0 1,0 0,1 0,-1 0,1 0,-1 0,0 0,1 0,-1 0,0 0,1 0,-1 0,0 0,1 0,-1 0,1 0,-1 1,0-1,0 0,0 0,1 1,-1-1,0 0,0 1,0-1,0 0,0 1,-1 0,1-1,0 1,-1-1,1 1,0 0,-1-1,1 1,-1-1,1 1,-1 0,1-1,-1 1,1-1,0 1,-1-1,1 0,0 1,-1-1,1 0,0 0,0 0,0 1,0-1,0 0,-1 0,1 0,0 0,0 0,0 0,0 0,0 0,0 1,0-1,0 0,0 0,0 0,0 0,0 0,0 0,0 0,0 0,0 0,0 0,0 0,0 0,0 1,1-1,-1 0,1 0,-1 0,1 0,-1 0,1 0,0 1,-1-1,1 0,0 0,0 0,-1 0,1 0,-1 0,1 0,-1 0,0 0,0 0,0 0,1 0,-1 0,0 0,0 0,1 0,-1 0,0 0,0 0,0 0,1 0,-1 0,0 0,0 0,1 0,-1 0,0 0,2-1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354 537,'2'0,"-4"0,2 0,0 0,0 0,0 0,0 0,0 0,0 0,0 0,0 0,0 0,0 0,0 0,0 0,0 0,0 0,1 0,-1 0,0 0,1 0,0 0,0-1,-1 1,2 0,-1 0,0 0,0 0,0 0,0 0,1 0,-1 0,0 0,-1 0,1 0,0 0,0 0,0 0,0 0,-1-1,0 1,1 0,-1 0,0 0,1 0,-1 0,0 0,1 0,-1 0,0 0,0 0,1 0,-1 0,0 0,1 0,-1-1,1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496 638,'2'0,"-4"0,2 0,0 0,0 0,0 0,0 0,0 0,0 0,0 0,0 0,0 0,0 0,0 0,0 0,-1 1,0-1,0 1,0 1,1-1,-1 0,1 0,0 0,-1 0,1 1,0-1,0 0,0 0,0 0,0 0,0 0,0 0,1-1,-1 1,1 1,-1-2,1 1,-1-1,1 1,-1 0,1-1,-1 1,1-1,0 1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373 520,'2'0,"-4"0,2 0,0 0,0 0,0 0,0 0,0 1,-1-1,1 1,0-1,0 1,0 0,0 0,0 0,0 0,0 0,-1 0,1 0,0 0,0 0,0 0,0 0,-1 0,1 0,0 0,0 0,0-1,0 1,0 0,0-1,0 1,0 0,0-1,0 0,0 1,0-1,0 0,0 1,0-1,0 0,0 0,0 0,0 0,0 0,0 1,2-1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421 500,'2'0,"-4"-1,2 1,0 0,0 0,0 0,1 0,-1 0,0 0,0 0,0 0,0 0,0 0,-1 0,1 0,0 1,-1 0,-2 2,2-1,-1 0,1 0,0 0,-1 1,1-1,0 0,0 0,0 1,0-1,1 0,-1 0,1 0,0-1,0 1,0-1,0 1,0-1,0 1,1-1,-1 0,1 1,-1-1,1 0,-1 0,2 1,-1-1,0-1,-1 1,1-1,0 0,2 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448 518,'2'0,"-4"0,2 0,0-1,0 1,0 0,0 0,-1 0,1-1,0 1,-1 0,1 0,0 0,-1 0,0-1,1 1,-1 0,0 1,0-1,0 0,0 0,0 1,0-1,0 1,0-1,0 1,1 0,-1-1,0 1,0 0,1-1,0 1,-1-1,1 1,0 0,0-1,-1 1,1 0,0-1,0 1,0 0,1-1,-1 1,0 0,0-1,0 1,1-1,-1 1,0 0,0-1,1 0,-1 1,0-1,1 0,-1 1,0-1,1 0,-1 0,1 0,-1 1,0-1,1 0,-1 0,1 0,-1 0,0 1,1-1,-1 0,0 0,0 0,1 0,-1 0,0 0,0 0,1 0,-1 0,0 0,0 0,0 0,1 0,-1 1,0-1,0 0,0 0,1 0,-1 0,0 0,0 0,0 0,0 0,0 0,0 0,0 0,0 0,0 0,1 0,-1 0,0 0,0 0,0 0,0 0,0 0,0 0,0 0,1 0,-1 0,0 0,0 0,0 0,0 0,0 0,0 0,0 1,0-1,0 0,0 0,0 0,0 0,0 0,0 0,0 0,1 0,-1 0,0 0,0 0,0 0,0 0,0 0,0 0,0 0,0 0,0 0,0 0,0 0,0 0,0 0,0 0,0 0,0 0,0 0,0 0,0 0,0 0,0 0,0 0,0-1,0 1,1 0,-1 0,0 0,0 0,0 0,0-1,0 1,0 0,0 0,0 0,0 0,0-1,0 1,0 0,1 0,-1 0,0-1,0 1,0 0,0 0,1 0,-1 0,0-1,0 1,1 0,-1 0,0 0,0 0,1 0,-1 0,0 0,1 0,-1 0,0 0,0 1,0-1,1 0,-1 0,-1 1,1-1,0 0,0 1,-1-1,1 0,0 1,-1-1,1 0,-1 0,1 1,-1-1,1 0,-1 0,1 0,0 0,-1 0,1 0,-1 0,1 0,0 0,-1-1,1 1,0 0,0 0,0-1,0 1,0 0,0-1,0 1,0 0,0-1,0 1,1 0,-1-1,1 1,-1-1,1 1,-1 0,1-1,-1 1,3-1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472 522,'2'0,"-4"0,2 0,0 0,0 0,0 0,0 0,0 0,0-1,0 1,-1 0,1 0,0 0,0 1,-1-1,1 0,0 0,-1 0,1 0,0 0,0 1,-1-1,1 0,0 0,0 0,0 1,0-1,-1 0,1 1,0-1,0 0,0 1,1-1,-1 1,0 0,0-1,0 1,0-1,1 1,-1 0,0-1,0 1,0-1,1 1,-1 0,0-1,0 1,0 0,0-1,0 1,0-1,-1 1,1-1,0 1,0 0,-1-1,1 1,-1-1,1 0,-1 1,1-1,0 0,-1 0,1 1,-1-1,1 0,0 0,0 0,-1 0,1 0,0 0,-1 0,1 0,0 0,-1 0,1 0,0 0,0 0,0 0,-1 0,1 0,0 0,0 0,0 0,-1 0,1 0,0 0,0-1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490 522,'2'0,"-4"0,2 0,0 0,0 0,0 0,0 0,0 0,0 0,0-1,0 1,0 0,0 0,1 0,-1 0,0 0,0 0,0 0,0 0,0 0,0 0,0 0,0 0,0 0,0 0,0 0,0 0,0 0,0 0,0 1,0-1,0 1,0-1,0 1,-1 0,1 0,0-1,0 1,0 1,-1-1,1 0,0 0,0-1,0 1,-1 0,1 0,0 0,0-1,0 1,0 0,0-1,-1 1,1-1,0 1,0-1,0 1,0-1,0 1,0-1,0 0,0 1,0-1,0 0,0 1,0-1,0 0,0 1,0-1,0 0,0 0,0 0,0 1,1-1,-1 0,0 0,0 0,0 0,0 1,1-1,-1 0,0 0,1 0,-1 0,0 0,0 0,1 0,-1 0,0 0,1-1,0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479 528,'2'0,"-4"0,2 0,0 0,0 0,0 0,0 0,0 0,0 0,0 0,0 0,0 0,0 0,0 0,0 0,0 0,0 0,0 0,0 0,1 0,-1 0,1 0,0 0,-1 0,1 0,0 0,0 0,0 0,-1 0,1 0,0 0,-1 0,1 0,-1 0,0 0,1 0,-1 1,0-1,1 0,-1 0,0 0,0 0,1 0,-1-1,2 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515 503,'0'1,"0"-1,0 0,0 0,0 1,1-1,-1 1,0 0,1 0,-1 0,1 0,-1 0,0 0,1 1,-1-1,1 2,-1-2,0 1,0 1,0-2,0 0,0 1,0-1,-1 0,1 1,0-1,-1 0,1 0,-1 1,1-1,0 0,-1-1,1 1,-1 0,1-1,-1 1,1-1,0 1,0-1,0 0,-1 0,1 0,0 0,0 0,0 1,0-1,0 0,0 0,0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530 501,'2'0,"-4"0,2 0,0 0,0 0,0-1,0 1,0 0,0 0,0 0,0 0,0 0,0 0,0 0,0 0,0 0,0-1,0 1,0 0,0 0,0 0,1 0,-1 0,0 0,0 0,0 0,0 0,0 0,0 0,1 0,-1 0,0 1,1-1,-1 0,0 1,0 0,-1-1,1 1,0-1,0 1,0 0,-1-1,1 1,0-1,-1 1,0 0,1 0,0-1,0 0,0 0,0 1,0-1,0 0,0 1,0-1,1 0,-1 0,0 0,1 0,0 1,-1-1,1 0,0 0,-1 0,1 0,-1 0,1 0,0 0,1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549 534,'2'0,"-4"0,2 0,0 0,-1 0,1 0,0 0,0 0,0 0,0 0,0 0,0 0,0 0,0 0,1 0,0 0,0 0,-1 0,1 1,2-1,-2 0,0 0,0 0,0 0,0 0,0 0,0 0,-1 0,1 0,-1 0,1 0,-1 0,1 0,-1 0,1 0,-1 0,0 0,0 0,0 0,1 0,-1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561 521,'2'0,"-4"0,2 0,0 0,-1 0,1 0,0 0,0 0,0 0,0 0,0 0,0 0,0 0,0 0,0 1,0-1,0 1,0-1,0 1,0 0,0 0,0 0,0 0,0 0,0 0,0 0,0-1,0 1,0 0,0 0,0-1,0 1,0 0,0-1,0 1,0 0,0-1,0 1,0-1,0 0,0 1,0-1,1 0,-1 1,0-1,0 0,0 0,1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466 205,'2'0,"-4"0,2 0,0 0,0 0,1 0,-1 0,0 0,0 0,0 0,0 0,0 0,0 0,-1 0,1 0,-1 1,1 0,-1-1,0 1,1 0,-1 0,0 0,-1 1,2-1,-1 0,0 0,1-1,-1 1,1 0,0-1,0 1,-1-1,1 1,0-1,0 1,0-1,1 1,-1-1,0 0,0 1,1-1,0 0,-1 0,1 1,0-1,0 0,0 0,1 1,1-1,-2-1,1 1,0 0,-1 0,0 0,0 0,0 0,-1 0,1 0,0 0,-1 0,1 0,-1 0,0 0,1 0,-1 0,0 0,1-1,-1 1,0 0,0 0,1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513 634,'2'0,"-4"0,2 0,0 0,0 0,0 0,0 0,0 0,0 0,0 1,0-1,0 1,0 0,-1-1,1 1,0 0,0 0,-1 1,1-1,0 0,0 0,0 0,0 1,0-1,0 0,0 0,-1-1,1 1,0 0,0-1,0 0,0 1,0-1,1 0,-1 1,0-1,0 0,0 0,0 1,0-1,0 0,1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592 509,'2'0,"-4"0,2 0,0 0,0 0,0 0,0 0,0 0,0 0,0 0,0 0,0 0,0 0,0 0,0 0,0 0,0 0,0 1,-1 0,1-1,0 1,-1 0,1 0,-1 1,1-1,-1 0,1 0,-1 0,1 1,-1-1,1 0,0 0,0 1,-1-1,1 0,0 0,0 0,1 0,-1 0,0 0,0 0,0 0,0-1,1 1,-1-1,0 1,1-1,-1 1,0-1,0 1,1-1,-1 0,0 0,2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607 519,'0'-1,"0"1,0 0,0 0,0 0,0 0,0 0,0 0,0 0,0-1,0 1,0 0,0 0,0 0,0 0,0 0,0 0,0 0,0 0,0 0,0 0,0 0,0 0,0-1,0 1,0 0,0 0,0 0,0 0,0 0,0 0,0 0,0 0,0 0,0 0,0 0,0 0,0 0,0 0,0 0,0 1,0-1,0 1,0 0,0-1,0 1,0 0,0 0,0 0,0 0,0 0,0 0,0 0,0 0,0-1,-1 1,1 0,0 0,0 0,0-1,0 1,0-1,0 1,0-1,0 1,0-1,0 0,0 0,0 1,0-1,0 0,0 0,0 0,0 0,0 0,0 0,0 1,0-1,0 0,0 0,0 0,0 0,1 0,-1 0,0 0,0 0,2-1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627 500,'2'0,"-4"0,2 0,0 0,0 0,0 0,0 0,0 0,0 0,0 0,0 0,0 0,0 0,0 0,1 0,-1 1,0-1,1 1,-1 0,0 0,1 0,-1 0,1 0,-1 0,1 1,-1-1,0 0,0 0,0 1,1-1,-1 0,-1 0,1 1,0-1,0 0,0 0,0 0,-1 0,1 0,0 0,-1 0,1 0,0-1,0 1,-1-1,1 1,0-1,0 1,-1-1,1 1,0-1,0 0,0 0,0 0,0 0,0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642 488,'2'0,"-4"0,2 0,0 0,0 0,0 0,0 0,0 0,0 0,0 0,0 0,0 0,0 0,0 0,0 0,0 0,0 0,0 0,0 0,0-1,0 1,0 0,0 0,0 0,0 0,0 0,0 0,1 1,-1-1,1 0,-1 0,0 1,0-1,0 0,0 1,0 0,0-1,0 1,0-1,0 1,0-1,0 1,0 0,0-1,0 1,0-1,-1 0,1 1,0-1,0 0,0 1,0-1,0 0,0 0,0 1,-1-1,1 0,0 0,0 0,0 0,0 0,0 0,0 1,0-1,0 0,0 0,1 0,-1 1,0-1,1 0,-1 0,1 1,-1-1,1 0,-1 0,0 0,1 0,-1 0,0 0,1 0,-1 0,0 1,1-1,-1 0,0 0,0 0,0 0,0 0,0 0,1 0,-1 0,0 0,0 0,0 0,0 0,0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172 540,'2'0,"-4"0,2 0,0 0,0 0,0 0,0 0,0 0,0 0,0 0,0 0,0 0,0 1,1-1,-1 0,1 0,-1 1,0-1,1 0,-1 1,1 0,0-1,0 1,0 0,-1-1,1 1,0-1,-1 1,1 0,0-1,0 1,-1-1,1 1,-1-1,1 1,0 0,-1-1,1 1,-1-1,1 1,-1-1,0 0,0 0,0 0,0 0,0 0,1 0,-1 1,0-1,0 0,0 0,0 0,0 0,0 0,0 0,0 0,1-1,-1 1,0 0,0-1,1 1,-1-1,0 0,0 0,1 0,-1 0,0 0,0 0,1 0,-1 0,0 0,0-1,1 1,-1 0,0-1,0 1,1-1,-1 0,0 0,0 1,1-2,-1 0,0 1,1 1,-1-1,0 1,-1-1,1 1,0 0,0-1,0 1,0 0,0 0,0-1,0 1,0 0,0 1,0-2,0 1,0 1,0-1,0 0,0 1,0-1,0 0,0 1,0-1,0 0,0 0,0 1,0-1,0 0,0 0,0 0,-1-1,1 1,0 1,0-1,0 0,0 0,0 1,0-1,0 0,1 0,-1 0,0 1,0-1,0 0,0 0,0 1,0-1,0 0,0 0,0 0,0 1,0-1,0 0,0 1,1-1,-1 0,0 1,0-1,0 1,0-1,0 1,0-1,0 1,0-1,0 1,0 0,0-1,0 1,0 0,1 0,-1-1,0 1,0-1,0 1,1-1,-1 1,0 0,0 0,1 0,-1-1,0 1,0 0,1 0,-1 0,0 0,1-1,0 1,0 0,-1 0,2 0,-1 0,-1-1,1 1,0 0,0 0,0 0,2 0,-2 0,0-1,1 1,-1 0,0 0,0 0,0 0,0 0,0 0,0 0,0 0,0 0,0 0,0 0,0 0,0 0,1 0,-1 0,0 0,0-1,1 1,-1 0,1 0,-1 0,1 0,-1 0,1 0,-1 0,1 0,0-1,-1 1,1 0,0 0,0 0,-1 0,1-1,0 1,0 0,0 0,0 0,1-1,1 1,-2 0,0-1,0 1,0 0,0 0,0 0,0-1,0 1,0 0,0 0,0 0,0-1,0 1,0 0,-1 0,1 0,0 0,-1-1,1 1,-1 0,1 0,-1 0,1 0,-1 0,1 0,-1 0,1 0,1 0,-2 0,1 1,-1-1,0 0,1 0,-1 0,1 0,-1 0,0 0,1 0,-1 0,1 0,-1 0,0 0,1 0,-1 0,0 1,0-1,0 0,0 0,1 0,1 0,-2 0,1 0,-1 0,0 0,1 0,-1 0,0 0,1 0,-1 0,2 0,-1 0,-1 0,1 0,-1 0,0 0,1 0,-1 0,1 0,-1 0,1 0,-1 0,1-1,-1 1,0 0,1 0,-1 0,1 1,2-1,-2 0,-1 0,1 0,0 0,-1 1,1-1,0 0,-1 0,1 0,-1 1,0-1,1 0,-1 0,1 0,-1 1,1-1,-1 0,1 0,0 1,0-1,-1 0,0 0,1 0,-1 0,1 1,-1-1,0 0,1 0,-1 0,1 0,-1 0,1 0,0 0,-1 0,1 1,0-1,-1 0,1 0,0 0,0 0,0 0,0 0,0 0,-1 0,1 0,0 0,-1 0,1 0,0 0,-1 0,1 0,0 0,-1 0,1 0,0 0,-1 0,1 0,-1 0,1 0,1 1,0-1,-1 0,-1 0,1 0,-1 0,1 0,-1 0,2 0,-2 0,1 0,-1 0,0 0,2 0,-1 0,-1 0,0 0,1 0,-1 0,0 0,1 0,-1 0,2 0,-2 0,0 0,1 0,-1 0,0 0,1 0,-1 0,1 0,-1 0,0-1,1 1,-1 0,0 0,0 0,1 0,-1 0,0 0,0 0,0 0,0 0,0 0,0 0,0 0,1 0,-1-1,0 1,0 0,0 0,0 0,1 0,-1 0,0 0,0 0,1 0,-1 0,0 0,0 0,0 0,0 0,1 0,-1 0,0 0,0 0,0 0,0 0,0 0,0 0,0 0,1 0,-1 0,0 0,0 0,0 0,0 0,0 0,-1 0,1 0,0 0,0 1,0-1,0 0,-1 0,1 0,0 0,-1 0,1 0,0 0,0 0,-1 0,1 0,0 0,0 0,0 0,-1 0,1 0,0 0,1 0,-1 0,0 0,0 0,0 0,0 0,0 0,0 0,0 0,-1 0,1 0,0 0,1 1,-2-1,1 0,0 0,-1 0,1 0,-1 0,1 0,0 0,-1 0,1 0,-1 0,1 0,0 0,-1 0,1 0,0 0,0 0,-1 0,1 0,0 0,-1 0,1 0,-1 0,1 0,-1 1,1-1,0 0,-1 0,1 0,-1 0,0 0,1 0,-1 0,0 0,0 0,1 0,-1 0,0 0,0 0,1 0,-1 0,0 0,0 0,0 0,0 0,0 0,1 0,-1 0,0 0,0 0,0 0,0 0,0 0,0 0,0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707 535,'2'0,"-4"0,2 0,0 0,0 0,0 0,0 0,0 0,0 0,0 0,0 0,0 0,0 0,0 0,0 0,0 0,0 0,0 0,0 0,0 0,0 0,0 0,0 0,-1 0,1 0,-1 0,0 0,0 0,0 0,0 0,0 0,0 0,0 0,-1-1,0 1,1 0,1 0,-1 0,0 0,1 0,-1 0,1 0,-1 0,1 0,-1 0,1 0,0 0,0 0,0 0,0 0,-1 0,1 0,0 0,0-1,0 1,0 0,0 0,0 0,0 0,0 0,0 0,0 0,0 0,0 0,0 0,0 0,0 0,1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709 526,'2'0,"-4"0,2 0,0 0,0 0,0 0,0 0,0 0,0 0,0 0,0 0,0 0,0 0,0 0,0 0,0 0,0 0,0 0,0 0,-1 0,0 0,0 0,0 0,0 0,0 0,0 0,0-1,0 1,0 0,0 0,1 0,-1 0,1 0,0 0,-1 0,1 0,0 0,0 0,0 0,0 0,-1 0,1 0,0 0,0 0,0 0,0 0,0 0,0 0,0 0,0 0,0 0,0 0,0 0,0 0,0 0,0 0,0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c000"/>
      <inkml:brushProperty name="ignorePressure" value="false"/>
    </inkml:brush>
  </inkml:definitions>
  <inkml:trace contextRef="#ctx0" brushRef="#br0">218 555,'2'0,"-4"0,2 0,0 0,0 0,0 0,0 0,0 0,0 0,0 0,0 0,0 0,0 0,0 0,0 0,0 0,0 0,0 0,0 0,0 0,0 0,0 0,0 0,0 0,0 0,0 0,0 0,1 0,-1 1,0-1,1 0,-1 1,1-1,-1 0,1 1,-1-1,1 0,0 1,-1-1,1 1,-1-1,1 1,0-1,-1 0,1 1,0-1,-1 0,0 0,1 1,-1-1,0 0,1 0,-1 0,0 0,1 0,-1 1,1-1,-1 0,0 0,1 0,-1 0,1 0,-1 1,1-1,0 0,-1 0,1 0,0 0,-1 0,1 0,0 0,0 0,0 0,0 0,0-1,0 1,-1 0,1 0,1 0,-1 0,0-1,0 1,0 0,1 0,-1-1,0 1,1 0,-1-1,1 1,-1 0,0-1,1 1,-1 0,0-1,1 1,-1 0,0-1,0 1,0 0,0-1,1 1,-1 0,0-1,0 1,0 0,-1 0,1-1,0 1,0 0,1 0,-1-1,0 1,0 0,0 0,0 0,0 0,-1-1,1 1,0 0,0 0,1 0,-1 0,0 0,0 0,0 0,0 0,0 0,0 0,0 0,0 0,-1 0,1 0,0 0,-1 1,1-1,0 0,-1 0,1 1,-1-1,1 0,-1 0,0 1,1-1,-1 0,1 1,-1-1,0 0,0 0,0 1,0-1,0 0,0 0,0 0,1 0,-1 0,0 0,0 0,0 0,0 0,0 0,0 0,0 0,0 0,0 0,1 0,-1-1,0 1,1 0,-1-1,1 1,0-1,0 1,0-1,0 1,1-2,-1 2,0-1,1 1,-1-1,1 1,-1-1,0 1,1-1,-1 1,1 0,-1-1,0 1,1 0,-1 0,0 0,0-1,0 1,0 0,0 0,0 0,-1 0,1 0,0 0,0 0,0 0,0 1,0-1,0 0,1 0,-1 0,0 0,0 1,1-1,-1 0,0 0,1 0,-1 1,0-1,0 0,1 1,0-1,-1 1,0-1,0 0,0 0,0 0,1 1,-1-1,0 0,0 0,0 0,0 1,0-1,1 0,-1 0,0 0,0 0,0 0,1 0,-1 1,0-1,0 0,1 0,-1 0,0 0,0 0,1 0,0 1,0-1,-1 0,0 0,1 0,-1 0,0 0,0 0,1 0,-1 0,0 0,1 0,-1 1,0-1,1 0,-1 0,0 0,0 0,1 0,-2 0,1 0,0 0,0 0,0 0,-1 1,1-1,0 0,0 0,0 0,-1 0,1 0,0 0,0 1,-1-1,1 0,0 0,0 0,0 1,0-1,-1 0,1 0,0 0,-1 1,1-1,-1 0,1 0,0 0,-1 1,1-1,-1 0,1 0,0 0,-1 0,1 1,-1-1,1 0,0 0,-1 0,1 0,-1 0,1 1,-1-1,1 0,-1 0,1 0,-1 0,1 0,0 0,-1 0,1 0,-1 0,1 1,-1-1,1 0,-1 0,2 0,-2 0,1 0,-1 0,1 0,-1 0,1 0,-1 0,1 0,-1 0,1 0,-1 0,0 0,1 0,-1 0,0 0,1 0,-1 0,1 0,-1 0,0 0,1 0,0 0,-1 0,0 0,1 0,0 0,-1 0,1 0,-1 0,1 0,-1 0,1 0,-1-1,1 1,-1 0,1 0,-1 0,0 0,1 0,-1 0,0 0,0 0,1 0,-1 0,-1-1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c000"/>
      <inkml:brushProperty name="ignorePressure" value="false"/>
    </inkml:brush>
  </inkml:definitions>
  <inkml:trace contextRef="#ctx0" brushRef="#br0">355 583,'2'0,"-4"0,2-1,0 1,0 0,0 0,0 0,0 0,0 0,0 0,0 0,0 0,0 0,0 0,0 0,0 0,0 0,0 0,0-1,0 1,0 0,0 0,0 0,0 0,0 0,0 0,0 0,0 0,0 0,0 0,0 1,0-1,-1 0,1 1,0-1,0 0,0 0,0 1,-1-1,1 0,0 0,0 0,0 0,0 1,0-1,0 0,0 0,0 0,0 0,0 0,0 0,0 0,0 0,0 0,0 0,0 0,0 0,0 0,0 0,0-1,1 1,-1-1,1 1,0-1,-1 0,1 1,-1 0,0-1,1 1,-1 0,0-1,1 1,-1 0,0 0,0 0,0-1,1 1,-1 0,0 0,0 0,0 0,0 0,0 0,0 0,0 0,1 0,-1 1,0-1,0 1,0-1,1 1,-1 0,0-1,0 1,0 0,0 0,0 0,0-1,0 1,0 0,0 0,0 0,0-1,0 1,0 0,0-1,0 1,0-1,0 1,0-1,0 1,0-1,0 0,0 0,1 1,-1-1,0 0,0 0,0 0,0 1,0-1,0 0,0 0,1 0,-1 1,1-1,-1 0,0 0,0 0,1 1,0-1,-1 0,0 0,0 0,1 0,-1 0,0 0,1 0,-1 0,0 0,1 0,-1 0,0 0,0 0,0 0,0 0,1 0,-1 0,0 0,0 0,0 0,0 0,0 0,0 0,0 0,0 0,0 0,0 0,0 0,0 0,0 0,0 0,-1 0,0 0,0 0,0 0,0 0,-1 0,1 0,0-1,-1 1,1 0,0 0,-1 0,1 0,-1 0,2 0,-1 0,0 0,1 0,0 0,-1 0,1 0,0 0,-1 0,1 0,0 0,0 0,0 0,0 0,0 0,0 0,0 0,0 0,-1 0,1 0,0 0,0 0,0 0,0 0,0 0,0 0,0 0,0 0,0 0,0 0,0 0,0 0,0 0,0 0,0 0,0 0,0 0,0 0,0 0,0 0,0 0,0 0,0 0,0 0,0 0,0 0,0 0,0 0,0 0,0 0,0 0,0 0,0 0,0 0,0 0,0 0,0 0,0 0,0 0,0 0,0 0,0 0,0 0,0 0,0 0,0 0,0 0,0 0,0 0,0 0,0 0,0 0,0 0,0 0,0 0,0 0,0 0,0 0,0 0,0 0,0 0,0 0,0 0,0 0,0-1,0 1,0 0,0 0,0 0,1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838 499,'2'0,"-4"0,3-1,-1 1,0 0,0 0,0 0,1 0,-1 0,0 0,1 0,-1 0,0 0,0 0,1 0,-1 0,0 0,0 0,1 0,-1 0,0 0,0 0,0 0,0-1,0 1,1 0,-1 0,0 0,0 0,0 0,0 0,0 0,0 0,0 0,0 0,0 0,0 0,0 0,0 0,0 0,0 0,1 0,-1 0,0 0,0 0,0 0,0 0,0 0,0 0,0 0,0 0,-1 0,0 0,0 0,0 0,-1 0,0 0,-1 0,1 0,-1 0,-1 0,0-1,0 1,1 0,0 0,0 0,1 0,-1 0,-1-1,3 1,-1 0,1 0,-1 0,1-1,0 1,0 0,0 0,1 0,-1 0,1 0,-1-1,1 1,0 0,-1 0,1 0,0 0,0 0,-1 0,1 0,-1 0,1 0,0-1,0 1,-1 0,1 0,0 0,0 0,-1 0,1 0,0 0,0 0,0 0,0 0,0 0,0 0,0 0,0 0,-1 0,1 0,0 0,0 0,-1 1,1-1,0 0,0 1,-1-1,1 1,-1 0,1 0,-1 0,1 0,0 0,-1 1,1 0,0 0,-1-1,1 1,-1 1,1-1,0 0,0 0,-1 0,1 0,0-1,0 0,-1 2,1-2,0 1,0-1,0 0,0 0,0 0,0-1,0 1,-1 0,1-1,0 1,0-1,0 0,0 1,0-1,0 0,0 1,0-1,0 0,0 0,0 0,0 1,0-1,0 0,0 0,0 0,0 0,0 0,0 0,0 0,0 0,0 0,0 0,0 0,0 0,0-1,-1 1,1-1,0 0,0 0,-1 0,1 0,0 0,-1-1,1 1,0 0,-1 0,1-1,0 1,0 0,-1 0,1 0,0 0,0 0,0 1,0-1,-1 0,1 1,0-1,0 1,0 0,0-1,0 1,0-1,0 1,0 0,0 0,0 0,0 0,0 0,0 0,0-1,0 1,0 0,0 0,0 0,0 0,0 0,0 0,0 0,2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497 645,'2'0,"-4"0,2 0,0 0,0 0,0 0,0 0,0 0,0 0,1 0,-1 0,0-1,1 1,-1 0,1 0,0 0,-1 0,1 0,1 0,0-1,-1 1,0 0,0 0,0 0,0 0,0 0,-1 0,1 0,-1 0,1 0,-1 0,1 0,-1 0,0 0,1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799 513,'2'0,"-4"0,2 0,0 0,0 0,0 0,0-1,0 1,0 0,0 0,0 0,0 0,1-1,-1 1,0 0,1 0,-1 0,0 0,1 0,-1 0,1-1,-1 1,0 0,1 0,-1 0,1 1,-1-1,1 0,-1 0,0 0,1 0,-1 1,0-1,1 0,-1 1,1-1,-1 1,0-1,1 1,-1-1,0 1,0 0,0 0,0-1,0 1,0 0,0 0,0 0,0-1,-1 1,1 0,0 0,-1-1,1 1,-1 0,1 0,0-1,-1 1,1-1,-1 1,1-1,0 1,-1-1,1 0,0 1,0-1,-1 0,1 0,0 0,0 1,-1-1,1 0,0 0,0 0,0 0,-1 0,1 1,0-1,0 0,0 0,0 0,0 0,-1 0,1 0,0 0,0 0,0 0,0 0,0 0,0 0,0 0,0 0,0 0,0 0,0 0,0 0,0 0,0 0,0 1,0-1,0 0,1 0,-1 0,0 0,1 0,0 0,-1 0,1 0,0 0,0 0,-1 0,1 0,0 0,-1 0,1 0,0 0,-1 0,1 0,-1 0,1 0,-1 0,0 0,1 0,-1 0,0 0,0 0,1 0,-1 0,0 0,0 0,0 0,1 0,-1 0,0 0,0 0,0 0,0 0,0 0,1 0,-1 0,0 0,0 0,0 0,0 0,0 0,0 0,0 0,1-1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123 610,'1'0,"-1"0,0 0,0 0,0-1,0 1,0 0,0 0,0 0,0-1,0 1,1 0,-1 0,0-1,0 1,0 0,0-1,0 1,0 0,0 0,0-1,0 1,0 0,0 0,0 0,0 0,0-1,0 1,0 0,0 0,-1 0,1 0,0 0,0 0,-1-1,1 1,-1 0,1 0,0 0,-1 1,0-1,0 0,1 1,-1-1,1 0,-1 1,1-1,-1 1,0 0,1-1,-1 1,0 0,1-1,-1 1,1 0,-1 0,1 0,-2 1,2-1,0 0,-1-1,1 1,-1 0,1 0,0 0,-1 0,1-1,0 1,-1 1,1-1,0 0,-1-1,1 1,0 0,0 0,0-1,0 2,0-1,0-1,-1 1,1 0,0 0,0 0,0 0,0 0,0-1,0 1,0 0,0 0,0-1,-1 1,1 0,0 0,0 0,0-1,0 1,0 0,0-1,0 1,0 0,0-1,0 1,0-1,0 1,-1 0,1-1,0 1,0-1,0 1,0 0,0-1,0 1,0 0,0 0,0-1,0 1,0 0,0-1,0 1,0 0,0-1,0 1,0-1,0 1,0 0,0-1,0 1,0-1,0 1,0-1,0 1,0-1,-1 1,1-1,0 1,0-1,0 0,0 1,0-1,0 1,0-1,0 0,0 1,0-1,0 0,-1 1,1-1,0 0,0 1,0-1,0 1,-1-1,1 1,0-1,0 0,0 1,0-1,-1 0,1 1,0-1,-1 1,1-1,0 0,0 1,0-1,-1 0,1 1,0-1,-1 0,1 0,0 1,0-1,-1 0,1 1,0-1,0 0,-1 0,1 1,0-1,-1 0,1 0,0 0,0 0,-1 0,1 1,0-1,-1 0,1 0,-1 0,1 0,0 0,-1 0,1 0,0 0,-1 0,1 0,0 0,-1 0,1 0,0 0,-1 0,1 0,0 0,-1 0,1 0,0 0,0 0,0 0,0 0,0 0,-1 0,1-1,0 1,0 0,0 0,0 0,1-2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172 634,'2'0,"-4"0,3 0,-1 0,0 0,0 0,0 0,0 0,1 0,-1 0,0 0,0 0,0 0,0 0,0 0,0 0,0 0,0 0,0 0,0 0,0 0,0 0,0 0,0 0,0 0,0 0,0 0,-1 0,-1 0,1 1,-1-1,1 0,0 0,-1 1,-1-1,1 0,0 0,1 0,-1 0,0 1,1-1,-1 0,0 0,-1 0,2 0,1 0,-1-1,1 1,-1 0,1 0,0 0,-1 0,1 0,0 0,-1 0,1 0,0 0,0 0,-1 0,1 0,0 0,-1 0,1 0,0 1,0-1,-1 0,1 0,0 0,-1 0,1 0,-1 1,1 0,0-1,-1 1,1 0,-1-1,1 1,-1 0,1 0,-1 0,1 0,0 0,-1 0,1 0,0 0,0 1,0-1,-1 0,1 0,0 0,0 0,0 0,0 0,0 1,1-1,-1 0,0 0,0 0,0-1,0 1,0 0,0-1,0 1,0-1,0 1,0-1,0 0,0 1,0-1,0 0,0 0,0 0,0 1,0-1,1 0,-1 0,0 0,0 0,0 0,0 0,0 0,0 0,0 0,-1 0,1-1,0 1,0-1,0 1,-1-1,1 0,0 1,0-1,0 0,-1 0,1 1,0-1,0 0,0 1,0-1,0 1,0-1,0 1,0-1,0 1,0 0,0-1,0 1,0 0,0 0,0 0,0-1,0 1,0 0,0 0,0 0,1-1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153 645,'2'0,"-4"0,2 0,0 0,0 0,1 0,-1-1,0 1,0 0,0 0,0 0,1 0,-1 0,0 0,0 0,1 0,-1 0,1 1,-1-1,0 0,0 0,1 0,-1 1,0-1,1 1,-1-1,0 1,0-1,0 1,0-1,0 1,0-1,0 1,0 0,0-1,0 1,-1-1,1 1,0 0,-1-1,1 1,-1 0,0 0,1 0,-1-1,1 1,-1-1,1 1,-1-1,1 1,-1-1,1 0,0 0,-1 1,1-1,0 0,0 0,-1 0,1 1,0-1,0 0,0 0,-1 0,1 0,0 0,0 0,0 0,0 0,0 1,0-1,-1 0,1 0,0 0,0 0,0 0,0 0,0 0,0 0,0 0,0 0,0 0,0 0,0 0,0 0,0 0,0 0,0 0,0 0,0 0,0 0,0 0,0 0,0 0,0 0,0 0,0 0,0 0,0 0,1 0,-1 0,1 0,0 0,-1 0,1 0,0 0,-1 0,1 0,-1 0,0 0,1 0,-1 0,1 0,-1 0,1 0,-1 0,1 0,-1 0,0 0,1 0,-1 0,0 0,0 0,1 0,-1 0,0 0,1 0,-1 0,0 0,0 0,1 0,-1 0,0 0,0 0,1 0,-1 0,0 0,0 0,0 0,1 0,-1 0,0 0,0 1,0-1,0 0,1 0,-1 0,0 0,0 0,0 0,0 0,1 0,-1 0,0 0,0 0,0 0,1-1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193 660,'2'0,"-4"0,2 0,0 0,0 0,-1 0,1 0,0 0,0 0,0 0,0 0,0 0,0 0,0 0,0 0,0 0,0 0,0 0,0 0,0 0,0 0,0 0,0 0,0 0,0 0,0 0,0 0,0 0,0 0,0 0,0 0,0 0,0 0,0 0,0 0,0-1,0 1,0 0,0 0,0 0,0 0,0-1,0 1,0 0,0 0,-1-1,1 1,0 0,0 0,0 0,-1 0,1-1,0 1,-1 0,1 0,0 0,0 0,-1 0,1 0,0 0,0 0,-1 0,1 0,0 0,-1 0,1 1,-1-1,1 0,0 0,-1 0,1 0,0 0,-1 1,1-1,0 0,-1 0,1 0,0 0,0 1,-1-1,1 0,0 0,0 0,0 1,-1-1,1 0,0 1,0-1,0 0,0 0,-1 1,1-1,0 0,0 0,0 1,0-1,0 0,0 0,0 1,0-1,0 0,0 1,0-1,0 0,0 0,0 1,0-1,0 0,0 0,0 0,0 1,1-1,-1 0,0 0,0 0,0 1,0-1,1 0,-1 0,0 0,0 0,0 0,0 1,0-1,1 0,-1 0,0 0,0 0,0 0,1 0,-1 0,0 0,0 0,0-1,1 1,-1 0,0 0,0 0,1 0,-1 0,0-1,0 1,0 0,1 0,-1-1,0 1,0 0,0 0,1-1,-1 1,0 0,0-1,0 1,1 0,-1-1,0 0,0 1,1-1,-1 1,0-1,0 1,1-1,-1 1,0-1,0 0,1 1,-1-1,0 1,0-1,0 1,1-1,-1 0,0 0,0 1,1-1,-1 1,0-1,0 0,0 1,0-1,1 1,-1-1,0 1,0-1,0 1,0-1,1 1,-1-1,0 1,0-1,0 1,0 0,0-1,0 0,0 1,1-1,-1 1,0 0,0-1,0 1,0-1,0 1,0 0,0-1,0 1,1-1,-1 1,0 0,0-1,0 1,0 0,0 0,0 0,0 0,0-1,0 1,0 0,0 0,0 0,0 0,0 0,0 0,0 0,0-1,0 1,0 0,0 0,0 0,0 0,0 0,0 0,0 0,0 0,0 0,0 0,0 0,0 0,0 0,0 0,0-1,1 1,-1 0,0 0,0-1,0 1,0 0,0 0,0-1,0 1,0 0,0-1,0 1,1 0,-1-1,0 1,0-1,0 1,0 0,0-1,0 1,1-1,-1 1,0 0,0 0,0 0,0-1,0 1,0 0,0 0,0 0,0 0,0 0,0 0,0 0,0 0,0 0,0 0,0 0,0 1,-1-1,1 1,0 0,0 0,-1-1,1 1,0 0,-1 0,1 0,0 0,0 0,-1 0,1 0,0 0,0 0,0 0,-1 0,1 0,0 0,0 0,0 0,0 0,-1 0,1 0,0-1,0 1,0 0,0 0,0-1,0 1,0 0,0-1,0 1,0 0,0 0,0-1,0 2,0-2,0 1,0-1,0 1,0-1,0 1,0-1,0 1,0-1,1 0,-1 1,0-1,0 0,0 1,0-1,0 0,0 1,0-1,0 0,0 1,0-1,0 1,0-1,0 0,0 0,0 1,0-1,0 0,0 1,1-1,-1 0,0 0,0 0,0 1,0-1,0 0,0 0,0 1,0-1,0 0,0 0,0 0,0 0,0 0,0 0,0 1,0-1,0 0,0 0,0 0,1 0,-1 0,0 0,0 0,0 0,0 0,0 0,0 1,0-1,0 0,1 0,-1 0,0 0,0 0,0 0,0 0,1 0,-1 0,0 1,0-1,1-1,0 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216 638,'2'0,"-4"0,2 0,0 0,0 0,0-1,0 1,0 0,0 0,0 0,0 0,0-1,0 1,0 0,0 0,0 0,0 0,0-1,0 1,0 0,0 0,0 0,0 0,0 0,0-1,0 1,0 0,0 0,0 0,0 0,0 0,0 0,0 0,0 0,0 0,0 0,0 0,0 0,0 0,0 0,0 0,0 0,0 0,0 1,-1 0,1 0,0-1,0 1,0 0,0 0,0 0,-1-1,1 1,0 0,0 0,0 0,0 0,-1-1,1 1,0 0,0-1,0 1,0 0,0-1,0 1,0 0,0-1,0 1,0 0,0-1,-1 1,1-1,0 1,0-1,0 1,0 0,0-1,0 0,0 1,1-1,-1 0,0 1,0-1,0 0,0 1,0-1,0 0,0 1,0-1,0 0,0 1,0-1,0 0,0 0,0 1,0-1,0 0,1 1,-1-1,0 0,0 0,0 0,0 0,0 0,0 0,0 0,0 0,0 1,0-1,1 0,-1 0,0 0,0 0,0 0,0 0,0 0,1 0,-1 0,0 0,0 0,0 0,0 0,1 0,-1 0,0 0,0 0,0 0,1-1,-1 1,0 0,0 0,1 0,-1-1,1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210 646,'2'0,"-4"0,3 0,-1-1,0 1,1 0,-1 0,0 0,1 0,-1 0,1 0,-1 0,0 0,1 0,-1 0,1 0,-1 0,0 0,0 0,1 0,-1 0,0 0,1 0,-1 0,0 0,0 0,1 0,-1 0,0 0,0 0,0 0,0 0,0 0,0 0,0 0,0 0,0 0,0 0,0 0,0 0,0 0,-1 0,0 1,0-1,-1 0,1 0,0 1,0-1,0 0,0 0,0 0,0 1,0-1,1 0,-1 0,1 0,0 0,-1 0,1 0,0 0,0 0,-1 0,1 0,0 0,0 0,0 0,0 0,0 0,-1 0,1 0,0 0,0 0,0 0,0 0,0 0,0 0,0 0,0 0,0 0,-1 0,1 1,0-1,0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102 696,'0'-1,"0"1,0 0,0 0,0 0,0 0,0 0,0 0,0 0,0 0,0 0,0 0,0 0,0 0,0 0,0 0,0-1,0 1,0 0,0 0,0 0,0 0,0 0,0 0,0 0,0 0,0 0,0 0,0-1,0 1,0 0,-1 0,1 0,0 0,0 0,0 0,-1 0,1 0,0 0,0 0,-1 0,1 0,0 0,-1 0,1 0,0 0,-1 0,1 0,0 1,-1-1,1 0,0 0,-1 0,1 1,0-1,-1 0,1 1,0-1,-1 1,1-1,0 1,-1-1,1 1,0-1,0 1,-1-1,1 0,0 1,0-1,0 1,0-1,0 1,0-1,-1 0,1 0,0 0,0 1,0-1,0 0,0 0,0 1,0-1,0 0,0 0,0 0,0 0,0 0,0 0,0 0,0 1,0-1,0 0,0 0,1 0,-1 0,0 0,0 0,0 0,0 0,1 0,-1-1,1 1,0 0,-1-1,0 1,1 0,-1-1,1 1,0-1,-1 1,0 0,0 0,1-1,-1 1,0 0,0 0,1-1,-1 0,0 1,0 0,0-1,0 1,1 0,-1 0,0 0,0-1,0 1,0 0,0 0,0 0,0 0,0 0,0 0,0 0,0 0,0 0,0 0,0-1,0 1,1 0,-1 0,0 0,0 0,0 0,0 0,0 0,0 1,0-1,0 0,0 1,0-1,1 1,-1-1,0 1,0-1,0 1,0 0,1-1,-1 1,0-1,0 0,0 1,1-1,-1 1,0-1,0 0,0 0,2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132 596,'2'0,"-4"0,2 0,-1 0,1 0,0 0,0-1,0 1,0 0,0 0,0 0,0 0,0 0,0 0,0-1,0 1,0 0,0 0,0 0,0 0,0 0,0 0,0 0,0 0,0 0,0 0,0 0,0 0,0 0,0 0,0 0,0 0,0 0,0 0,-1 0,1 1,0-1,0 1,0 0,0 0,0 0,0 0,-1 0,1 0,0 0,0 0,0 0,0-1,-1 1,1 0,0 0,0-1,0 1,0 0,0-1,0 1,0 0,0 0,0-1,0 0,0 1,0-1,0 0,0 0,0 0,0 1,0-1,0 0,0 0,0 0,0 0,0 0,0 0,0 1,0-1,0 0,0 0,0 0,0 0,0 0,0 0,0-1,0 1,1 0,-1-1,1 1,-1-1,1 1,-1 0,1-1,0 1,-1-1,1 1,-1 0,0 0,1-1,-1 1,0 0,1 0,-1 0,0 0,1 0,-1 0,0 0,1 0,-1 0,0 0,0 0,1 0,-1 0,0 0,0 0,0 0,0 0,1 0,-1 0,0 1,0-1,0 0,0 0,0 1,0-1,0 0,0 0,0 1,0-1,-1 0,1 1,0-1,-1 0,1 1,0-1,-1 0,1 0,0 0,-1 0,1 1,0-1,-1 0,1 0,-1 0,1 0,0 1,-1-1,1 0,0 0,-1 0,1 0,0 0,0 0,-1 0,1 0,0 0,0 0,0 0,0 0,0 0,0 0,0 0,0 0,0 0,-1 0,1 0,0 0,0 0,0 0,0 0,0 0,0 0,0 0,0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240 240,'2'0,"-4"0,2 0,0 0,0 0,0 1,0-1,0 0,0 0,0 0,0 0,0 0,0 0,0 0,0 0,0 0,0 0,0 0,0 0,0 0,0 0,0 0,0 0,0 0,0 0,0 0,0 0,0 0,0 0,0 0,0 0,0 0,0 0,0 0,0 0,0 0,0 0,0 0,0 0,0 0,0 0,0 0,0 0,0 0,0 0,-1 0,1 0,0 0,0 0,0 0,0 0,0 0,0 0,0 0,0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526 632,'2'0,"-4"0,2 0,0 0,0 0,1 0,-1 1,1-1,-1 0,1 1,-1 0,1-1,-1 1,1 0,0 0,-1 0,1 0,-1 0,1 0,-1 1,0-1,1 0,-1 0,0 0,0 0,0 0,0 0,0 0,0 0,-1 0,1 0,0 0,0-1,0 1,-1-1,1 1,0-1,0 0,-1 1,1-1,0 0,0 0,0 0,0 1,0-1,0 0,0 0,0 0,0 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353 237,'2'0,"-4"0,2 0,0 0,0 0,0 0,0 0,0 0,0 0,0 0,0 0,0 0,0 0,0 0,0 0,0 0,0 0,0 0,0 0,0 0,0 0,0 0,0 0,0 0,0 0,0 0,0 0,0 0,0 0,0 0,0 0,0 0,0 0,0 0,0 0,0 1,0-1,0 0,0 0,0 0,0 0,2-1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427 236,'2'0,"-4"0,1 0,1 0,0 0,0 0,0 0,0 0,0 0,0 0,0 0,0 0,0 0,0 0,0 0,0 0,0 0,0 0,0 0,0 0,0 0,0 0,0 0,0 0,0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273 337,'2'0,"-4"0,2 0,0 0,0 0,0 0,0 0,0 0,0 0,0 0,0 0,0 0,0 0,1-1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1037 353,'2'0,"-4"0,2 0,0 0,0 0,0 0,0 0,1 0,-1 0,0 0,0 0,0 0,0 0,0 0,0 0,0 0,0 0,0 0,0 0,0 0,0 0,0 0,0 0,0 0,0 0,0 0,0 0,0 0,0 0,-1 0,1 0,0 0,0 0,0 0,0 1,0-1,-1 0,1 0,0 0,0 0,0 1,-1-1,1 0,0 0,0 1,0-1,0 0,0 0,0 1,-1-1,1 0,0 1,0-1,0 1,0-1,0 1,-1 0,1-1,0 1,0-1,0 1,0 0,0 0,0 0,0 0,0 0,0 0,0 0,0 0,0 0,0 0,0 0,-1 0,1 0,0-1,0 1,0 0,0 0,-1 0,1-1,0 1,0 0,0-1,-1 1,1-1,0 1,-1 0,1-1,0 1,-1-1,1 0,0 1,-1-1,1 1,-1-1,1 0,-1 0,1 1,-1-1,1 0,0 0,-1 0,1 0,0 0,0 0,0 0,-1 0,1 0,0 0,0 0,0 0,0 0,0 0,0 0,0 0,0 0,0 0,0 0,0 0,-1 0,1 0,0 0,0 0,0 0,0 0,0 0,0 0,0 0,0 0,0 0,0 0,0 0,0 0,0 0,0 0,0 0,0 0,0 0,0 0,0 0,0 0,0 0,0 0,1 0,-1 1,0-1,0 0,0 0,0 1,0-1,1 0,-1 1,0 0,0-1,0 1,0-1,0 1,1-1,-1 1,0 0,0-1,0 1,0-1,0 1,0-1,0 0,0 1,1 0,-1-1,0 1,0-1,0 0,0 1,0-1,0 1,0 0,0-1,0 1,0-1,0 1,0-1,0 1,0 0,0 0,0-1,0 1,0-1,0 1,0-1,0 1,0 0,0 0,0-1,0 1,0 0,-1 0,1-1,0 1,0-1,0 1,0 0,0-1,-1 1,1-1,0 1,0-1,0 1,-1 0,1-1,0 1,0 0,0-1,0 1,0-1,-1 1,1-1,0 1,0 0,0-1,0 1,-1-1,1 1,0-1,0 1,0 0,-1-1,1 1,0 0,0-1,0 1,0-1,0 1,0-1,-1 0,1 1,0-1,0 0,0 1,0-1,0 1,0-1,0 1,0-1,0 0,0 1,0-1,0 0,0 1,0-1,0 1,0-1,0 1,0-1,1 0,-1 1,0-1,0 0,0 1,0-1,0 0,0 0,0 1,0-1,1 1,-1-1,0 0,0 0,0 0,0 1,1-1,-1 0,0 0,0 0,1 1,-1-1,0 0,1 0,-1 0,1 0,-1 1,1-1,-1 0,0 0,0 0,1 0,-1 0,0 0,1 0,0-1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1073 357,'2'0,"-4"0,2 0,0-1,0 1,0 0,1 0,-1 0,0 0,0 0,0 0,0 0,0 0,0 0,0 0,0 0,0 0,0 0,0 0,1 0,-1-1,0 1,0 0,0 0,0 0,0 0,0 0,-1 0,1 0,0 0,0 0,-1 0,1 0,-1 0,-1 0,1 0,0 0,-1 1,1-1,0 0,0 1,0-1,0 1,0-1,0 1,0-1,1 1,-1-1,0 1,1-1,-1 1,0-1,1 1,-1 0,1 0,-1-1,0 1,1 0,0-1,-1 1,1-1,0 1,-1 0,1-1,0 1,0-1,0 0,-1 1,1-1,0 0,0 1,0-1,0 0,0 1,0-1,0 0,0 0,0 0,0 1,0-1,0 0,0 0,0 0,0 0,0 0,0 1,1-1,-1 0,0 0,1 0,-1 0,1 0,0 0,-1 0,1 0,0-1,-1 1,1 0,0 0,0 0,-1-1,1 1,0 0,0 0,-1 0,1-1,0 1,0 0,-1 0,1-1,0 1,-1 0,2 0,-2 0,1 0,0-1,-1 1,1 0,-1 0,0 0,1 0,-1 0,0 0,1 1,-1-1,1 0,-1 0,0 0,0 1,0-1,0 0,1 1,-1-1,0 1,0-1,0 1,-1-1,1 1,0-1,0 1,0-1,-1 1,1-1,-1 0,1 1,-1-1,1 0,-1 1,1-1,0 0,-1 0,1 0,-1 0,1 0,0 0,-1 0,1 0,0 0,0 0,-1 0,1-1,0 1,0 0,0-1,-1 1,1 0,0-1,0 1,0 0,0-1,0 1,0 0,1-1,-1 1,0 0,0 0,0-1,1 1,-1-1,0 1,1 0,-1-1,0 1,1 0,0-1,-1 1,1 0,0-1,0 1,0 0,2-1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1094 361,'2'0,"-4"0,2 0,0 0,0 0,0 0,0 0,0 0,0 0,0 0,0 0,0 0,0 0,0 0,0 0,0 0,0 0,-1 0,1 0,0 0,-1 0,1 0,-1 1,1-1,-1 0,0 1,1-1,-1 0,1 1,-1-1,1 1,-1-1,1 0,0 1,0-1,0 0,0 1,0-1,0 1,0-1,0 1,0 0,0-1,0 1,1-1,-1 1,0 0,0-1,0 1,1-1,-1 1,0 0,1-1,-1 1,0-1,0 1,0-1,0 1,0-1,0 1,0-1,0 0,0 1,0-1,0 1,0-1,0 1,0-1,0 0,0 0,0 1,-1-1,1 0,0 0,-1 1,1-1,-1 0,0 1,0-1,1 0,-1 0,0 0,1 0,-1 0,1 0,0 0,-1 0,1 0,0 0,-1 0,1 0,0 0,0 0,0 0,0 0,-1 0,1 0,0 0,0 0,0 0,0-1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1111 361,'2'0,"-4"0,2 0,1 0,-1 0,0 0,0 0,0 0,1 0,-1-1,0 1,1 0,-1 0,0 0,0 0,0-1,1 1,-1 0,0 0,0 0,0 0,0 0,1 0,-1 0,0-1,0 1,0 0,0 0,0 0,0 0,0 0,0 0,0 0,1 0,-1 0,0 0,0 0,0 0,0 0,0 0,0 0,0 0,0 1,0-1,0 0,0 1,0-1,0 1,0 0,-1-1,1 1,0 0,0-1,0 1,0 0,-1-1,1 2,0-2,0 1,-1 0,1 0,0-1,0 1,0 0,0-1,-1 1,1 0,0 0,0 0,0-1,0 1,-1-1,1 0,0 1,0-1,0 0,0 1,0-1,0 1,0-1,0 0,0 1,0-1,0 0,0 1,0-1,0 0,0 0,0 1,0-1,0 0,0 0,1 1,-1-1,0 0,0 0,0 0,0 0,0 0,0 1,0-1,0 0,0 0,0 0,0 0,1 0,-1 0,0 0,0 0,0 1,0-1,1 0,-1 0,0 0,0 0,0 0,1 0,-1 0,0 0,1 0,-1 0,0 0,0 0,1 0,-1 0,0 0,1 0,-1 0,0 0,1 0,-1 0,0 0,0 0,1 0,-1-1,2 1,-1-1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1121 369,'2'0,"-3"0,1 0,0 0,0 0,0 0,1 1,-1-1,0 0,0 0,1 0,-1 0,0 0,0 0,0 0,0 0,1 0,-1 0,0 0,0 0,0 0,0 0,0 0,0 0,0 0,0 0,0 0,0 0,0 0,0 0,0 0,0 0,0 0,-1 0,0 0,0 0,0 1,1-1,-1 0,0 0,0 0,0 0,0 0,0 0,1 0,-1 0,0 0,1 0,-1 0,1 0,0 0,-1-1,1 1,0 0,-1 0,1 0,-1 0,1 0,0 0,0 0,-1 0,1 0,0 0,0 0,0 0,-1 0,1 0,0 0,0 0,0 0,0 0,0 0,0 0,0 0,0 0,0 0,0 0,0 0,0 0,0 0,0 0,0 0,0 0,0 0,0 0,0 0,0 0,0 0,0 0,0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1144 374,'2'0,"-4"0,2 0,0 0,0 0,0 0,0 0,0 0,0 0,0 0,0 0,0 0,0 0,0 0,0 0,0 0,0 0,0 0,0 0,0 1,1-1,-1 0,2 0,-2 0,1 0,-1 0,1 0,-1 0,1 0,-1 0,0 0,1 0,-1 0,0 0,0 0,1 0,-1 0,0 0,0 0,0 0,1 0,-1 0,0 0,0 0,0 0,1 0,-1 0,0 0,0 0,1 0,-1-1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1144 370,'2'0,"-4"0,2 0,0 0,0 0,0 0,0 0,0 0,1 0,-1 0,1 0,0 0,-1 0,1 0,-1 0,1 1,-1-1,1 0,-1 0,1 0,-1 0,1 0,-1 0,1 0,-1 0,1 0,-1 0,1 0,-1 0,1 0,-1 0,1 0,-1 0,1 0,0 0,-1 0,1 0,1-1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551 665,'2'0,"-4"0,2 0,0 0,0 0,0 0,0 0,0 0,0 0,0 0,0 0,0 1,1-1,-1 1,0 0,-1 0,1 0,0-1,0 1,0 0,-1-1,1 1,-1 0,-1 1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1181 352,'2'0,"-4"0,2 0,0 0,0 1,-1-1,1 0,0 0,-1 0,1 1,-1-1,1 0,-1 0,1 1,-1-1,1 0,0 0,-1 0,1 1,0-1,0 0,0 0,0 0,-1 0,1 0,0 0,0 0,0 0,0 0,0 0,0 0,1 0,-1 0,0-1,0 1,1-1,0 1,-1-1,0 1,1-1,-1 1,0 0,1 0,-1-1,0 1,0 0,0 0,0 0,1 0,-1 0,0 0,0-1,0 1,0 0,0 0,0 0,0 0,0 0,0 0,0 0,0 0,0 1,1-1,-1 0,0 1,0-1,0 1,0 0,0 0,0-1,0 1,0 0,0 0,0 0,0 0,0 0,0 0,0 1,0-1,0-1,1 1,-1-1,0 1,0 0,0-1,0 0,0 1,0-1,0 0,0 0,0 1,0-1,0 0,0 0,0 0,1 1,-1-1,0 0,0 0,0 0,0 0,0 0,1 0,-1 0,0 1,0-1,1 0,-1 0,0 0,0 0,1 0,-1 0,0 0,0 0,1 0,-1 0,0 0,0 0,1 0,-1 1,0-1,0 0,0 0,0 0,0 0,0 0,1 0,-1 0,0 0,0 0,0 0,0 0,0 0,0 0,0 0,0 0,0 0,0 0,0 0,0 0,0 0,0 0,0 0,0 0,0 0,0 0,0 0,-1 0,0 0,0 0,0 0,0 0,0 0,1 0,-1 0,0 0,0 0,0 0,1 0,-1 0,0 0,1 0,-1 0,1 0,-1 0,1 0,0 0,-1 0,1 0,0 0,0 0,-1 0,1 0,0 0,0 0,0 0,0 0,0 0,-1 0,1 0,0 0,0 0,0 0,0 0,0 0,0 0,0 0,0 0,0 0,0 0,0 0,0 0,0 0,0 0,0 0,0 0,0 0,0 0,0 0,0 0,0 0,0 0,0 0,0 0,0 0,0 0,0 0,0 0,0 0,0 0,0 0,0 0,0 0,0 0,0 0,0 0,0 0,0 0,0 0,0 0,0 0,0 0,0 0,0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1064 405,'2'0,"-4"0,2 0,0 0,0-1,0 1,-1 0,1 0,-1 0,1 0,-1 0,0 0,0 0,0 1,1-1,-1 0,0 0,1 0,-1 0,0 0,1 0,0 0,-1 1,1-1,0 0,0 0,0 0,-1 0,1 0,0 0,1 1,-1-1,0 1,0-1,1 0,-1 1,1-1,-1 1,1-1,-1 0,1 1,0-1,-1 1,1-1,-1 1,1-1,-1 1,1-1,-1 1,0-1,0 0,0 1,0-1,0 0,0 1,0-1,0 0,0 1,-1-1,1 0,-1 1,1-1,-1 0,0 1,1-1,-1 0,1 0,-1 0,0 0,1 0,0 0,-1 0,1 0,-1 0,1 0,0 0,-1 0,1 0,0 0,-1 0,1 0,0 0,-1 0,1 0,0-1,0 1,0 0,0 0,0 0,0-1,0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1071 415,'2'0,"-4"0,2 0,0 0,0 0,0 0,0 0,0 0,0 0,1 1,-1-1,0 0,0 0,0 0,0 0,1 0,-1 0,0 0,1 0,-1 0,0 0,1 0,-1 0,1 0,-1-1,0 1,1 0,-1 0,0 0,1 0,-1-1,0 1,1 0,-1 0,0 0,0 0,0-1,0 1,0 0,0 0,0 0,0 0,-1 0,1 0,0 0,-1 0,1 0,0 0,-1 0,1 1,0-1,-1 0,1 0,0 1,0-1,0 0,-1 0,1 1,0-1,0 1,0-1,0 1,0-1,0 1,0-1,0 1,0-1,0 0,1 0,-1 1,0-1,0 0,0 0,0 0,0 0,1 0,-1 0,0 0,0 0,1 0,-1 0,0-1,0 1,1 0,-1 0,0 0,0-1,1 1,-1 0,0 0,0 0,0 0,0 0,0-1,1 1,-1 0,0 0,0 0,0 0,0 0,0 0,0 0,0 0,0 0,0 0,0 1,1-1,-1 0,0 1,0-1,0 1,0-1,0 1,0-1,0 0,0 1,0-1,0 0,0 1,0-1,0 0,0 0,0 0,0 0,0 0,0 1,0-1,0 0,0 0,1-1,-1 1,0 0,1-1,-1 1,1-1,-1 1,1-1,-1 1,1-1,-1 0,1 1,-1-1,1 1,0 0,-1-1,1 1,-1 0,1-1,-1 1,1 0,-1 0,0 0,0 0,1 0,-1 0,0 0,0 0,1 0,-1 1,0-1,0 0,1 1,-1-1,0 1,0-1,0 1,0-1,0 1,1-1,-1 1,0 0,0-1,0 1,0-1,0 1,0-1,0 1,0-1,0 0,0 0,0 1,0-1,0 0,0 0,0 0,0 1,1-1,0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1115 406,'2'0,"-4"0,2 0,0-1,0 1,0 0,0 0,0 0,0-1,0 1,0 0,0 0,0 0,0 0,0 0,0 0,0 0,0 0,1-1,-1 1,0 0,0 0,0 0,0 0,0 0,0 0,0 0,0 0,0 0,0 0,0 0,0 0,0 0,-1 1,1-1,0 1,0-1,0 2,0-1,0-1,0 1,-1 0,1 0,0 0,0 0,0 0,-1 0,1 0,0 0,0 0,0 0,0-1,0 1,0 0,0-1,0 1,0-1,-1 1,1-1,0 1,0-1,0 0,0 1,0-1,0 0,0 1,0-1,0 0,1 1,-1-1,0 0,0 0,0 1,0-1,0 0,0 0,0 0,0 1,1-1,-1 0,0 0,0 0,0 0,1 0,-1 0,0 0,0 1,0-1,1 0,-1-1,0 1,1 0,-1 0,0 0,1 0,-1 0,0-1,1 1,-1 0,1-2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1115 411,'2'0,"-4"0,2 0,0 0,0 0,0 0,0 0,0 0,0 0,0 0,0 0,0 0,0 0,0 0,0 0,0 0,0 0,0 0,0 0,1 0,0 0,-1 0,0 0,0 0,1 0,-1 0,1 0,-1 0,0 0,0 0,0 0,0 0,0 0,1 0,-1 0,0 0,0 0,0 0,0 0,0 0,0 0,0 0,0 0,0 0,0 0,0 0,0 0,0 0,0 0,-1 0,0 0,0 1,0-1,-1 0,1 0,0 0,0 0,0 0,0 0,0 0,0 0,1 0,-1 0,1 0,-1 0,1 0,0 0,0 0,-1 0,1 0,0 0,0 0,0 0,-1 0,1 0,0 0,0 0,0 0,0 0,0 0,0 0,-1 0,1 0,0 0,0 0,0 0,0 0,0 0,0 0,0 0,0 0,0 0,0 0,0 0,0 0,0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1138 422,'2'0,"-4"0,2 0,0 0,0 0,0 0,0 0,0 0,0 0,0 0,0 0,0 0,0 0,0 0,1 0,0 0,0 0,-1 0,1 1,0-1,0 0,-1 0,1 0,0 0,0 0,-1 0,1 0,0 0,-1 0,1 0,-1 0,1 0,-1 0,0 0,1 0,-1 0,0 0,1 0,-1 0,0 0,0 0,1 0,-1 0,0 0,1-1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1144 415,'2'0,"-4"0,1 0,1 0,0 0,0 0,0 0,0 0,0 0,0 0,0 0,0 0,0 0,0 0,0 0,0 0,0 0,0 0,0 0,1 0,-1 0,1 0,0 0,0 0,-1 0,1 0,0 0,0 0,0 0,-1 0,1 0,0 0,-1 0,0 0,1 0,-1 0,0 0,1 0,-1 0,0 0,1 0,-1 0,0 0,1 0,-1 0,1 0,-1 0,2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1178 414,'2'0,"-4"0,2 0,0 0,0 0,0 0,0 0,0 0,0-1,0 1,0 0,0 0,0 0,1 0,-1 0,0 0,0 0,0 0,1 0,-1 0,0 0,1 0,-1 0,0 0,0 0,1 0,-1 0,0 0,0 0,1 0,-1 0,0 1,0-1,1 0,-1 0,0 1,0-1,0 0,0 0,0 1,1-1,-1 1,0-1,0 1,-1-1,1 1,0-1,0 1,0-1,-1 1,1-1,0 1,0-1,-1 1,1-1,0 0,-1 1,1-1,0 0,-1 1,0-1,1 1,0-1,0 0,-1 0,1 0,0 1,-1-1,1 0,-1 0,1 0,0 0,-1 1,1-1,-1 0,1 0,0 0,-1 0,1 0,0 0,0 0,-1 0,1 0,0 0,0 0,-1 0,1 0,0 0,-1 0,1 0,0-1,0 1,0 0,-1 0,1 0,0 0,0 0,0 0,0 0,0 0,0-1,-1 1,1 0,0 0,0 0,0 0,0 0,0 0,0-1,0 1,0 0,0 0,0-1,0 1,0 0,-1 0,1 0,0-1,1 1,-1 0,0-1,0 1,0 0,0 0,0-1,0 1,0 0,0-1,1 1,-1 0,0 0,0-1,0 1,1 0,-1-1,0 1,1 0,-1-1,1 1,-1-1,0 1,1 0,-1 0,1-1,-1 1,1 0,-1 0,1-1,-1 1,0 0,1 0,-1-1,0 1,1 0,-1 0,0 0,1 0,-1 0,0 0,0 0,1 0,-1-1,0 1,0 0,0 0,0 0,0 0,0 0,0 0,1 0,-1 0,0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1068 450,'2'0,"-4"0,2 0,0 0,0 0,0 0,0 0,0-1,0 1,0 0,0 0,0 0,0 0,0-1,0 1,0 0,0 0,0 0,0 0,0 0,0 0,0-1,0 1,0 0,0 0,0 0,0 0,0 0,0 0,0 0,0 0,0 0,0 0,0-1,0 1,0 0,0 0,0 0,0 0,0 0,0 0,0 0,0 0,0 0,0 0,0 0,0 1,0-1,0 1,0-1,0 0,0 1,0-1,-1 2,1-2,0 1,0-1,0 1,0 0,-1-1,1 1,0 0,0-1,0 1,0-1,0 1,-1 0,1-1,0 1,0-1,0 1,0-1,0 0,0 1,0-1,0 1,0-1,0 0,0 1,0-1,0 0,0 1,-1-1,1 0,0 0,0 0,0 1,0-1,0 0,0 0,0 0,0 1,0-1,0 0,0 0,0 0,1 0,-1 0,0 0,0 1,0-1,0 0,0 0,0 0,0 0,1 0,-1 0,0 0,1 0,-1 0,0 0,1 0,-1 0,1 0,0 0,-1 0,1 0,-1-1,1 1,-1 0,1 0,0-1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1078 453,'2'0,"-4"0,2 0,0 0,0 0,0 0,0 0,0 0,0 0,0 0,1 0,-1 0,0 0,0 0,0 0,0 0,0 1,0-1,0 0,0 0,0 0,-1 0,1 0,0 0,-1 0,0 1,1-1,-1 0,0 0,0 0,0 0,0 0,0 1,1-1,-1 0,0 0,0 0,1 0,-1 0,1 0,0 0,-1 0,1 0,0 0,-1 0,1 0,0 0,0 0,0 0,-1 0,1 0,0 0,0 0,0 0,0 0,0 0,0 0,0 0,0 0,0 0,0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571 641,'2'0,"-4"0,2 0,0 0,0 0,0 0,0 0,0 0,0 0,0 0,0 0,0 1,0 0,0-1,1 1,-1 0,0 0,1-1,-1 1,1 0,-1-1,0 0,0 1,1-1,-1 0,0 0,0 0,1 1,-1-1,0 0,0 0,1-1,0 1,-1 0,0-1,1 1,0-1,-1 1,0-1,1 1,-1-1,0 1,0 0,1-1,-1 1,0 0,0 0,0 0,0 0,0 0,0 0,0 0,0 0,0 0,0 1,1 0,-1 0,0 2,0-2,0 1,0-1,0 1,0 0,0 1,0-1,0-1,0 1,-1 2,1-3,0 1,0-1,-1 0,1 0,-1 1,1-2,-1 2,0-1,1-1,-1 1,0-1,1 0,-1 0,1 0,-1 0,0 0,0 0,1 0,-1 0,0-1,1 1,0-1,-1 1,1-1,0 0,-1 0,2 0,-1 0,0 0,1 0,0 1,0-1,0 0,2-1,-2 2,0-1,0 0,1 1,-1-1,-1 1,1 0,0 0,-1 0,1 0,1-1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1099 463,'2'0,"-4"0,2 0,0 0,0 0,0 0,0 0,0 0,0 0,0 0,0 0,0 0,0 0,0 0,0 0,1 0,-1 0,1 0,0 0,-1 0,1 0,0 0,-1 0,1 0,0 0,-1 0,0 0,1 0,-1 0,1 0,-1 0,0 0,1 0,-1 0,0 0,1 0,-1 0,0 0,1 0,-1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1101 458,'2'0,"-4"0,2 0,0 0,-1 0,1 0,0 0,0-1,0 1,0 0,0 0,0 0,0 0,0 0,0 0,0 0,0 0,1 0,-1 0,1 0,0 0,-1 0,1 0,0 0,0 0,-1 1,1-1,0 0,0 0,-1 0,1 0,-1 0,1-1,-1 1,0 0,1 0,-1 0,0 0,1 0,-1 0,0 0,0 0,0 0,0 0,1 0,-1 0,0 0,1 0,0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1134 463,'2'0,"-4"0,2 0,0 0,0 0,0 0,0 0,0 0,0 0,0 0,0 0,0 0,0 0,0-1,0 1,0 0,0 0,0 0,0 0,1-1,-1 1,0 0,0 0,1 0,-1-1,0 1,1 0,-1 0,0 0,1 0,-1 0,0-1,1 1,-1 0,0 0,1 0,-1 0,1 0,-1 0,0 0,0 0,1 0,-1 0,0 0,1 0,-1 0,0 0,1 0,-1 0,0 1,0-1,0 0,1 0,-1 0,0 0,0 1,0-1,1 0,-1 0,0 1,0-1,0 0,0 1,0-1,0 0,0 0,0 1,0-1,0 0,0 1,0-1,0 0,0 1,0-1,-1 0,1 0,0 1,0-1,-1 0,1 1,0-1,0 0,-1 0,1 0,0 0,0 0,-1 1,1-1,0 0,0 0,-1 0,1 0,0 0,-1 0,1 0,0 1,-1-1,1 0,0 0,-1 0,1 0,-1 0,1 0,-1 0,1 0,0 0,-1 0,1 0,-1 0,1 0,0 0,0 0,-1 0,1 0,0 0,0 0,0 0,0-1,-1 1,1 0,0 0,0 0,0 0,0 0,0 0,0 0,0 0,0-1,0 1,0 0,0 0,-1 0,1 0,0-1,0 1,0 0,0 0,0 0,0-1,0 1,1 0,-1 0,0 0,0-1,0 1,0 0,0-1,0 1,0 0,1 0,-1-1,0 1,0 0,1 0,-1-1,0 1,1 0,-1-1,1 1,0 0,-1 0,1-1,0 1,0 0,0-1,-1 1,3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1067 450,'2'0,"-4"0,2 0,0 0,0 1,0-1,0 0,0 0,0 0,0 0,0 0,0 0,0 0,0 0,0 0,0 0,0 0,0 0,0 0,0 0,0 0,0 1,0-1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1068 454,'2'0,"-4"1,2-1,0 0,0 0,0 0,0 0,0 0,0 0,0 0,0 0,0 0,0 0,0 0,0 0,0 0,0 0,0 0,0 0,0 0,0 0,0 0,0 0,0 0,0 0,0 0,0 0,0 0,0 0,0 0,0 0,0 0,0 0,0 0,0 0,-1 0,1 0,0 0,0 0,0 0,0 0,-1 0,1 0,-1 0,1 0,-1 0,0 0,1 0,-1 0,0 0,0 1,1-1,-1 0,0 0,1 0,-1 0,1 0,0 0,-1 0,1 0,0 0,0 0,-1 0,1 0,0 0,0 0,0 0,0 0,0 0,-1-1,1 1,0 0,0 0,0 0,0 0,0 0,0 0,0 0,0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1189 465,'2'0,"-4"0,2 0,0 0,0 0,-1 0,1 0,0 0,0 0,0 0,0 0,0 0,0 0,0 0,0 0,0 0,0 0,0 0,0 0,0 0,0 0,0 0,0 0,0 0,0 0,0 0,0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575 426,'2'0,"-4"0,2 0,0 0,0 0,0 0,0 0,0 0,0 0,0 0,0 0,0 0,0 0,0 0,0 0,0 0,0 0,0 0,0 0,0 0,0 0,0 0,0 0,0 0,0 0,0 0,0 0,0 0,1 0,-1 0,0 0,0 0,0 0,0 0,0 0,0 0,0 0,0 0,0 0,0 0,0 0,0 0,0 0,0 0,0 0,0 0,0 0,0 0,0 0,0 0,0 0,0 0,0 0,0 0,0 0,0 0,0 0,0 0,0 0,0 0,0 0,0 0,0 0,0 0,0 0,0 0,0 0,0 1,0-1,0 0,0 0,0 0,-1 0,1 0,0 1,0-1,0 0,0 0,0 0,0 0,0 0,0 0,0 0,0 0,0 0,0 1,0-1,0 0,0 0,0 0,0 0,0 0,0 0,0 0,0 0,0 0,0 0,0 0,0 0,0 0,0 0,0 0,0 0,0 0,0 0,0 0,0 0,0 0,0 0,0-1,1 1,-1 0,0 0,0-1,0 1,1 0,-1 0,0-1,0 1,0 0,1 0,-1-1,0 1,0 0,0 0,1-1,-1 1,0 0,0 0,0 0,1-1,-1 1,0 0,0 0,0 0,0 0,0 0,0 0,0 0,0 0,0 0,0 0,0 0,0-1,0 1,0 0,0 0,0 0,0 0,0 0,0 0,0 0,0 0,0 0,0 0,0 0,0 0,1 0,-1 1,0-1,0 0,0 0,0 0,0 1,0-1,0 0,0 1,0-1,0 1,0-1,0 1,0-1,0 1,0-1,0 1,0-1,0 1,0-1,0 1,0-1,0 1,0-1,0 1,0-1,0 0,0 1,0-1,0 1,0-1,0 0,0 1,0-1,-1 0,1 1,0-1,0 0,0 1,0-1,0 0,0 0,0 1,0-1,0 0,0 0,0 1,0-1,0 0,0 0,0 0,0 1,0-1,0 0,0 0,0 0,0 0,0 1,0-1,0 0,0 0,0 0,0 0,0 0,0 1,0-1,0 0,0 0,0 0,0 0,0 0,0 0,0 0,0 0,0 0,0 0,0 0,0 0,0 0,0 0,0 0,0 0,0 0,0 0,0 0,0 1,0-1,0 0,0 0,0 0,0 0,0 0,0 0,0 0,1 0,-1 0,0 0,0 0,0 0,0 0,0 0,0 0,1 0,-1-1,0 1,0 0,0 0,0 0,0 0,0 0,1 0,-1 0,0 0,0 0,0 0,0 0,0 0,0 0,0 0,0 0,0 0,0 0,0 0,1 0,-1 0,0 0,0 0,0 0,0 0,0 0,0 0,0 0,0 0,-1 0,1 0,-2 0,2 0,-1 0,0 0,1 0,-1 0,1 0,-1 0,1 0,-1 0,1 0,-1 0,1 0,-1 0,1 0,0 0,0 0,-1 0,1 0,0 0,0 0,0 0,0 0,-1 0,1 0,0 0,0 0,0 0,0 0,0 0,0 0,0 0,0 0,0 0,0 0,0 0,0 0,0 0,-1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1207 421,'2'0,"-4"0,2 0,0 0,0 0,0 0,0 0,0 0,0 0,0 0,0 0,0 0,0 0,0 0,0 0,0 0,0 0,0 0,0 0,0 0,0 0,1 0,-1 0,1 0,-1 1,1-1,0 0,-1 0,1 0,0 0,0 1,-1-1,1 0,0 0,-1 0,1 0,0 0,-1 0,1 0,-1 0,1 0,-1 0,1 1,-1-1,0 0,0 0,0 0,0 0,0 0,0 0,1 0,-1 0,0 0,0 0,0 0,0 0,0 0,0 0,0 0,0 0,0 0,0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1201 414,'2'0,"-4"0,2 0,0 0,0 0,0 0,0 0,0 0,0 0,0 0,0 0,0 0,0 0,0 0,0 0,0 0,0 0,1 0,0 0,0 0,-1 0,1 0,0 1,0-1,0 0,1 0,-1 0,0 1,-1-1,1 0,0 0,-1 0,1 0,-1 0,1 0,-1 0,0 0,1 1,-1-1,0 0,0 0,1 0,-1 0,0 0,0 0,1 0,-1 0,0 0,1 0,-1 0,0 0,0 0,0 0,0 0,0 0,1 0,-1 0,0-1,0 1,0 0,1 0,-1 0,0 0,0-1,0 1,0 0,0 0,0-1,0 1,1 0,-1 0,0 0,0 0,0 0,0 0,0 0,0 0,0-1,0 2,1-1,-1 0,0 0,0 1,1-1,-1 1,0-1,1 1,-1-1,0 1,1-1,-1 1,0-1,1 1,-1-1,0 0,0 1,1-1,-1 0,0 0,0 0,0 1,0-1,0 0,0 0,0 1,0-1,0 0,0 0,0 1,-1-1,1 0,0 1,-1-1,0 1,0 0,0-1,0 1,0-1,-2 1,2 0,0-1,0 1,0-1,1 0,-1 1,0-1,1 0,0 0,-1 0,1 0,0 0,-1 0,1 1,0-1,0 0,0 0,-1 0,1 0,0 0,0 0,0 0,0 0,0 0,0 0,0 0,0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1256 403,'2'0,"-4"0,2 0,0 0,1-1,-1 1,0-1,0 1,0 0,0 0,0-1,0 1,1 0,-1-1,0 1,0 0,0 0,0 0,0-1,0 1,0 0,0 0,0 0,1 0,-1 0,0 0,0 0,0 0,0 0,0 0,0 0,0 0,0 0,-1 0,1 1,0 0,-1-1,1 1,0 0,0 0,-1-1,1 1,-1 1,1-1,0 0,-1 0,1 0,0 0,0 0,-1-1,1 1,0 0,0-1,0 1,-1 0,1-1,0 2,0-2,0 1,-1-1,1 1,0-1,0 1,0-1,0 1,0-1,0 0,0 0,0 0,0 1,0-1,0 0,0 0,0 1,0-1,0 0,0 0,0 0,0 0,1 1,-1-1,0 0,0 0,1 0,-1 0,1 0,-1 0,1 0,-1 0,1 0,-1 0,1 0,1 0,-2-1,1 1,0 0,-1-1,2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608 640,'2'0,"-4"0,2 0,0 0,0 0,0 0,0 0,0 0,0 0,-1 0,1 1,-1 0,0 0,0 0,0 0,1 0,-1 1,0-1,0 0,1 0,-1 1,1-1,-1 0,1 2,0-2,-1 0,1 1,1-1,-1 0,1 0,-1 0,1 0,-1 0,1-1,1 2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1251 407,'2'0,"-4"0,2 0,0 0,0 0,-1 0,1 0,0 0,0 0,0 0,0 0,0 0,0 0,0 0,1 0,-1 1,1-1,-1 0,1 0,0 1,-1-1,1 0,0 0,-1 0,1 0,0 0,-1 1,1-1,0 0,0 0,-1 0,1 0,-1 0,1 0,0 0,-1 0,1 0,-1 1,1-1,-1 0,1 0,-1 0,1 0,-1 0,0 0,1 0,-1 0,0 0,0 0,0 0,0 0,1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1265 421,'2'0,"-4"0,2 0,0 0,0 0,0 0,0 0,0 0,0 0,0 0,0 0,0 0,0 0,0 0,0 0,1 0,-1 0,1 0,1 0,-2 1,1-1,0 0,0 0,0 0,0 0,0 0,-1 0,1 0,0 0,-1 0,1 0,-1 0,1 1,-1-1,1-1,-1 1,0 0,0 0,0 0,1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1270 415,'2'0,"-4"0,2 0,0 0,0 0,1 0,-1 0,0 0,1 0,-1 0,1 0,0 0,0 0,0 0,0 0,0 0,-1 0,1 0,0 0,-1 0,1 0,-1 0,1 0,-1 0,1 0,-1 0,2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1301 415,'2'0,"-4"0,2 0,0 0,0 0,1 0,-1 0,0 0,0 0,0 0,1 0,-1 0,0 0,0 0,1 1,-1-1,0 0,0 0,0 1,0-1,1 0,-1 0,0 1,0-1,0 1,-1-1,1 1,0 0,0-1,0 1,-1-1,1 1,-1-1,0 1,1-1,-1 0,1 0,-1 1,0-1,1 0,0 0,-1 0,1 0,-1 0,1 0,-1 0,1-1,0 1,-1 0,1 0,0 0,0-1,0 1,-1 0,1 0,0-1,0 1,0 0,0-1,0 1,0 0,0 0,0-1,1 1,-1 0,0-1,0 1,0 0,1 0,-1-1,0 1,1 0,-1 0,0-1,1 1,-1 0,1 0,-1 0,1 0,-1 0,0 0,1 0,0-1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1240 441,'2'0,"-4"0,2 0,0 0,0 0,0 0,0 0,0 0,0 0,0 0,0 0,0 0,0 1,0-1,1 0,0 1,0-1,0 0,-1 0,1 0,0 0,0 1,-1-1,1 0,0 0,-1 0,1 0,0 1,0-1,-1 0,1 0,-1 0,1 0,-1 0,1 0,-1 0,0 1,1-1,-1 0,0 0,0 0,0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1242 437,'2'0,"-4"0,2 0,0 0,0 0,0 0,0 0,0 0,0 0,0 0,1 0,-1 0,0 0,1 0,0 0,0 0,0 0,-1 1,1-1,0 0,-1 0,1 0,0 1,0-1,-1 0,1 0,0 0,-1 1,1-1,-1 0,1 0,-1 0,0 0,1 0,-1 0,0 0,0 0,1 0,-1 0,0 0,1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1260 438,'2'0,"-4"0,2 0,0 0,0 0,0 0,0 0,0 0,0 0,0 0,0-1,0 1,0 0,0 0,0 0,0 0,0 0,0 0,0 0,0 0,0 0,0 0,0 0,0 0,0 0,0 0,0 0,0 0,1 0,-1 1,1-1,-1 0,0 0,0 0,0 1,0-1,1 0,-1 0,0 0,0 1,0-1,0 0,0 0,0 1,0-1,0 0,-1 1,1 0,0-1,-1 0,1 1,-1-1,1 1,0-1,-1 0,1 1,-1-1,1 0,0 0,-1 1,1-1,0 0,0 0,0 0,-1 1,1-1,0 0,0 0,0 0,0 0,-1 0,1 1,0-1,0 0,0 0,0 0,0 0,-1 0,1 0,0 0,0 1,0-1,0 0,0 0,0 0,0 0,0 0,-1 0,1 0,0 0,0 0,0 0,0 0,0 0,0 0,0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1284 456,'2'0,"-4"0,2 0,0 0,0 0,0 0,0 0,0 0,0 0,0 0,0 0,0 0,0 0,0 0,0 0,0 0,0 0,0 0,0 0,0 0,0 0,0 0,0 0,0 0,0 0,0-1,-1 1,1 0,1 0,-1 0,0-1,0 1,0 0,0 0,0 0,0-1,-1 1,1 0,0-1,0 1,0 0,-1 0,1 0,0 0,-1 0,1 0,-1 0,0 0,1 0,-1 0,0 0,1 0,-1 0,0 0,1 0,-1 0,0 1,1-1,-1 0,0 1,0-1,0 1,1-1,-1 0,1 1,0-1,0 0,-1 1,1-1,0 0,0 0,-1 1,1-1,0 1,0-1,-1 0,1 1,0-1,0 0,0 0,0 1,0-1,-1 0,1 0,0 0,0 1,0-1,0 0,0 0,0 0,0 0,0 0,1 1,-1-1,0 0,0 0,0 0,0 0,1 0,-1 0,0 0,0 0,2-1,-2 1,2 0,-2-1,1 1,0 0,-1-1,1 1,0 0,-1-1,1 1,0 0,-1-1,1 1,-1-1,1 1,-1 0,0 0,1-1,-1 1,0 0,0 0,1 0,-1 0,0-1,0 1,0 0,0 0,0 0,1 0,-1 0,0 0,0 0,0 0,0 0,0 0,0 0,0 1,0-1,0 0,0 1,0-1,0 1,0-1,0 1,0-1,0 1,0-1,0 1,0-1,0 1,1 0,-1-1,0 0,0 1,1-1,-1 1,0-1,1 0,-1 0,0 1,1-1,-1 0,0 0,2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1292 465,'2'0,"-4"0,2 0,0 0,0 0,0 0,0 0,0 0,1 0,-1 0,1 0,-1 0,0 0,1 0,-1 1,1-1,0 0,0 0,0 0,-1 0,0 1,1-1,-1 0,0 0,1 0,-1 0,0 0,0 0,0 0,1 0,-1 0,0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1292 459,'2'0,"-4"0,2 0,0 0,0 0,0 0,0 0,0 0,0 0,0 0,0 0,1 0,-1 0,1 0,0 0,0 0,-1 0,1 0,0 0,-1 1,0-1,1 0,-1 0,0 0,1 0,-1 0,0 0,0 0,1 0,-1 0,1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614 642,'2'0,"-4"0,2 0,0 0,0 0,0 0,0 0,0 0,0 0,0 0,0 0,0 0,0 1,0-1,0 2,-1-2,1 3,0-2,0 0,0 0,-1 1,1-1,0 0,0 0,0 0,0 0,0 0,0 0,-1 0,1 0,0-1,0 1,0 0,0-1,0 0,0 1,0-1,0 0,0 1,1-1,-1 0,0 0,0 0,0 1,0-1,1 0,-1 0,0 0,0 1,1-1,-1 0,0 0,1 0,-1 0,0 0,1 0,-1 0,0 0,1 0,-1 0,0 0,1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1314 462,'2'0,"-4"0,3 0,-1 0,0 0,0 0,0 0,1 1,-1-1,0 0,0 0,0 0,1 1,-1-1,0 0,0 1,0-1,1 1,-1-1,0 0,0 1,0-1,0 1,0-1,0 0,-1 1,1-1,0 0,0 1,0-1,-1 1,1-1,0 0,0 1,-1-1,1 0,0 0,-1 0,1 0,0 0,-1 1,1-1,-1 0,1 0,-1 0,1 0,0 0,-1-1,1 1,0 0,-1 0,1 0,0 0,0 0,0 0,-1-1,1 1,0 0,0 0,0 0,0-1,0 1,-1 0,1-1,0 1,0 0,0 0,0 0,0-1,1 1,-1 0,0 0,0-1,0 1,1 0,-1 0,0-1,1 1,-1 0,0 0,1 0,-1-1,0 1,1 0,-1 0,0 0,1 0,-1 0,0 0,1 0,-1 0,0-1,0 1,0 0,1 0,-1 0,0 0,0 0,0 0,0 0,0 0,0 0,0 0,1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1041 531,'2'0,"-4"0,2 0,0 0,0 0,0 0,1 0,-1 0,0 0,0 0,0 0,1-1,-1 1,0 0,0 0,0-1,0 1,1 0,-1 0,0 0,0 0,0-1,0 1,0 0,0 0,0 0,0 0,0 0,0 0,0-1,0 1,0 0,1 0,-1 0,-1 0,1 0,0 0,0 0,0 0,0 0,0 0,0 0,0 0,0 0,0 0,-1 0,1 0,0 0,-1 0,1 0,0 0,-1 0,1 1,0-1,-1 0,1 0,0 1,-1-1,1 0,-1 1,1-1,0 0,-1 1,1-1,0 1,-1-1,1 0,0 1,-1-1,1 1,0-1,-1 1,1-1,0 1,-1 0,1-1,0 1,0-1,0 1,0 0,-1-1,1 1,0-1,0 1,0-1,0 1,-1-1,1 1,0-1,0 1,0-1,0 1,0 0,-1-1,1 1,0-1,0 1,0-1,0 1,0 0,-1-1,1 1,0-1,0 1,0-1,0 1,-1-1,1 1,0-1,0 1,0-1,0 0,0 1,-1-1,1 1,0-1,0 0,0 1,-1-1,1 1,0-1,0 0,-1 1,1-1,0 0,-1 1,1-1,0 1,-1-1,0 1,1-1,0 0,-1 0,1 1,0-1,-1 0,1 0,0 0,0 1,-1-1,1 0,0 0,0 0,0 0,-1 0,1 0,0 0,0 0,0 0,0 0,0 0,0 0,0 0,0 1,0-1,0 0,0 0,0 0,0 0,0 0,0 0,-1 0,1 0,0 0,0 0,0 0,0 0,0 0,0 0,0 0,0 0,0 0,0 0,0 0,0 0,0 0,0 1,0-1,0 0,0 0,0 0,0 0,0 0,0 0,0 0,0 0,0 0,0 0,0 0,0 0,0 0,0 0,0 0,0 0,0 0,0 0,0 0,0 0,0 0,0 0,0 0,0 0,0 0,0 0,0 0,0 0,0 0,0 0,0 0,0 0,0 0,0 0,0 0,0 0,1 0,-1 0,1 0,-1 0,0 0,1-1,-1 1,0 0,1 0,-1 0,0-1,1 1,-1 0,0 0,0 0,1 0,-1 0,0-1,0 1,0 0,-1 0,0 0,1 0,-1 0,1 0,-1 0,1 0,-1 0,1 0,-1 0,1 0,0 1,0-1,-1 0,1 1,0-1,0 1,-1-1,1 1,0-1,-1 1,1-1,0 1,-1-1,1 1,0-1,0 1,-1-1,1 1,0-1,0 1,-1-1,1 0,0 1,0-1,0 1,0-1,0 0,-1 1,1-1,0 1,0 0,0-1,0 0,0 1,-1-1,1 1,0 0,0-1,0 1,0-1,0 1,0-1,0 1,0-1,0 1,0-1,0 1,0-1,-1 1,1-1,0 1,0-1,0 1,0-1,0 1,0-1,0 1,0-1,0 1,0-1,0 1,0 0,0-1,0 1,0 0,0-1,0 1,0 0,0-1,0 1,0-1,0 1,0-1,0 2,0-2,0 1,0-1,0 1,0-1,0 1,0 0,0 0,0-1,0 1,0 0,0-1,1 1,-1-1,0 1,0-1,0 0,0 1,0-1,0 1,0 0,0 0,0-1,0 1,0-1,0 1,1-1,-1 1,0-1,0 1,0-1,0 1,0 0,0 0,0-1,0 1,0-1,1 1,-1-1,0 1,0 0,0-1,0 1,0-1,0 1,0-1,0 1,1 0,-1-1,0 1,0-1,0 1,0-1,0 1,0-1,0 1,0-1,0 1,0-1,0 1,0 0,0-1,0 1,0-1,0 0,1 1,-1 0,0-1,0 1,0-1,0 1,0-1,0 1,0 0,0-1,0 1,0-1,0 1,0-1,0 0,1 1,-1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1017 658,'2'0,"-4"0,2 0,0 0,0 0,1 1,-1-1,0 0,0 0,0 0,0 0,0 1,1-1,-1 0,0 0,0 0,0 0,0 0,0 0,0 0,0 0,0 0,0 0,1 0,-1 0,0 0,0 0,0 0,2-1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1078 526,'2'0,"-4"0,2 0,0 0,0 0,0 0,0 0,0 0,0 0,0 0,0-1,0 1,0 0,0 0,0 0,0 0,0 0,0 0,0 0,-1 0,1 0,0 0,0 0,-1-1,1 1,0 0,-1 0,1 0,-1 0,1 0,0 0,-1 0,1 0,0 0,-1 0,1 0,-1 0,0 1,1-1,-1 0,1 0,-1 0,0 1,1-1,-1 0,0 1,1-1,-1 0,1 1,-1-1,1 0,-1 1,1-1,-1 1,1-1,-1 0,1 1,0-1,0 1,-1-1,1 0,0 1,0-1,0 0,0 1,0-1,0 1,0 0,0-1,0 0,0 0,0 1,0-1,0 0,0 1,0-1,0 0,0 0,0 1,0-1,0 0,1 0,-1 0,0 1,0-1,0 0,1 0,-1 0,0 0,1 0,0 0,-1 0,2 0,-2 0,1 0,0-1,0 1,0 0,0 0,0-1,-1 1,1 0,0 0,-1-1,1 1,-1 0,1 0,-1 0,1-1,-1 1,0 0,1 0,-1 0,0 0,0 0,1 0,-1 0,0 0,0 0,1 0,-1 0,0 0,0 0,1 0,-1 0,0 0,0 0,1 1,-1-1,0 0,0 0,0 1,0-1,0 0,0 0,0 1,-1-1,1 0,0 1,0-1,0 0,-1 0,1 1,0-1,0 0,-1 0,1 0,0 0,0 0,-1 0,1 0,0 0,0 0,0 0,0 0,-1 0,1 0,0-1,1 1,-1 0,0 0,0-1,1 1,-1 0,1-1,-1 1,0 0,1-1,-1 1,0 0,1 0,-1 0,0-1,1 1,0-1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1096 528,'2'0,"-4"0,2 0,0 0,0 0,0 0,1 0,-1 0,0 0,0 0,0 0,0 0,0 0,0 0,0 0,0 0,0 0,0 0,0 0,0 0,0 0,0 0,0 0,0 0,0 0,0 0,0 0,-1 0,1 0,0 0,0 1,0-1,0 0,0 1,0-1,0 0,0 0,0 1,0-1,0 0,0 1,0-1,0 0,0 1,0-1,0 1,0-1,0 1,1-1,-1 1,0-1,0 0,0 1,0-1,0 0,0 1,0-1,0 0,-1 1,1-1,0 0,0 1,0-1,0 0,-1 1,1-1,0 0,-1 0,1 1,0-1,0 0,-1 0,1 0,0 0,-1 1,1-1,0 0,-1 0,1 0,0 0,0 0,-1 0,1 0,0 0,0 0,-1 0,1 0,0 0,0 0,0 0,0 0,0 0,0 0,0 0,0 0,0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1113 525,'2'0,"-4"0,2 0,0 0,0 0,1 0,-1-1,0 1,0 0,0 0,0-1,0 1,0 0,1 0,-1 0,0 0,0-1,0 1,0 0,0 0,0 0,0 0,0 0,0 0,0 0,0 0,0-1,1 1,-1 0,0 0,0 0,0 0,0 0,0 0,0 0,0 0,0 0,0 1,0-1,0 1,0 0,0-1,0 2,0-1,0 0,-1 0,1 0,0 0,0-1,0 1,0 0,-1 0,1 0,0 0,0-1,0 1,-1 0,1-1,0 1,0-1,0 1,0-1,0 1,-1 0,1-1,0 0,0 0,0 1,0-1,0 0,0 1,0-1,0 0,0 0,0 0,0 1,0-1,0 0,0 0,0 1,1-1,-1 0,0 0,0 0,1 0,-1 1,0-1,0 0,1 0,-1 0,0 0,0 0,1 0,-1 0,0 0,1 0,-1 0,0 0,1 0,-1 0,0 0,1-1,-1 1,1-1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1110 532,'2'0,"-4"0,2 0,0 0,0 0,-1 0,1 0,0 0,0 0,0 0,0 0,0 0,0-1,0 1,0 0,0 0,0 0,0 0,0 0,0 0,0 0,0 0,0 0,0 0,0 0,0 0,0 0,0 0,0 0,0 0,0 0,0 0,0 0,1 0,0 1,0-1,0 0,0 0,-1 0,1 0,-1 0,1 0,0 0,-1 0,1 0,-1 0,0 0,1 0,-1 0,0 0,0 0,1 0,-1 0,0 1,1-1,-1 0,0 0,1 0,-1 0,0 0,2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1136 542,'2'0,"-4"0,2 0,0 0,0 0,0 0,-1 0,1 0,0 0,0 0,0 0,0 0,0 0,0 0,0 0,0 0,0 0,0 0,0 0,0 0,0 0,0 0,0 0,0 0,0 0,0 0,0 0,0 0,0 0,1 0,-1 0,0 0,1 1,-1-1,1 0,-1 0,1 0,-1 0,0 0,0 0,1 0,-1 0,0 0,1 0,-1 0,0 0,1 0,-1 0,0 0,0 0,0 0,1 0,-1 0,0 0,0 0,0 0,0 0,0 0,0 0,0 0,0 0,1 0,-1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1132 538,'2'0,"-4"0,2 0,0 0,0 0,0 0,0 0,0 0,0 0,0 0,0 0,0 0,0 0,0 0,0 0,0 0,0 0,1 0,-1 0,1 0,0 0,0 0,-1 0,1 0,0 0,-1 1,1-1,0 0,-1 0,1 0,-1 0,1 0,-1 0,1 0,-1 0,0 0,1 0,-1 0,0 0,0 0,1 0,-1 0,0 0,0 0,0 0,1 0,-1 0,0 0,0 0,0 0,1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1169 528,'2'0,"-4"0,2 0,0 0,0 0,0 0,0 0,0 0,0 0,0 0,-1 0,1 0,0 0,0 1,0-1,-1 0,1 0,0 0,0 0,0 0,0 0,-1 0,1 0,0 0,0 0,0 0,0 0,0 0,0 0,0 0,0 0,0 0,0 0,0 0,0 0,0 0,-1 0,1 0,0 0,0 0,0 0,0 0,0 0,0-1,1 1,-1 0,0 0,0 0,1-1,-1 1,0 0,1 0,-1 0,0-1,0 1,1 0,-1 0,0 0,0 0,0 0,0 0,1 0,-1 0,0 0,0 0,0 0,0 0,0 0,0 0,0 0,0 0,1 0,-1 0,0 1,0-1,0 1,0-1,0 1,0-1,0 1,0 0,0 0,0 0,0-1,0 1,0-1,0 1,0 0,0-1,0 1,0-1,0 1,0-1,0 0,0 1,0-1,0 0,0 1,0-1,0 0,0 1,0-1,0 0,0 0,0 0,0 1,0-1,0 0,0 0,0 1,0-1,1 0,-1 0,0 0,0 0,1 0,-1 0,0 0,1 0,-1 0,0 0,1 0,-1 0,0 0,1 0,-1 0,0 0,1 0,-1 0,0 0,0 0,1 0,-1 0,0 0,0 0,1 0,-1 0,0 0,0 0,0 0,0 0,0 0,0 0,0 0,0 0,0 0,0 0,0 0,0 0,0 0,-1 0,0 0,0 0,0 0,0 0,0 0,0 0,0 0,0 0,0 0,1 0,-1 0,0 0,0 0,1 0,0 0,-1-1,1 1,0 0,0 0,-1 0,1 0,0 0,0 0,0 0,0 0,-1 0,1 0,0 0,0 0,0 0,0 0,0 0,0 0,0 0,0 0,0 0,0 0,0 0,0 0,0 0,0 0,0 0,0 0,0 0,0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606 654,'2'0,"-4"0,2 0,0 0,0 0,0 0,0 0,0 0,0 0,0-1,0 1,0 0,0 0,0 0,0 0,1 0,-1 0,1 0,0 0,-1-1,1 1,0 0,0 0,0 0,0 0,0 0,0 0,0 0,-1 0,1 0,-1 0,1 0,-1 0,1 0,-1 1,0-1,2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1061 572,'2'0,"-4"0,2 0,0 0,1 0,-1 0,0-1,0 1,0 0,0 0,0 0,0 0,0 0,0 0,-1 0,1 0,-1 0,1 0,-1 0,0 0,0 0,0 1,-1-1,1 0,1 0,-2 0,2 1,-1-1,1 0,-1 0,1 0,0 0,0 0,0 0,-1 0,1 0,0 0,0 0,0 1,0-1,1 0,-1 1,1-1,-1 0,1 1,-1-1,1 0,-1 1,1-1,0 1,-1-1,1 1,-1-1,0 1,1-1,-1 0,0 1,0-1,1 0,-1 0,0 1,0-1,0 0,0 0,0 1,0-1,0 0,0 0,0 1,-1-1,1 0,0 0,-1 1,1-1,-1 0,1 1,-1-1,1 0,-1 0,0 0,1 0,-1 0,0 0,1 0,-1 0,1 0,-1 0,1 0,0 0,-1 0,1 0,-1 0,1 0,0 0,0 0,-1 0,1 0,0 0,0 0,0-1,0 1,0 0,0 0,0 0,2-1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1069 585,'2'0,"-4"0,2 0,0 0,1 0,-1 0,0 0,1 0,-1 0,1 0,-1-1,0 1,0 0,1 0,-1 0,0 0,0-1,1 1,-1 0,0 0,0 0,0 0,0 0,0 0,0-1,0 1,0 0,0 0,0 0,0 0,0 0,0 0,0 0,0 0,-1 0,1 0,-1 0,1 0,0 1,0-1,-1 0,1 0,0 1,-1-1,1 0,0 1,0-1,-1 0,1 1,0-1,0 0,0 0,0 1,0-1,0 0,0 0,1 0,-1 0,0 0,0 0,1 0,-1 0,0 0,1 0,-1 0,0 0,1 0,-1-1,0 1,1 0,-1 0,0 0,0 0,1-1,-1 1,0 0,0 0,1 0,-1 0,0 0,0 0,0 0,0 0,0 0,0 0,0 0,1 0,-1 0,0 0,0 1,0-1,1 0,-1 0,0 1,0-1,0 1,0-1,0 0,0 1,0-1,0 0,0 1,0-1,0 0,0 0,0 0,0 0,0 1,0-1,1 0,-1 0,0 0,0 0,0-1,1 1,-1 0,0 0,1-1,0 1,-1-1,1 1,-1 0,0 0,1 0,-1-1,0 1,1 0,-1 0,0 0,0 0,1 0,-1 0,0 0,0 0,1 0,-1 1,0-1,0 0,0 0,0 1,1-1,-1 0,0 1,0-1,0 0,0 1,0-1,0 0,0 1,0-1,0 0,0 1,0-1,1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1109 568,'2'0,"-3"-1,1 1,0 0,0 0,0-1,0 1,1 0,-1 0,0-1,0 1,0 0,1 0,-1 0,0 0,0-1,0 1,0 0,0 0,0 0,0 0,0 0,0 0,0 0,1 0,-1 0,0 0,0 0,0 0,0 0,0 0,0 0,0 0,0 0,0 1,0-1,-1 1,1 0,0 0,0 0,-1 0,1 0,0 1,-1-1,1 0,0 0,-1 0,1 0,0 0,-1 0,1 0,0 0,0 0,0 0,0-1,-1 1,1 0,0-1,0 1,0-1,0 1,0-1,0 1,0-1,0 0,0 1,0-1,0 0,0 0,0 1,0-1,0 0,0 0,1 0,-1 1,0-1,0 0,1 0,-1 0,0 0,0 0,0 0,1 0,-1 0,0 0,1 0,1-1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1110 576,'2'0,"-4"0,2 0,0 0,1 0,-1 0,0 0,0 0,0 0,1 0,-1 0,0 0,0 0,1 0,-1 0,0 0,0 0,0 0,1 0,-1 0,0 0,0 0,0 0,0 0,0 0,1 0,-1 0,0 0,0 0,0 0,0 0,0 0,0 0,0 0,0 0,0 0,0 0,0 0,-1 0,0 0,0 0,1 0,-1 0,0 0,0 0,1 0,-3-1,3 1,-1 0,0 0,1 0,-1 0,1 0,-1 0,0 0,1 0,0 0,0 0,-1 0,1 0,0 0,0 0,0 0,0 0,0 0,0 0,0 0,1 1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1140 589,'2'0,"-4"0,2 0,0 0,0 0,0 0,-1 0,1 0,0 0,0 0,0 0,0 0,0 0,0 0,0 0,0 0,0 0,0 0,0 0,0 0,0 0,0 0,0 0,0 0,0 0,0 0,1 0,-1 0,1 0,0 0,-1 0,1 0,0 0,-1 0,1 0,0 0,-1 0,1 0,-1 0,0 0,0 0,0 0,1 0,-1 0,0 0,0 0,0 0,0 0,1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1135 584,'2'0,"-5"0,3 0,0 0,0 0,0 0,0 0,0 0,0 0,0 0,1 0,-1 0,0 0,1 0,-1 0,1 0,-1 0,1 0,0 0,0 0,-1 0,1 0,-1 0,1 0,-1 0,1 0,-1 0,0 0,1 0,-1 0,1 0,-1 0,0 0,1 0,-1 0,0 0,0 0,0 0,0 0,1 0,-1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1162 587,'2'0,"-4"0,2 0,0 0,0 0,0 0,0 0,0 0,1 0,-1 0,0 0,0 0,0 0,0 0,0 0,1 0,-1 0,0-1,0 1,1 0,-1 0,0 0,1 0,-1-1,1 1,-1 0,1 0,-1 0,0 0,1 0,-1-1,1 1,-1 0,1 0,-1 0,0 0,1 0,-1 0,1 0,-1 0,0 0,1 0,-1 0,0 0,0 0,1 0,-1 0,0 0,1 0,-1 0,0 0,0 0,1 0,-1 1,0-1,0 0,1 0,-1 0,0 0,0 1,0-1,0 0,0 0,0 1,0-1,0 0,0 0,0 1,0-1,0 0,0 1,0-1,0 0,0 1,0-1,0 0,0 1,-1-1,1 0,0 0,0 0,0 1,-1-1,1 0,0 0,0 0,-1 0,1 1,0-1,0 0,-1 0,1 0,0 0,-1 0,1 0,-1 0,1 1,0-1,-1 0,1 0,0 0,-1 0,1 0,0 0,-1 0,1 0,0 0,0 0,-1 0,1 0,0-1,-1 1,1 0,0 0,0 0,0 0,-1 0,1 0,0 0,0 0,0 0,-1 0,1 0,0-1,0 1,0 0,0 0,0 0,-1 0,1 0,0 0,0-1,0 1,0 0,0 0,0 0,0 0,0 0,0-1,0 1,0 0,0 0,0 0,0-1,0 1,0 0,0 0,0 0,0-1,1 1,-1 0,0 0,0-1,1 1,-1 0,0 0,1 0,-1-1,0 1,1 0,-1 0,0 0,1 0,-1-1,1 1,-1 0,0 0,0 0,1 0,-1 0,0 0,0-1,0 1,0 0,1 0,-1 0,0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1056 622,'2'0,"-4"0,2 0,0 0,0-1,0 1,0 0,0 0,0 0,0 0,0 0,0 0,0 0,0 0,1 0,-1 0,0 0,0-1,0 1,0 0,0 0,0 0,0 0,0 0,0 1,0-1,0 0,0 1,0-1,0 1,0-1,-1 1,1 0,0 0,0-1,-1 1,1 0,-1 0,1 0,0 0,-1 0,1 0,-1 0,1 0,0-1,0 1,-1 0,1-1,0 1,0-1,-1 1,1 0,0-1,0 0,0 1,0-1,0 1,0 0,0-1,0 1,1-1,-1 0,0 1,0-1,1 0,-1 1,1-1,-1 0,0 0,1 1,-1-1,1 0,0 0,-1 0,1 0,-1 0,1 0,0 0,1-1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1050 634,'2'0,"-5"0,3 0,0 0,0 0,0 0,0 0,0 0,0 0,0 0,0 0,0 0,0 0,0 0,0 0,0 0,0 0,0 0,0 0,0 0,0 0,0 0,0 0,0 0,0 0,1 1,0-1,0 0,0 0,-1 0,1 1,0-1,0 0,0 0,0 0,-1 0,1 1,-1-1,1 0,-1 0,1 0,-1 0,0 0,1 0,-1 0,0 0,0 0,0 0,1 0,-1 0,0 0,0 0,0 0,0 0,1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1109 638,'2'0,"-4"0,2 0,0 0,0 0,0 0,0 0,0 0,0 0,0 0,0 0,0 0,1 0,-1 0,1 0,-1 1,1-1,-1 0,1 0,0 0,-1 0,2 0,-1 0,-1 0,2 0,-1 0,0 1,0-1,-1 0,1 0,-1 0,0 0,1 0,-1 0,0 0,1 0,-1 0,0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637 652,'0'1,"0"-1,0 1,0 0,0 1,-1-1,1 0,0 1,0-1,-1 0,1 0,-1 0,1 1,0-2,-1 1,1-1,0 1,0-1,0 0,0 1,0-1,0 0,0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1114 632,'2'0,"-4"0,2 0,0 0,0 0,0 0,0 0,0 0,1 0,0 0,-1 0,1 0,0 0,0 0,-1 0,1 0,0 0,0 0,-1 0,1 0,0 0,0 0,-1 0,1 0,-1 1,1-1,-1 0,1 0,-1 0,1 0,-1 0,0 0,0 0,1 0,-1 0,0 0,1 0,-1 0,0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1143 627,'2'0,"-4"0,3 0,-1 0,0 0,0-1,1 1,-1 0,0 0,0 0,1-1,-1 1,0 0,1 0,-1 0,1 0,-1-1,1 1,0 0,0 0,-1 0,0 0,1 0,-1 0,1 1,-1-1,0 0,1 0,-1 0,0 1,0-1,0 0,1 0,-1 1,0-1,0 1,0 0,-1-1,1 1,0-1,-1 1,1-1,-1 1,1-1,-1 1,1-1,-1 1,1-1,-1 1,1-1,-1 1,0-1,1 0,0 1,-1-1,1 0,-1 0,1 0,0 1,0-1,-1 0,1 0,0 0,-1 0,1 0,0 1,0-1,0 0,0 0,0 0,0 0,0 0,-1 0,1 0,0 0,0 0,0 0,0 0,0 0,0 0,1 1,-1-1,0 0,0 0,0 0,1 0,0 1,-1-1,1 0,0 0,-1 0,1 0,0 0,-1 0,1 0,0 1,-1-1,1 0,0 0,-1 0,1-1,0 1,-1 0,1 0,0 0,-1 0,1 0,-1 0,1-1,-1 1,0 0,2-1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1171 628,'2'0,"-4"0,2 0,0 0,0 0,0 0,0 0,0 0,0 0,0 0,0 0,0 0,0 0,0 0,0 0,0 1,0-1,0 1,0-1,0 1,0 0,0-1,-1 2,1-1,0-1,0 1,0 1,0-2,-1 1,1 0,0-1,0 1,0-1,0 1,0-1,0 0,0 1,-1-1,1 0,0 0,0 0,0 0,0 0,0 0,0 0,0 0,1-1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1174 630,'2'0,"-4"0,2 0,0 0,0 0,0 0,0 0,0 0,0 0,0 0,0 0,0 0,0 0,0 0,0 0,0 0,0 0,0 0,0 1,0 0,0-1,0 1,0 0,0-1,0 1,0 0,0-1,-1 1,1-1,0 1,0-1,0 1,0-1,0 1,0-1,0 0,0 0,0 1,0-1,0 0,0 0,1 0,-1 0,0 0,0 0,0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1160 628,'2'0,"-4"0,2 0,0 0,0 0,1-1,0 1,0 1,0-1,0 0,1 0,-1 0,0 0,0 0,1 0,-1 0,0 1,0-1,-1 0,1 0,-1 0,1 0,-1 0,1 0,-1 0,0 0,0 0,1 0,-1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1198 580,'2'0,"-4"0,2 0,0 0,0 0,0 0,0 0,0 0,0 0,0 0,0 0,0 0,0 0,0 0,0 0,0 0,0 0,0 0,0 0,0 0,1 0,-1 0,1 0,0 0,1 0,-1 1,0-1,1 0,-1 0,0 0,0 0,0 0,0 0,0 0,0 0,-1 0,1 0,-1 0,0 0,1 0,-1 0,0 0,0 0,0 0,1 0,-1 0,0 0,0 0,0 0,0 0,0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1200 571,'2'0,"-4"0,2 0,0 0,0-1,0 1,0 0,0 0,0 0,1 0,-1 0,0 0,1 0,0 0,0 0,-1 0,1 1,0-1,0 0,0 0,0 0,-1 0,1 0,0 0,-1 0,1 0,-1 0,1 0,-1 0,0 0,1 0,-1 0,0 0,0 0,0 0,0 0,1 0,-1-1,0 1,0 0,0-1,0 1,0 0,0 0,0-1,0 1,0 0,0 0,0 0,0 0,0 0,0-1,0 1,0 0,0 0,0 0,0 0,0 0,0 0,1 0,-1 0,1 1,0-1,-1 0,1 0,1 1,-2 0,1-1,-1 0,1 1,-1-1,1 1,-1-1,0 1,1-1,-1 1,0-1,0 0,0 1,0-1,-1 1,1-1,-1 1,1 0,-1-1,1 1,-1-1,0 1,1-1,-1 1,1-1,-1 0,1 0,-1 1,1-1,0 0,0 0,0 0,-1 0,1 1,0-1,0 0,0 0,0 0,0 0,-1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1252 563,'0'-1,"0"1,0 0,0-1,0 1,0 0,0-1,0 1,0 0,0-1,0 1,1 0,-1-1,0 1,0-1,0 1,0 0,0 0,0-1,1 1,-1 0,0 0,0-1,0 1,0 0,0 0,0 0,0 0,0 0,0 0,0 0,0 0,0 0,0-1,0 1,0 0,0 0,0 0,0 0,0 0,0 0,0 0,0 0,0 0,0 1,0-1,0 1,0-1,0 1,-1 0,1 0,0 0,0 0,-1 0,1-1,0 1,-1 0,1 0,0 0,0 0,0 0,-1 0,1 0,0-1,0 1,-1 0,1 0,0-1,0 1,0-1,0 1,0 0,0-1,0 1,0-1,0 1,0-1,0 1,0-1,0 1,0-1,0 1,0-1,0 0,0 0,0 1,0-1,0 0,0 0,0 0,0 1,0-1,1 0,-1 0,0 1,0-1,0 0,1 0,-1 0,0 0,1 1,-1-1,0 0,1 0,-1 0,1 0,-1 0,1 0,0 0,-1 0,1 0,0 0,-1-1,2 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1261 567,'2'0,"-4"0,2 0,1 0,-1 0,0 0,0 0,0 0,0 0,0 0,0 0,0 0,0 0,0 0,0 0,0 0,0 0,0 0,0 0,-1 0,0 0,0 1,0-1,-1 0,1 0,-1 0,1 0,0 0,-1 0,1 0,0 0,0 0,0 0,0 0,0 0,0 0,1 0,0 0,-1 0,1 0,0 0,0 0,0 0,-1 0,1 0,0 0,0 0,0 0,0 0,0 0,0 0,3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1272 574,'2'0,"-4"0,2 0,0 0,0 0,0 0,0 0,0 0,0 0,1 0,-1 0,0 0,0 0,1 0,-1 0,1 0,-1 0,0 0,1 0,-1 0,1 1,-1-1,1 0,-1 0,1 0,-1 0,1 0,-1 0,1 0,-1 0,1 0,-1 0,0 0,0 0,1 0,-1 0,0 0,0 0,1 0,-1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647 663,'2'0,"-4"0,2 0,0 0,0 0,0 0,0 0,0 0,0 1,0-1,1 0,-1 0,0 1,0-1,0 1,0 0,0-1,0 1,-1 0,1 0,-1 0,1 0,-1-1,1 1,-1 0,1-1,-1 1,1-1,0 0,-1 1,1-1,0 0,0 0,-1 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1273 568,'2'0,"-4"0,2 0,0 0,0 0,0 0,0 0,0 0,1 0,-1-1,1 1,0 0,-1 0,1 0,0 0,0 0,-1 0,1 0,0 0,0 0,-1 0,1 0,-1 0,1 0,-1 0,1 0,-1 0,0 1,1-1,-1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1298 558,'2'0,"-4"0,2 0,0 0,0 0,0 0,0 0,0 0,0 0,0 0,0 0,0 0,0 0,0-1,0 1,0 0,0 0,0 0,0 0,1 0,-1 0,1 0,-1 0,0 0,1 0,-1 0,0 0,1 0,-1 0,0 0,1 1,-1-1,0 0,0 1,0-1,0 1,0-1,0 1,0 0,-1-1,1 1,-1 0,1 0,-1 0,0 0,0 0,1-1,-1 1,0-1,1 1,-1-1,1 1,0-1,-1 0,1 0,0 1,0-1,-1 0,1 0,0 1,0-1,0 0,0 0,0 0,0 0,0 0,0 1,0-1,0 0,1 0,-1 0,0 0,0 0,1 0,-1 0,0 0,1 1,-1-1,0 0,1 0,-1 0,1 0,-1 0,1 0,-1-1,0 1,1 0,-1 0,2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1315 565,'2'0,"-4"0,2 0,0 0,0 0,0 0,0 0,0-1,0 1,0 0,0 0,0 0,0 0,0 0,0 0,0 0,0 1,1-1,-1 0,0 1,0-1,0 1,0-1,0 1,0 0,-1-1,1 1,0 0,0-1,0 1,0-1,0 1,0 0,-1-1,1 1,0-1,0 0,0 1,0-1,0 0,0 0,0 1,0-1,0 0,0 0,0 0,0 0,0 0,0 0,0 0,0 0,1 0,-1 0,1-1,-1 1,0-1,1 0,1-2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1319 570,'2'0,"-4"-1,3 1,-1-1,0 1,1-1,-1 1,0-1,0 1,0 0,0-1,1 1,-1 0,0 0,0-1,0 1,0 0,0 0,0-1,0 1,0 0,0 0,0 0,0 0,0 0,0 0,0 0,0 0,0 0,0 0,0 0,0 0,0 1,0-1,0 1,0 0,0 0,0-1,0 1,-1 0,1 0,0 0,0-1,0 1,0 0,0-1,0 2,1-2,-1 1,0-1,0 1,0-1,0 0,1 1,-1-1,0 0,0 0,0 0,0 0,0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1309 565,'2'0,"-4"0,2 0,0 0,0 0,0 0,0 0,0 0,0 0,0 0,1 0,-1 0,0-1,1 1,-1 0,1 0,0 0,0 0,0 1,0-1,0 0,0 0,0 0,0 0,-1 0,1 0,0 0,-1 0,1 0,-1 0,1 0,-1 0,0 0,0 0,1 0,-1 0,0 0,0 0,0 0,0 0,1 0,-1 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1161 664,'2'0,"-4"0,2 0,0 0,0 0,0 0,0 0,0 0,0 0,0 0,0 0,0 0,-1 1,0-1,0 0,0 0,0 0,0 0,-1 0,1 0,-1 0,0 0,-1 0,0 0,0 0,0 0,0 0,0 0,0 0,0 0,-1 0,1 0,0 0,0 0,0 0,0 0,0-1,0 1,0 0,0 0,1 0,-1 0,1 0,-1 0,1-1,0 1,0 0,1 0,-1 0,0 0,0 0,0-1,-2 1,2 0,1 0,-1 0,0 0,1 0,-1 0,0 0,0 0,1 0,-1 0,0 0,1 0,-1 0,1 0,-1 0,-2 0,3 0,1 0,-1-1,0 1,1 0,-1 0,1 0,0 0,-1 0,1 0,-1 0,1 0,0 0,-1 0,1 0,0 0,-1 0,1 0,0 0,0 0,-1-1,1 1,0 0,-1 0,1 0,0 0,0 0,-1 0,1 0,0 0,-1 0,1 0,0-1,-1 1,1 0,0 0,-1 0,1 0,0 0,-1 0,1-1,0 1,-1 0,1 0,-1 0,1-1,-1 1,1 0,-1 0,1 0,0-1,-1 1,1 0,-1 0,1-1,0 1,0 0,-1 0,1-1,0 1,-1 0,1 0,0-1,0 1,0 0,0 0,0-1,-1 1,1 0,0-1,0 1,0 0,0-1,0 1,0 0,0-1,1-1,-1 1,1 1,-1-1,0 1,1-1,-1 0,1 0,-1 0,1 0,-1 0,1 0,-1 0,1 0,0-1,0 1,0 0,-1-1,1 1,0 0,-1 0,1-1,0 1,-1 0,1 0,-1-1,1 1,-1 0,0 1,1-1,-1 0,0 0,0 1,0-1,0 1,0-1,0 1,0 0,0-1,0 1,0 0,1 0,-1 0,0 0,0-1,0 1,0 0,0 0,0 0,0 0,0 0,0 0,0 0,0 0,0 0,0 0,0 0,0-1,0 1,0 0,0 0,0 0,0 0,0 0,0 0,0 0,1 0,0 0,-1-1,1 1,-1 0,1 0,-1 0,1 0,0 0,-1-1,1 1,0 0,-1 0,1 0,-1 0,1 0,-1 0,1 0,-1 0,1 0,0 0,-1 0,1 0,0 0,-1 0,1 0,0 0,0 0,0 0,1 0,-1 0,0 0,0 0,0 0,1 0,-1 0,0 0,1 0,-1 0,0 0,1 0,0 0,0 0,-1 0,0 0,0 0,0 0,0 0,1 0,-1 0,0 0,0 0,0 0,0 0,0-1,0 1,1 0,-2 0,1 0,0 0,1 0,-1 0,0 0,0 0,1 0,-1 0,0 0,0 1,0-1,0 0,-1 0,1 0,0 0,0 0,0 0,0 0,0 0,-1 0,1 1,0-1,0 0,-1 0,1 0,0 0,0 0,0 0,0 0,0 0,0 0,0 0,-1 0,1 1,1-1,-1 0,0 0,0 0,0 0,0 0,0 0,0 1,-1-1,2 0,-1 0,0 0,0 0,0 0,-1 0,1 1,0-1,0 0,0 0,0 0,-1 0,1 1,0-1,0 0,0 0,-1 0,1 0,0 0,-1 0,1 0,0 1,0-1,-1 0,1 0,-1 0,1 0,0 0,-1 0,1 0,-1 0,1 0,0 0,-1 0,1 0,0 0,0 0,-1 0,1 0,0 1,0-1,0 0,0 0,0 0,0 0,0 0,0 0,-1 0,1 0,0 0,0 0,-1 0,2 1,-1-1,-1 0,1 0,0 0,-1 0,1 0,0 0,-1 0,1 0,0 0,-1 0,1 0,0 1,-1-1,1 0,0 0,-1 0,1 0,-1 0,1 0,0 0,-1 0,1 0,-1 0,1 0,-1 0,1 0,-1 0,1 0,-1 0,1 0,-1 0,0 0,1 0,-1 0,0 0,1 0,-1 0,0 0,1 0,-1 0,0 0,1 0,-1 0,0 0,1 0,-1-1,0 1,1 0,-1 0,0 0,0 0,1 0,-1 0,0 0,0 0,0 0,0 0,1 0,-1 0,0 0,0 0,0 0,0 0,0 0,0 0,0 0,0 0,0 0,0 0,0 0,0 0,1 0,-1 0,0 0,0 0,0 0,0 0,0 0,0 0,0 0,0 0,0 0,0 0,0 0,1 1,-1-1,0 1,0 0,0-1,0 1,0 1,0 0,0-1,0 0,0 1,-1-1,1 0,0 0,0 0,-1 0,1 1,0-1,0 0,-1 0,1 0,0-1,-1 1,1 0,0 0,0 0,-1 0,1-1,0 1,0 0,0-1,-1 1,1 0,0-1,0 1,0 0,0-1,0 1,0-1,0 1,-1-1,1 1,0-1,0 0,0 0,0 1,0-1,0 0,0 1,0-1,0 0,0 0,0 1,0-1,0 0,0 0,0 1,0-1,0 0,0 0,0 1,0-1,0 0,0 1,0-1,0 0,0 0,0 0,0 0,0 1,0-1,0 0,0 0,0 0,0 0,0 0,0 1,0-1,0 0,0 0,0 0,0 0,0 0,0 0,0 0,0 0,0 0,0 0,0 0,0 0,0 0,0 0,0 0,0 1,0-1,0 0,0 0,-1 0,1 0,-2 0,1 1,0-1,-1 0,1 0,-1 0,0 0,-1 0,1 0,-1 0,1 0,-1 0,1 0,-1 0,0 0,1 0,-1 0,1 1,0-1,0 0,1 0,-1 0,1 0,0 0,0 0,0 0,0 0,1 0,-1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1244 608,'2'0,"-4"0,2 0,0 0,0-1,0 1,0 0,0 0,0 0,0 0,0 0,0 0,0 0,0-1,1 1,-1 0,0 0,0 0,0 0,0 0,0 0,0 0,0 0,0 0,0 0,0 0,0 0,0 0,0 0,0 0,0 0,0 0,0 1,-1 0,1-1,0 2,-1-1,1 0,-1 0,1 0,0 1,-1-1,1 0,0 0,-1 0,1-1,0 1,-1 0,1 0,0-1,0 1,0 0,-1 0,1-1,0 1,0 0,-1-1,1 1,0-1,0 1,0-1,0 0,0 0,-1 1,1-1,0 0,0 0,0 0,0 0,0 0,0 0,0 0,0 0,0 0,0 0,0 0,1 0,-1-1,1 1,-1 0,1-1,-1 1,1 0,0-1,-1 1,1 0,-1-1,1 1,0 0,-1 0,1 0,0 0,-1 0,0 0,1 0,-1 0,1 0,-1 0,0 0,1 0,-1 0,1 1,-1-1,0 0,0 0,1 1,-1-1,0 0,0 0,0 1,0-1,0 0,0 0,0 1,0-1,0 1,-1-1,1 0,0 0,-1 1,1-1,-1 0,0 0,1 0,-1 1,0-1,0 0,1 0,-1 0,0 0,1-1,-1 1,0 0,1 0,0 0,-1 0,1 0,0 0,0 0,-1 0,1 0,0 0,0 0,0 0,0 0,0-1,0 1,0 0,-1 0,1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1255 635,'2'0,"-4"0,2 0,0 0,0 0,0 0,0 0,0 0,0-1,0 1,1 0,-1 0,1 0,-1 1,1-1,-1 0,1 0,0 0,-1 0,1 0,0 0,-1 0,1 0,0 0,-1 0,1 0,-1 0,0 0,0 0,1 0,-1 0,0 0,0 0,0 0,0-1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1258 626,'2'0,"-4"0,2 0,0 0,0 0,0 0,0 0,0 0,0 0,0 0,0 0,0 0,1 0,-1 0,1 0,-1 0,1 0,0 0,-1 0,1 0,-1 1,0-1,1 0,-1 0,0 0,1 0,-1 0,0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1276 622,'0'-1,"0"1,0 0,1 0,-1 0,0 0,0-1,0 1,0 0,1 0,-1 0,0 0,0 0,1 0,-1 0,1-1,-1 1,1 0,-1 0,1 0,0 1,-1-1,1 0,-1 0,1 0,-1 0,0 1,0-1,1 0,-1 0,0 1,0-1,0 1,1-1,-1 1,-1 0,1-1,0 1,0-1,0 1,-1-1,1 1,-1-1,1 1,-1-1,1 1,-1-1,1 1,-1-1,1 1,-1-1,1 0,-1 1,1-1,-1 0,1 0,0 0,0 1,0-1,-1 0,1 0,0 0,0 0,0 0,0 0,0 0,0 0,0 0,0 0,0 0,0 0,0 0,0 1,1-1,-1 0,0 0,1 0,-1 0,0 0,1 0,0 0,-1 0,0 0,1-1,-1 1,1 0,-1 0,0 0,1 0,-1 0,0 0,1-1,-1 1,0 0,2-1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474 212,'2'0,"-4"0,2 0,0 0,0 0,0 0,0 0,0 0,0 1,0-1,0 2,0-1,0 1,0-1,0 0,0 1,1-1,-1 0,0 0,0 0,0 0,0 0,0 0,1 0,-1 0,0 0,0-1,0 0,0 0,0 1,0-1,1 0,-1 0,0 0,0 0,0 1,0-1,2-1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646 647,'2'0,"-4"0,2 0,0 0,0 0,-1 0,1 0,0 0,0 0,0 0,0-1,0 1,-1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1301 623,'2'0,"-4"0,2 0,0 0,0 0,0 0,0 0,0 0,0 0,0 0,0 0,0 0,0 0,0 0,0 1,0-1,0 1,0-1,0 1,0 0,-1-1,1 1,0 0,0 0,0 0,0 0,0 0,-1 0,1-1,0 2,0-2,0 1,0-1,0 1,0-1,0 0,0 0,0 1,0-1,0 0,0 0,0 0,0 0,0 1,0-1,0 0,0 0,0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1304 625,'2'0,"-4"0,2 0,0 0,0 0,0 0,0 0,0 0,0 0,0 0,0 0,0 0,0 0,0 0,0 0,0 0,0 0,0 1,0 0,0 0,0-1,0 1,0 1,0-1,0 0,0 0,0 0,0-1,0 1,0 1,0-1,0-1,0 1,1-1,-1 0,0 1,0-1,0 0,0 0,0 0,0 0,0 0,0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1295 623,'2'0,"-4"0,2 0,0 0,0 0,0 0,1 0,0 0,0 0,-1 1,1-1,0 0,0 0,0 0,0 0,0 1,-1-1,1 0,0 0,-1 0,1 0,0 1,-1-1,0 0,1 0,-1 0,0 0,0 0,1 0,-1 0,0 0,0 0,0 0,0 0,1 0,-1 0,0 1,0-1,0 0,0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261 666,'2'0,"-4"0,2 1,0-1,-1 0,1 0,0 0,0 0,0 0,0 0,0 0,0 0,0 0,0 0,0 0,0 0,0 0,0 0,0 0,0 0,1 0,-1 0,0 0,0 0,1 0,0 0,-1 0,1 0,0 0,0 0,0 0,0 0,-1 0,1 0,-1 0,1 0,0 0,-1 0,1 0,-1 0,0 0,1 0,-1 0,1 0,-1 0,0 0,1 0,-1 0,1 0,-1 0,0 0,1 0,-1 0,1 0,-1 0,0-1,1 1,-1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270 657,'2'0,"-4"0,2 0,0 0,0 0,0 0,0 0,0 0,0 0,0 0,0 0,0 0,1 0,0 0,0 0,0 0,-1 0,1 0,1-1,-1 1,-1 0,1 0,0 0,0 0,0 0,0 0,-1 0,0 0,1 0,-1 0,1 0,-1 0,0 0,1 0,-1 0,2-1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337 604,'2'0,"-4"0,2 0,0 0,0 0,0 0,0 0,0 0,0 0,0 0,-1 1,1-1,-1 0,0 1,0 0,1-1,-1 1,0 0,1 0,-1 1,0-1,1 0,-1 1,1-1,-1 1,1-1,0 1,-1 0,1-1,0 1,0 0,-1-1,1 1,0-1,1 1,-1-1,0 1,0-1,0 1,1-1,-1 1,0-1,0 1,1-1,-1 1,0 0,1-1,-1 1,0 0,1 2,-1-2,1 0,-1-1,1 1,-1 0,0-1,1 0,-1 1,1-1,-1 1,0-1,1 0,-1 1,0-1,1 0,-1 0,0 1,0-1,0 0,0 0,0 1,1-1,-1 0,-1 0,1 0,0 0,0 0,0 0,0 0,-1 0,1-1,0 1,-1-1,1 1,0 0,-1-1,1 1,-1-1,0 1,1-1,-1 0,1 1,-1-1,0 0,1 0,-1 0,1 1,-1-1,1 0,-1 0,1 0,0 0,0-1,-1 1,1 0,0 0,0 0,0 0,0-1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335 722,'2'0,"-4"0,1 0,1 0,0 0,0 0,0 0,0 0,0 0,0-1,0 1,0 0,0 0,0 0,0 0,0-1,0 1,0 0,1 0,-1-1,0 1,0 0,1 0,-1-1,1 1,-1 0,1 0,-1-1,0 1,1 0,-1 0,0 0,1 0,-1 0,0 0,1 0,-1 0,0 0,1 0,-1 1,0-1,0 0,1 0,-1 1,0-1,0 0,0 0,0 1,0-1,0 0,0 1,0-1,0 0,0 1,0-1,0 0,0 1,-1-1,1 1,0-1,0 0,0 0,-1 1,1-1,0 0,0 0,-1 1,1-1,0 0,-1 0,1 0,0 0,0 1,-1-1,1 0,0 0,-1 0,1 0,0 0,-1 0,1 0,0 0,-1 0,1 0,0-1,0 1,-1 0,1 0,0 0,-1 0,1 0,0-1,0 1,-1 0,1 0,0-1,0 1,0 0,0-1,0 1,0 0,1-1,-1 0,0 1,0-1,1 1,-1-1,1 0,0 1,0-1,-1 0,2 0,1-1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339 611,'2'0,"-4"0,2 0,0 0,0 0,0 0,0 0,0 0,0 0,0 0,0 0,0 0,0 0,0 0,0 0,0 0,1 0,-1 0,1 0,-1-1,1 1,-1 0,0 0,1 0,-1 0,0 0,1 0,-1 0,0 0,1 0,-1 0,1 0,-1 0,0 1,1-1,-1 0,0 1,1-1,-1 1,0-1,0 1,0-1,1 1,-1 0,0 0,0 0,-1 0,1 0,0 0,0 0,-1 0,1-1,0 1,-1 0,1-1,0 1,-1 0,1-1,-1 1,1-1,0 0,-1 1,1-1,0 0,-1 1,1-1,0 0,0 0,0 0,-1 0,1 1,0-1,0 0,0 0,0 0,0 0,0 0,0 0,1 0,-1 0,1 0,-1 0,1-1,-1 1,2 0,-2 0,1 0,0-1,0 1,-1 0,1 0,0 0,0 0,-1 0,1 0,-1 0,0 0,1 0,-1-1,0 1,0 0,1 0,-1 0,0 0,1 0,-1 0,0 0,1 0,-1 0,1 0,1-1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372 613,'2'0,"-4"0,2 0,0 0,0 0,0 0,0 0,0 0,0 0,0 0,0 0,0 0,0 1,0-1,0 1,0-1,0 1,0 0,0-1,0 1,0 0,0 0,0 0,0 0,0 0,0-1,0 1,0 0,0-1,-1 1,1 0,0-1,0 1,0-1,0 0,0 1,0-1,0 0,0 0,0 0,0 0,0 0,0 0,0 0,1-1,-1 1,1-1,-1 0,2-2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378 616,'2'0,"-4"0,2 0,0 0,0 0,0 0,0 0,0 0,0-1,0 1,0 0,0 0,0 0,0 0,0 0,0 1,0-1,0 0,1 1,-2 1,1-1,0-1,0 1,0 0,0 0,0-1,0 1,0-1,0 1,0 0,0-1,0 0,0 1,0-1,0 0,0 0,0 1,0-1,0 0,0 0,0 0,0 0,0 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633 644,'2'0,"-4"0,2 0,0 0,0 0,0-1,0 1,0 0,0 0,0 0,0 0,0 0,0 0,0 0,0 0,0 0,0 0,0 0,0 0,0 0,0 0,0 0,0 0,0 1,0-1,1 0,-1 1,0-1,0 1,1 0,-1-1,0 1,1 1,-1-1,0 0,0 0,1-1,-1 1,0 0,0 0,0-1,0 1,0-1,0 1,-1-1,1 1,0-1,0 1,0-1,0 1,0-1,0 0,0 0,0 0,0 1,0-1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363 615,'2'0,"-4"0,2 0,0 0,-1 0,1 0,0 0,0 0,0 0,0 0,0 0,0 0,0 0,0 0,1-1,-1 1,1 0,-1 0,1 0,0 0,0 0,0 0,0 0,1 0,-1 0,1-1,-1 1,0 0,0 0,0 0,0 0,-1 0,1 0,-1 0,0 0,1 0,-1 0,0 0,0 0,0 0,1 0,-1 0,0 0,0 0,0 0,0 0,0 0,0 0,1 0,-1 0,0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415 638,'2'0,"-4"0,2 0,0 0,0 0,0 0,0 0,0 0,0 0,0 0,0 0,0 0,0 0,0 0,0 0,0 0,0 0,0 1,-1-1,0 0,-1 1,1-1,0 0,-1 1,0-1,0 1,-1-1,1 1,0-1,0 0,0 1,1-1,-1 0,1 0,0 1,0-1,0 0,0 0,0 0,1 1,-1-1,1 0,0 0,-1 0,1 0,0 0,-1 0,1 1,-1-1,1 0,-1 1,0-1,1 1,-1-1,1 0,-1 1,1 0,-1 1,0-1,1 0,-1 0,1 0,-1 0,1 0,0 1,0-1,-1 0,1 0,0 1,0-1,0 0,0 0,0 0,0 0,-1 2,1-3,0 1,0 0,0 0,0-1,0 1,0-1,0 1,0-1,0 0,0 0,0 1,0-1,0 0,0 0,0 0,0 0,0 1,0-1,0 0,0 0,0 0,0 0,0 0,-1-1,1 1,0-1,0 1,0-1,0 0,-1 0,1 0,0 0,0 0,0 0,0 0,0 1,0-1,0 0,0 1,0-1,0 0,0 1,0-1,0 0,0 1,0 0,0 0,0-1,0 1,1 0,-1-1,2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391 656,'2'0,"-4"0,2 0,0 0,0 0,0 0,1 0,-1 0,0-1,0 1,1 0,-1 0,0 0,0 0,1 0,-1 0,1 1,-1-1,0 0,1 0,-1 1,0-1,0 1,1-1,-1 1,0 0,0 0,0-1,-1 1,1 0,0 0,-1 0,1-1,0 1,-1-1,1 1,0 0,-1-1,1 1,-1-1,1 0,0 1,0-1,0 0,-1 0,1 1,0-1,0 0,0 0,0 0,0 0,0 0,0 0,1 1,-1-1,0 0,1 0,-1 0,3 0,-3 0,1 0,0 0,0 0,-1 0,1-1,0 1,0 0,-1 0,1 0,-1-1,0 1,0 0,2-1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439 665,'2'0,"-4"0,1 0,1-1,0 1,0 0,0 0,0 0,-1-1,1 1,-1 0,1 0,-1 0,0 0,1 0,-1 0,0 0,1 0,-1 0,0 0,0 1,0-1,1 1,-1-1,1 0,-1 0,1 1,-1-1,1 0,-1 1,1-1,0 1,-1-1,1 1,0-1,0 1,0-1,-1 1,1-1,0 1,0-1,0 0,0 1,0-1,0 1,1-1,-1 0,0 1,0-1,0 0,0 0,0 1,1-1,-1 0,0 0,0 0,1 1,-1-1,0 0,1 0,-1 0,0-1,1 1,0 0,-1 0,1-1,0 1,-1-1,1 1,1-2,-1 1,0 0,0 0,-1 0,1-1,0 1,0 0,0 0,0-1,0 1,0-1,0 1,0-1,-1 1,1-1,-1 1,1 0,-1-1,1 1,-1 0,0-1,1 1,-1 0,0 0,0 0,0 0,0 0,0 0,0 1,0 0,0-1,0 1,1 0,-1-1,0 1,0 0,0 0,0 0,0 0,0-1,0 1,0 0,0 0,0 0,0 0,0 0,0 0,0 0,0 1,0-1,0 1,0 0,0 0,0 0,-1 1,1-1,0 0,0 1,-1-1,1 0,0 1,-1-1,1 1,-1 0,1-1,0 1,0-1,-1 0,1 0,0 0,0 0,0-1,0 1,-1 0,1-1,0 1,0-1,0 1,0-1,0 1,0-1,0 0,0 1,0-1,0 0,0 1,0-1,0 0,0 0,0 0,0 0,1 1,-1-1,0 0,0 0,2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463 644,'2'0,"-4"-1,2 1,0 0,0 0,0 0,0 0,0 0,0-1,0 1,0 0,0 0,0 0,0 0,0 0,0 0,0 0,0 0,0 0,0 0,0 0,0 0,0 0,0 0,0 0,0 0,0 0,0 0,0 1,0 0,-1 0,1 0,0 0,0 0,0 0,-1 0,1 0,0 0,0 0,0 1,-1-1,1 2,0-2,0 0,-1-1,1 1,0 0,0-1,0 1,0 0,0-1,0 1,0 0,0-1,0 1,0-1,0 0,0 1,0-1,0 1,1-1,-1 1,0-1,0 0,0 0,0 0,0 0,0 1,1-1,-1 0,0 0,0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452 658,'2'0,"-4"0,2 0,0 0,-1 0,1 0,0 0,0 0,0 0,0 0,0 0,0 0,0 0,0 0,0 0,0 0,0 0,0 0,0 0,0 0,0 0,0 0,0 0,0 0,0 0,0 0,0 0,1 0,-1 0,1-1,0 1,-1 0,1 0,1 0,-1 0,0-1,0 1,0 0,-1 0,1 0,0 0,-1-1,1 1,-1 0,0 0,1 0,-1 0,0 0,0 0,1 0,-1 0,0 0,0 0,0 0,0 0,0 0,0 0,0 0,1 0,-1 0,0 0,0 0,0 0,0 0,0 0,0 0,0 0,0 0,0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1144 483,'2'0,"-4"0,2 1,1-1,-1 0,0 0,0 0,0 0,0 0,1 0,-1 0,0 0,0 0,0 0,0 0,0 0,1 0,-1 0,0 1,0-1,0 0,0 0,0 0,0 0,0 0,0 0,0 0,0 0,0 0,0 0,0 0,0 0,0 0,0 0,0 0,-2-1,1 1,0 0,0 0,-1 0,1-1,-1 1,1 0,-1 0,-1-1,1 1,0 0,0 0,0-1,0 1,0 0,0 0,0-1,1 1,-1 0,0 0,1 0,-1-1,1 1,-1 0,0 0,0-1,0 1,0 0,0-1,0 1,0 0,1-1,-1 1,1 0,-2-1,1 1,1-1,-1 1,1 0,0 0,0-1,0 1,1 0,-1 0,0 0,1 0,-1-1,0 1,0 0,0 0,0 0,0 0,0-1,-1 1,1 0,0 0,0 0,0-1,1 1,-1 0,0 0,0 0,0 0,0 0,1 0,-1-1,1 1,-1 0,0 0,1 0,-1 0,1 0,-1 0,0 0,1 0,-1 0,0-1,1 1,-1 0,0 0,-1 0,2 0,-1 0,0-1,0 1,1 0,-1 0,0 0,1 0,-1 0,1 0,-1 0,1 0,-1-1,1 1,0 0,-1 0,1 0,0 0,0 0,-1 0,1 0,0 0,0 0,0 0,-1 0,1 0,0 0,0 0,0 0,0 0,0 0,0 0,0 0,-1 0,1 0,0 0,0 0,0 0,0 0,0 0,0 0,0 0,0 0,0 0,0 0,0 0,0 0,0 0,0-1,0 1,0 0,0 0,0 0,0 0,0 0,0 0,-1 0,1 0,0 0,0 0,0 0,0 0,0 0,0 0,0 0,0-1,0 1,0 0,0-1,0 1,0-1,0 0,1 1,-1-1,0 0,0 0,0-1,1 1,-1 0,0 0,0 0,1 0,-1 0,0 0,1 0,-1 0,0 0,1 0,-1 0,0 0,0 1,1-1,-1 0,0 1,0-1,0 1,0-1,0 1,0 0,1-1,-1 1,0 0,0-1,0 1,0 0,0 0,0-1,0 1,0 0,0 0,1 0,-1-1,0 1,0 0,0 0,0 0,0 0,0 0,0 0,0-1,0 1,0 0,0 0,0 0,0 0,0 0,0 0,0 0,0 0,0 0,1 0,-1 0,0 0,0 0,1 0,-1 0,0 0,1 0,-1 0,1 0,-1 0,0 0,1 1,-1-1,1 0,0 0,-1 0,1 1,-1-1,1 0,-1 0,1 0,-1 1,1-1,-1 0,1 0,-1 0,1 0,-1 1,1-1,-1 0,1 0,0 0,-1 1,1-1,-1 0,1 0,0 0,-1 0,1 0,0 1,-1-1,1 0,0 0,0 0,-1 0,1 0,0 0,0 0,-1 0,1 0,0 1,0-1,-1 0,1 0,0 0,0 0,-1 0,1 0,-1 0,1 0,-1 0,1 0,-1 0,1 1,-1-1,1 0,0 0,-1 0,1 0,-1 0,1 1,0-1,-1 0,1 0,0 0,0 0,-1 0,1 0,0 0,-1 0,1 0,0 0,-1 0,1 0,-1 0,1 0,-1 0,1 1,-1-1,1 0,0 0,-1 0,1 0,0 0,-1 0,1 0,0 0,-1 0,1 0,0 0,0 0,-1 0,1 0,0 0,0 0,0 0,-1 0,1 0,0 0,0 0,-1-1,1 1,0 0,-1 0,1 0,0 0,0 0,0 0,0 0,-1 0,1 0,0 0,-1 0,1 0,-1 0,1 0,-1 0,1 0,-1 0,1 0,0 0,-1 0,1 0,-1 0,1 0,-1 0,1 0,-1 0,1 0,0 0,-1 0,1 0,0 0,-1 0,1 0,0 0,0 0,-1 0,1 0,0 0,-1 0,1 0,0 0,-1 0,1 0,-1 0,0 0,1 0,-1 0,1 0,0 0,-1 0,2 0,-2-1,1 1,0 0,-1 0,0 0,1 0,-1 0,1 0,-1 0,1 0,-1 0,1 0,-1 0,1 0,-1 0,1 0,-1 0,1 0,-1 0,1-1,-1 1,0 0,1 0,-1 0,1 0,0 0,0 0,-1 0,1 0,-1 0,0 0,1 0,-1 0,0 0,1 0,-1 0,0 0,1 0,-1 0,0 0,0 0,1 0,-1 0,0 0,0 0,1 0,-1 0,0 0,0 0,0 0,0 0,0 0,0 0,0 0,1 0,-1 0,0 0,0 0,0 0,0 0,0 0,0 0,0 0,0 0,0 0,0 0,0 1,0-1,0 0,1 0,-1 1,0-1,-1 0,1 1,0 0,0-1,0 1,0 0,-1 0,1 0,0 0,0 0,-1 0,1 0,0 0,-1 0,1 0,0 0,0-1,0 1,-1 0,1 0,0-1,0 1,-1 0,1-1,0 1,-1 0,1 0,0 0,0-1,0 1,-1 0,1-1,0 1,0-1,0 1,0 0,-1-1,1 1,0-1,0 0,0 1,0-1,0 0,0 1,0-1,0 0,0 1,-1-1,1 0,0 1,0-1,0 1,0-1,0 0,0 0,0 1,0-1,0 0,0 0,0 1,-1-1,1 1,0-1,0 0,0 0,0 0,0 1,0-1,0 0,0 0,0 1,0-1,0 0,0 0,0 0,0 0,0 0,0 0,0 1,0-1,0 0,0 0,0 0,0 0,0 1,0-1,0 0,0 0,0 0,0 0,0 0,0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1160 453,'2'0,"-4"0,2 0,0 0,0 0,0 0,0 0,0 0,0 0,0 0,0 0,0 0,0 0,0 0,0 0,0 0,0 0,0 0,0 0,0 0,0 0,0 0,0 0,0 0,0 0,0 0,0 0,0 0,0 0,0 0,0 0,0 0,0 0,0 0,0 0,0 0,0 0,0 0,0 0,0 0,0 0,0 0,0 0,0 0,0 0,0 0,0 0,0 0,0 0,0 0,0 0,0 0,0 0,0 0,0 0,0 0,0 0,0 0,0 0,0 0,0 0,1 1,-1-1,0 0,1 0,-1 0,1 0,-1 1,1-1,-1 0,1 0,0 0,-1 1,1-1,0 0,0 0,-1 0,1 1,0-1,-1 0,1 0,0 0,0 0,-1 1,1-1,0 0,-1 0,1 0,0 1,0-1,-1 0,1 0,-1 1,1-1,-1 0,1 0,-1 0,1 1,-1-1,1 0,-1 0,0 0,1 0,-1 0,0 1,0-1,1 0,-1 0,0 0,0 0,0 0,0 0,0 0,0 0,0 0,0 0,0 0,0 0,0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1169 452,'2'0,"-4"0,2 0,0 0,0 0,0 0,0 0,0 0,0 0,0 0,0 0,0 0,0 0,0 0,0 0,0 0,0 0,0 0,0 0,0 0,0 0,0 0,0 0,0 0,0 0,0 0,0 0,0 0,0 0,0 0,0 0,-1 0,1 0,0 0,0 0,0 0,0 0,0 0,0 0,0 0,0 0,0 0,0 0,0 0,0 0,0 0,0 0,0 0,0 0,0 0,0 0,0 0,0 0,-1 0,1 0,0 0,-1 0,1 0,-1 0,1-1,-1 1,1 0,-1 0,1 0,0 0,-1 0,1 0,0 0,0 0,-1 0,1 0,0 0,0 0,-1 0,1 0,0 0,0 0,0 0,0 0,0 0,0 0,0 0,0 0,0 0,-1 0,1 0,0 0,0 0,0 0,0 0,0 0,0 0,0 0,0 0,0 0,0 0,0 0,-1 1,1-1,0 0,0 1,0-1,0 0,0 1,0-1,0 2,0-2,0 1,0-1,1 1,-1-1,0 1,0-1,0 1,0-1,1 1,-1-1,0 1,0-1,0 0,0 1,0-1,0 0,0 0,0 0,0 0,1 1,-1-1,0 0,0 0,0 0,0 0,0 0,0 0,0 0,0 0,1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1187 458,'2'0,"-4"0,2 0,0 0,0 1,0-1,0 0,0 0,0 0,0 0,-1 0,1 0,0 0,0 0,0 0,0 0,0 0,0 0,0 0,0 0,0 0,0 0,0 0,0 0,0 0,0 0,0 0,0 0,0 0,0 0,0 0,0 0,0 0,0 0,0 0,0 0,0 0,0 0,0 0,0 0,0 0,0 0,0 0,0 0,0 0,0 0,0 0,0 0,0 0,0 0,0 0,0 0,0 0,0 0,0 0,0 0,0 0,0 0,0 0,0 0,0 0,1 0,-1 0,0 0,1 0,-1 0,0 0,1 0,-1 0,1 0,-1-1,0 1,1 0,-1 0,1 0,0 0,0 0,-1-1,1 1,0 0,-1 0,1 0,-1 0,1 0,0 0,-1-1,1 1,0 0,-1 0,1 0,-1 0,1-1,0 1,0 0,-1 0,1 0,-1 0,1 0,-1-1,0 1,1 0,-1 0,1 0,-1 0,0 0,1 0,-1 0,1 0,-1-1,1 1,-1 0,1 0,0 0,-1 0,0 0,1 0,-1 0,1-1,-1 1,1 0,-1 0,1 0,-1 0,1 0,-1 0,0 0,1 0,-1 0,0 0,0 0,1-1,-1 1,0 0,0 0,1 0,-1 0,0 0,0 0,1 0,-1 0,0 0,0 0,0 0,1 0,-1 0,0 0,0 0,0 0,0 0,1-1,-1 1,0 0,0 0,0 0,0 0,0 0,1 0,-1 0,0 0,0 0,0 0,0 0,0 0,0 0,0 0,0 0,1 0,-1-1,0 1,0 0,0 0,0 0,0 0,0 0,0 0,0 0,0 0,0 0,0 0,0 0,0 0,1 0,-1 0,0 0,0 0,0 0,0 0,0 0,0 0,0 0,0 0,0 0,0 0,0 0,0 0,0 0,0 0,0 0,0 0,0 0,0-1,0 1,0 0,0 0,0 0,0 0,0 0,0 0,0 0,-1 0,1 0,-1 0,1-1,-1 1,1 0,-1 0,1 0,-1 0,1 0,-1-1,1 1,0 0,-1 0,1 0,0 0,-1 0,1 0,0 0,0 0,0 0,-1 0,1 0,0 0,0 0,0 0,0 0,0-1,0 1,-1 0,1 0,0 0,0 0,0 0,0 0,0 0,0 0,0 0,1 1,-1-1,0 0,1 0,-1 0,0 0,1 0,-1 0,0 0,1 1,-1-1,0 0,0 0,0 0,1 0,-1 0,0 0,0 0,0 0,0 0,0 0,0 0,0 0,0 0,0 0,1 0,-1 0,0 0,0 0,0 0,0 0,0 0,0 0,0 0,0 1,0-1,0 0,0 0,0 1,0-1,0 0,-1 1,1-1,0 0,0 1,0-1,0 0,0 1,0-1,0 0,-1 1,1-1,0 0,0 1,0-1,0 0,0 1,0-1,0 0,0 0,0 0,0 0,0 1,0-1,-1 0,1 0,0 0,0 0,0 0,0 0,0 0,0 0,0 1,0-1,0 0,0 0,0 0,0 0,0 0,0 0,0 0,0 0,0 0,0 0,0 0,3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679 644,'2'0,"-4"0,2 0,0 0,0 0,0 0,-1 0,1 0,0 0,0 0,0-1,0 1,0 0,0 0,1 0,-1 0,1 0,0 0,-1 0,1 0,0 1,0-1,0 0,-1 0,2 1,-1-1,-1 1,1-1,-1 1,0-1,0 1,0-1,0 1,-1 1,1-1,-1 0,0 0,1 0,-1 0,0 0,0 0,1 0,-1 0,0 0,1 0,-1-1,1 1,0-1,0 1,0-1,0 1,0-1,0 0,1 1,-1 0,0-1,1 1,-1-1,1 0,0 1,-1-1,1 0,0 0,-1 1,1-1,0 0,0 0,-1 0,0 0,1 0,-1 0,1 1,-1-1,0-1,0 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135 234,'2'0,"-4"0,2 0,0 0,0 0,0 0,0-1,0 1,0 0,1 0,-1 0,0 0,0 0,0 0,0 0,0 0,0 0,0 0,0 0,0 0,1 0,-1 0,0 0,0 0,0 0,0 0,0 0,0 0,0 0,0-1,0 1,0 0,0 0,0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135 229,'2'0,"-4"0,2 0,0 0,0 0,0 0,0 0,0 0,0 0,0 0,1 0,-1 0,0 0,0 0,0 0,0 0,0 0,0 0,0 0,0 0,0 0,0 0,0 0,0 0,0 0,0 0,0 0,0 0,-1 0,0 1,1-1,-1 0,1 0,-1 0,1 0,-1 0,0 0,1 1,-1-1,1 0,0 0,-1 0,1 0,0 0,-1 0,1 0,0 0,-1 0,1 0,0 0,0 1,0-1,0 0,-1 0,1 0,0 0,0 0,0 0,0 0,0 0,0 0,0 0,0 0,0 0,0 0,0 0,0 0,0 0,-1 0,1 0,0 0,0 0,0 0,0 0,0 0,0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134 235,'2'0,"-4"0,2 0,-1 0,1 1,0-1,0 0,-1 0,1 0,0 0,-1 0,1 0,-1 0,0 1,1-1,-1 0,1 0,-1 0,1 0,0 0,-1 0,1 0,0 0,-1 0,1 0,0 0,0 1,-1-1,1 0,0 0,0 0,0 0,-1 0,1 0,0 0,0 0,0 0,0 0,0 0,-1 0,1 0,0 0,0 0,0 0,0 0,0 0,0 0,0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132 240,'2'0,"-4"0,2 0,-1 0,1 0,0 0,0 0,0 0,0 0,0 0,-1 0,1 0,0 0,0 0,0 1,0-1,0 0,0 0,-1 0,1 0,0 0,0 0,0 0,0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89 233,'2'0,"-4"0,3 0,-1 0,0 0,0 1,0-1,0 0,0 0,0 0,0 0,0 0,0 0,0-1,1 1,-1 0,0 0,0 0,0 0,1 0,-1 0,0 0,0 0,0 0,1 0,-1 0,0 0,0 0,0 0,1 0,-1 0,0 0,0 0,0 0,1 0,-1 0,0 0,0 0,0 0,0 0,1-1,-1 1,0 0,0 0,0 0,0 0,0 0,1 0,-1 0,0 0,0 0,0 0,0 0,0 0,0 0,0 0,0 0,0 0,0 0,0 0,0 0,0 0,0 0,0 0,0 0,0 0,0 0,0 0,0 0,-1 0,1 0,-1 0,1 0,-1 0,1 0,0 0,-1 0,1 0,0 0,-1-1,1 1,0 0,0 0,-1 0,1 0,0 0,0 0,-1 0,1 0,0 0,0 0,0 0,0 0,0 0,0 0,0 0,0 0,0 0,0 0,0 0,0 0,1 0,-1 0,1 0,-1 0,1 0,-1 0,0-1,1 1,-1 0,0 0,1 0,-1 0,0 0,0 0,0 0,1 0,-1 0,0 0,-1 0,1 1,0-1,-1 0,1 0,-1 0,0 1,1-1,-1 0,1 0,0 0,-1 0,1 0,0 0,0 0,-1 0,1 0,0 0,0 0,0 0,0 0,0 0,0 0,0 0,0 1,0-1,1 0,-1 0,0 0,0 0,1 0,-1 0,0 1,0-1,0 0,0 0,0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782 223,'2'0,"-4"0,2 0,1 0,-1 0,0 0,0 0,0 0,0 0,0 0,0 0,0 0,0 0,0 0,0 0,0 0,0 0,1 0,-1 0,0 0,0 0,0 0,0 0,0 0,0 0,1 0,-1 0,0 0,0 0,0 0,0 0,1 0,-1 0,0 0,0 0,0 0,0 0,0 0,1 0,-1 0,0 0,0 0,0 0,0 0,1 0,-1 0,0 0,0 0,0 0,0 0,1 0,-1 0,0 0,0 0,0 0,0 0,0 0,0 0,0 0,0 0,0 0,1 0,-1 0,0 0,0 0,0 0,0 0,0 0,0 0,0 0,0 0,0 0,0 0,0 0,1 0,-1 0,0 0,0 0,0 0,0 0,0 0,0 0,0 0,0 0,0 0,0 0,0 1,-1-1,1 0,-1 0,1 0,-1 0,0 1,0-1,1 0,-1 0,0 1,0-1,0 0,0 0,0 0,1 1,-1-1,0 0,0 0,1 0,-1 0,1 0,-1 0,1 0,0 0,0 1,-1-1,1 0,0 0,0 0,0 0,-1 0,1 0,0 0,0 0,0 0,0 0,0 0,0 0,0 0,0 0,0 0,0 0,0 0,0 0,0 0,0 0,0 0,0 0,0 0,1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786 229,'2'0,"-4"0,2 0,0 0,0 0,0 0,0 0,0 0,0 0,1 0,-1 0,0 0,0 0,0 0,0 0,0 0,0 0,0 0,0 0,0 0,0 0,-1 0,1 0,0 0,-1 1,1-1,-1 0,1 0,-1 0,0 0,1 1,-1-1,1 0,-1 0,1 0,-1 1,1-1,-1 0,1 0,-1 0,1 0,0 0,0 0,-1 0,1 1,0-1,0 0,0 0,-1 0,1 0,0 0,0 0,0 0,0 0,0 0,0 0,0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884 231,'2'0,"-4"0,2 0,0 0,0 0,0 0,0 0,0 0,0 0,0 0,0 0,0 0,0 0,0 0,0 0,0 0,0 0,0 0,0 0,0 0,-1 0,1 0,-1 0,0 0,0 1,1-1,-1 0,0 0,0 0,1 0,-1 1,0-1,1 0,-1 0,0 0,1 0,0 0,-1 0,1 0,0 0,0 0,0 0,0 0,-1 0,1 0,0 0,0 0,0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923 229,'2'0,"-4"0,2 0,0 0,0 0,0 0,0 0,0 0,0 0,1 0,-1 0,0 0,0 0,0 0,0 0,0 0,0 0,0 0,0 0,0 0,0 0,0 0,0 0,0 0,0 0,0 0,0-1,0 1,0 0,0 0,0 0,0 0,0 1,0-1,0 0,0 1,-1-1,1 0,-1 1,1-1,-1 1,1-1,-1 1,1-1,-1 0,1 1,-1-1,1 1,0-1,-1 0,1 1,0-1,-1 0,1 0,0 1,0-1,0 0,0 0,-1 0,1 0,0 0,0 0,0 1,0-1,0 0,0 0,0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990 230,'2'0,"-4"0,2 0,0 0,0 0,0 0,0 0,-1 0,1 0,0 0,0 0,0 0,0 0,0 0,0 0,-1 0,1 0,-1 0,0 0,0 0,1 0,-1 0,0 1,0-1,0 0,0 0,1 0,-1 1,0-1,1 0,-1 0,0 0,1 0,0 1,-1-1,1 0,0 0,0 0,-1 0,1 0,0 0,0 0,0 0,0 0,0 0,0 0,0 0,0 0,-1 0,1 0,0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672 656,'2'0,"-4"0,2 0,0 0,0-1,0 1,0 0,0 0,0 0,0 0,1 0,-1 0,1-1,0 1,0 0,0 0,0 0,0 0,1 0,-1 0,0 0,1 0,-1 0,0 0,-1 0,1 0,0 0,-1 0,1 0,1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1181 228,'2'0,"-4"0,2 0,0 0,0 0,0 0,0 0,0 0,0 0,0 0,0 0,0 0,0 0,0 0,0 0,0 0,0 0,0 0,0 0,0 0,0 0,0 0,1 0,-1 0,0 0,0 0,0 0,0 0,0 0,0 0,0 0,0 0,0 0,0 0,-1 0,1 0,0 0,0 0,-1 0,1 0,0 0,-1 0,0 0,1 0,-1 0,1 0,-1 1,1-1,-1 0,0 0,1 1,-1-1,0 0,1 0,-1 1,1-1,-1 0,1 1,-1-1,1 0,-1 0,1 1,0-1,0 0,-1 0,1 0,0 0,-1 0,1 1,0-1,0 0,0 0,0 0,0 0,-1 0,1 0,0 0,0 0,0 0,0 0,0 0,0 0,0 0,0 0,0 0,0 0,0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173 265,'2'0,"-4"0,2 0,0 0,0 0,0 0,0 0,0 0,0 0,0 0,0 0,0 0,0 0,0 0,0 0,0 0,0 0,0 0,0 0,0 0,0 0,0-1,0 1,0 0,0 0,0 0,0 0,0 0,0 0,0 0,0 0,0 0,0 0,0 0,0 0,0 0,0 0,0 0,0 0,0 0,0 0,0 0,0 0,0 0,0 0,0 0,0 0,0-1,0 1,0 0,0 0,0 0,0 0,0 0,0 0,0 0,1 0,-1 0,0 0,0 0,0-1,0 1,0 0,0 0,0 0,0 0,0 0,0-1,0 1,0 0,0 0,0 0,0 0,0-1,0 1,0 0,0 0,0 0,1 0,-1-1,0 1,0 0,0 0,0 0,0-1,0 1,0 0,0 0,0 0,0-1,0 1,0 0,0 0,0 0,0 0,0 0,0 0,0 0,0-1,0 1,0 0,0 0,0 0,0 0,0 0,1 0,-1 0,0-1,0 1,0 0,0 0,0 0,0 0,0 0,0 0,0 0,0 0,0 0,0 0,0 0,0 0,0-1,0 1,0 0,0 0,0 0,0 0,0 0,0 0,0 0,0 0,0 0,0 0,0 0,0 0,0 0,0 0,0 0,0 0,0 0,0 0,0 0,0 0,0 0,0 0,0 0,0 0,0 0,0 0,0 1,0-1,-1 0,1 1,0-1,0 0,0 1,0-1,0 0,0 1,0-1,0 0,0 1,0-1,0 0,0 1,0-1,0 1,0-1,0 0,0 1,0-1,0 0,0 1,0-1,-1 0,1 1,0-1,0 0,0 0,0 1,0-1,0 0,0 0,0 1,0-1,0 0,0 0,0 1,0-1,0 0,0 1,0-1,0 0,0 0,0 1,0-1,0 0,0 0,0 1,0-1,0 0,0 0,0 1,0-1,0 0,0 1,0-1,-1 0,1 1,0-1,0 0,0 1,0-1,0 0,0 0,0 1,0-1,0 0,0 1,0-1,0 0,0 1,0-1,0 0,0 0,0 1,0-1,0 0,0 1,0-1,-1 0,1 1,0-1,0 0,0 1,0-1,0 0,0 0,0 1,0-1,0 0,0 0,0 1,0-1,0 0,0 1,-1-1,1 0,0 1,0-1,0 0,0 0,0 1,0-1,0 0,0 0,0 0,0 0,0 0,0 1,0-1,0 0,0 0,0 0,0 0,0 0,0 0,0 0,0 0,0 0,0 0,0 1,0-1,0 0,0 0,0 0,0 0,0 0,0 0,0 0,0 0,0 0,0 0,0 0,0 0,0 0,0 0,0 0,0 0,0 0,0 0,0 0,0 0,0 0,0 0,0 0,0 0,1 0,-1 0,0 0,0 0,0 0,1 0,-1 0,0 0,0 0,0 0,0 0,1-1,-1 1,0 0,1 0,-1 0,0 0,0 0,1-1,-1 1,0 0,0 0,1 0,-1 0,0-1,1 1,-1 0,0 0,0-1,1 1,-1 0,0-1,0 1,0 0,0 0,1-2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182 263,'2'0,"-4"0,2 0,0 0,0 0,1 0,-1 0,0 0,0 0,0 0,0 0,0 0,1 0,-1 0,0 0,0 0,0 0,0 0,0 0,0 0,1 0,-1 0,0 0,0 0,0 0,0 0,0 0,0 0,0 0,0 0,0 0,0 0,0 0,0 0,0 0,0 0,0 0,0 0,0 0,0 0,0 0,0 0,0 0,0 0,0 0,-1 0,1 0,-1 1,0-1,0 0,0 0,1 0,-1 0,0 0,0 0,0 1,0-1,0 0,0 0,1 0,-1 0,0 0,1 0,-1 0,1 0,0 0,-1 0,1 0,-1 0,1 0,0 0,-1 0,1 0,0 1,0-1,-1 0,1 0,0 0,0 0,-1 0,1 0,0 0,0 0,0 0,0 0,-1 0,1 0,0 0,0 0,0 0,-1 0,1 0,0 0,0 0,0 0,0 0,-1 0,1 0,0 0,0 0,0 0,0 0,0 0,-1 0,1 0,0 0,0 0,0 0,0 0,0 0,0 0,0 0,0 0,0 0,0 0,0 0,0 0,0 0,0 0,0 0,0 0,0 0,0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195 279,'2'0,"-4"0,2 0,0 0,0 0,0 0,0 0,0 0,0 0,0 0,0 0,0 0,0 0,0 0,0 0,0 0,0 0,0 0,0 0,0 0,0 0,0 0,0 0,0 0,0 0,0 0,0 0,0 0,0 0,0 0,0 0,0 0,0 0,0 0,0 0,0 0,0 0,0 0,0 0,0 0,0 0,0 0,0 0,0 0,0 0,0 0,0 0,0 0,0 0,0 0,0 0,0 0,0 0,0 0,0 0,0 0,0 0,0 0,0 0,0 0,0 0,0 0,0 0,0 0,0 0,0 0,0 0,0 0,0-1,0 1,0 0,0 0,0 0,0 0,-1 0,1 0,0 0,0 0,0 0,0 0,0 0,0 0,0 0,0 0,0 0,-1 0,1 0,0 0,0 0,0 0,0 0,0 0,0 0,0 0,0 0,0 0,0 0,-1 0,1 0,0 0,0 0,0 0,0 0,0 0,0 0,0 0,0 0,0 0,0 0,0 0,0 0,0 0,0 0,0 0,0 0,0 0,0 0,0 0,1 0,-1 0,0 0,1 0,-1 0,1-1,-1 1,0 0,1 0,-1 0,0 0,1 0,-1 0,0 0,1 0,0 0,-1 0,1 0,-1 0,1 0,-1 0,1 0,-1 0,1 0,-1 0,0 0,1 0,-1 0,1 0,0 0,-1 0,0 0,1 0,-1 0,1 0,-1 0,1 0,-1 0,1 0,-1-1,0 1,1 0,-1 0,1 0,-1 0,0 0,1 0,-1 0,0 0,1 0,-1 0,0 0,1 0,-1 0,1 0,-1 0,0 0,1 0,-1 0,1 0,-1 0,1 0,-1 0,1 0,-1 0,1 0,-1 0,1 0,-1 0,1 0,-1 0,1 0,-1 0,0 0,0 0,1 0,-1 0,1 0,-1 0,0 0,1 0,-1 0,1 0,-1-1,0 1,1 0,-1 0,1 0,-1 0,1 0,-1 0,1 0,-1 0,0 0,1 0,-1 0,1 0,-1 0,1 0,-1 0,0 0,1 0,-1 0,1 0,-1 0,0 0,0 0,0 0,1 0,-1 0,0 0,0 0,0 0,0 0,0 0,1 0,-1 0,0 0,0 0,0 0,0 0,0 0,0 0,0 0,0 0,0 0,0 0,0 0,0 0,0 0,0 0,0 0,0 0,0 0,0 0,0 0,0 0,1 0,-1 0,0 0,0 0,0 0,0 0,0 0,0 0,0 0,0 0,-1 0,1 0,0 0,0-1,0 1,0 0,0 0,0 0,0 0,0 0,0-1,-1 1,1 0,0 0,0 0,-1-1,1 1,0 0,-1 0,1 0,0-1,0 1,-1 0,1 0,0 0,0-1,-1 1,1 0,0 0,0 0,-1 0,1-1,0 1,-1 0,1 0,0 0,0 0,0 0,0 0,-1 0,1 0,0-1,0 1,0 0,0 0,0 0,0 0,0 0,0 0,0 0,0 0,0 0,0 0,-1 0,1 0,0 0,0 0,0 0,0 0,0 0,0 0,0 0,0 0,0 0,0 0,0 0,0 0,0 0,0 0,0 0,0 0,0 0,0 0,1 0,-1 0,0 1,1-1,-1 0,0 0,1 0,-1 1,0-1,1 0,-1 0,0 0,0 1,0-1,1 0,-1 0,0 0,0 0,1 0,-1 1,0-1,0 0,0 0,0 0,0 0,1 0,-1 0,0 0,0 0,0 0,0 0,0 0,0 1,0-1,0 0,0 0,0 0,1 0,-1 0,0 0,0 0,0 0,0 0,0 0,0 0,0 0,0 0,0 0,0 0,0 0,0 0,0 0,0 1,0-1,0 0,0 0,0 0,0 0,0 0,0 0,0 0,0 0,0 0,0 0,0 0,0 0,1 0,-1 0,0 0,0 0,0 0,0 0,-1 1,1-1,0 0,0 0,0 1,0-1,0 0,-1 0,1 1,0-1,0 1,-1-1,1 1,-1-1,1 1,0-1,-1 1,1-1,-1 1,1-1,0 0,-1 1,1-1,0 0,0 0,-1 1,1-1,0 0,0 0,0 1,0-1,-1 0,1 0,0 0,0 0,0 0,0 0,0 0,0 0,0 0,0 0,0 1,0-1,0 0,0 0,0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243 279,'2'0,"-4"0,2 0,0 0,0 0,0 0,0 0,0 0,0 0,0 0,0 0,0 0,0 0,0 0,0 1,0-1,0 0,1 0,-1 0,0 0,0 0,1 0,-1 0,0 1,1-1,-1 0,1 0,0 0,-1 0,1 0,-1 0,1 0,-1 0,1 0,-1 0,1 0,0 0,-1-1,1 1,-1 0,1 0,-1 0,1 0,-1 0,1 0,-1 0,1-1,-1 1,0 0,1 0,-1 0,0 0,1-1,-1 1,0 0,1 0,-1 0,0-1,0 1,1 0,-1 0,0-1,0 1,1 0,-1 0,0-1,0 1,0 0,1 0,-1-1,0 1,0 0,0-1,0 1,1 0,-1 0,0-1,0 1,0 0,0 0,0-1,0 1,0 0,1 0,-1-1,0 1,0 0,0 0,0 0,0 0,0 0,0 0,0 0,0 0,0-1,0 1,0 0,0 0,0 0,0 0,-1 0,1 0,0 0,0 0,0 0,0 0,-1 0,1 0,0 0,-1 1,1-1,0 0,-1 0,1 0,0 0,-1 0,1 1,0-1,-1 0,1 0,0 0,-1 0,1 0,0 1,0-1,-1 0,1 0,0 0,-1 1,1-1,0 0,0 0,-1 1,1-1,0 0,-1 0,1 1,0-1,0 0,-1 0,1 0,0 1,0-1,0 0,-1 0,1 1,0-1,0 0,0 0,0 1,-1-1,1 0,0 0,0 1,0-1,0 0,-1 0,1 1,0-1,0 0,0 0,0 1,0-1,0 0,-1 0,1 0,0 0,0 0,0 1,0-1,0 0,0 0,0 0,0 0,0 1,0-1,0 0,0 0,0 0,0 0,0 0,0 1,0-1,0 0,0 0,0 0,0 0,0 1,0-1,0 0,0 0,0 0,0 0,0 0,0 1,0-1,0 0,0 0,0 0,0 1,0-1,0 0,0 0,0 0,0 0,0 0,0 1,0-1,1 0,-1 0,0 0,0 0,0 1,0-1,0 0,0 0,1 0,-1 0,0 0,0 0,0 0,0 0,1 1,-1-1,0 0,0 0,1 0,-1 0,0 0,0 0,1 0,-1 0,0 0,1 0,-1 0,0 0,0 0,1 0,-1 0,1 0,-1 0,0 0,1 0,-1 0,0 0,1 0,-1 0,0 0,1 0,-1 0,0 0,1 0,-1-1,1 1,-1 0,1 0,-1 0,1 0,-1 0,0 0,1-1,-1 1,0 0,1 0,-1 0,0 0,1 0,-1 0,1-1,-1 1,0 0,0 0,1 0,-1 0,0-1,1 1,-1 0,0 0,0 0,1 0,-1 0,0-1,0 1,0 0,1 0,-1 0,0 0,0 0,0-1,0 1,0 0,1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283 253,'2'0,"-4"0,2 0,0-1,0 1,0 0,0 0,0 0,0 0,0 0,0 0,0 0,0 0,0 0,0 0,0 0,0 0,0-1,0 1,1 0,-1 0,0 0,0 0,0 0,0 0,0 0,0 0,0 0,0 0,0 0,0 0,0 0,0 0,0 0,0 0,0 0,0 0,0 0,0 1,-1-1,1 1,0-1,0 1,0-1,0 1,0-1,0 1,0 0,0-1,0 1,0 0,0-1,0 1,0-1,0 1,0 0,0-1,0 1,0-1,0 1,0-1,0 1,0-1,0 0,0 1,0-1,0 0,0 1,0-1,0 0,0 0,1 1,-1-1,0 0,0 0,0 0,0 0,0 0,0 1,0-1,0 0,0 0,0 0,0 0,0 0,1 0,-1 1,0-1,0 0,0 0,0 0,0 0,0 0,1 0,-1 0,0 0,0 0,0 0,0 0,0 0,1 0,-1 0,0 0,0 0,1 0,-1 0,0 0,0 0,0 0,1 0,-1-1,0 1,1 0,-1 0,0 0,0 0,0-1,1 1,-1 0,0-1,0 1,1 0,-1-1,0 1,0-1,0 1,0 0,1-1,-1 1,0-1,0 1,0-1,0 1,0-1,1 1,-1 0,0-1,0 1,0 0,0-1,0 1,0 0,0-1,0 1,0 0,0-1,0 1,0 0,0 0,0-1,0 1,0 0,0 0,0 0,0-1,0 1,0 0,0 0,0 0,0 0,0 0,0-1,0 1,0 0,0 0,0 0,0 0,0 0,0 0,0 0,0 0,0 0,0 0,0 0,0 0,0 0,0 0,0 0,0 0,0-1,0 1,0 0,0 0,0 0,0 0,0 0,0 0,0 0,0 0,0 0,0 0,0 0,0 0,0 0,0 0,0 0,0 0,0 0,0 0,0 0,0 0,0 0,0 0,0 0,0 0,0 0,0 0,0 1,1-1,-1 0,0 1,0-1,0 0,0 1,0-1,1 1,-1-1,0 1,0-1,0 1,0-1,0 0,0 1,1-1,-1 1,0-1,0 1,0-1,0 1,0-1,0 0,0 0,1 1,-1-1,0 0,0 1,0-1,0 0,0 0,0 1,0-1,0 0,0 0,1 0,-1 1,0-1,0 0,0 0,0 0,0 0,0 0,0 0,0 0,0 1,0-1,0 0,0 0,0 0,1 0,-1 0,0 0,0 0,0 0,0 0,0 0,0 1,0-1,0 0,1 0,-1 0,0 0,0 0,0 0,0 0,0 0,1 0,-1 0,0 0,0 0,0 1,1-1,-1 0,0 0,0 0,0 0,0 0,1 0,-1 0,0 0,0 0,0 0,0 0,0 0,0 0,0 0,0 0,1 0,-1 0,0 0,0 0,0 0,0 0,0 0,0 0,0 0,0 0,0 0,1 0,-1 0,0 0,0 0,0 0,0 0,0 0,0 0,0 0,0 0,1 0,-1 0,0 0,0 0,0 0,0 0,0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89 325,'2'0,"-4"0,2 0,0 0,0 0,0 0,0 0,0 0,0 0,0 0,0 0,0 0,0 0,0 0,0 0,0 0,0 0,0 0,0 0,0 0,0 0,0 0,0 0,0 0,0 0,0 0,0 0,0-1,0 1,-1 0,1 0,0 0,0 0,0 0,0 0,0 0,0 1,0-1,0 0,0 1,0-1,0 0,0 1,0-1,0 1,0 0,0-1,0 1,0-1,0 1,0-1,0 1,0-1,0 1,0-1,0 1,0-1,0 1,0-1,0 0,0 1,0-1,0 0,0 1,0-1,0 0,0 1,0-1,0 0,0 0,0 1,0-1,0 0,0 0,0 0,0 0,0 1,0-1,0 0,0 0,0 0,0 0,0 0,0 0,0 0,0 0,0 0,0 0,0 0,0 0,0 0,0 0,0 0,0 0,0 0,0 0,0 0,0 0,0 0,0 0,0 0,0 0,1-1,-1 1,0-1,0 1,1-1,-1 1,0-1,0 0,1 1,-1-1,0 1,0-1,1 1,-1-1,0 0,1 1,-1-1,0 1,0-1,1 1,-1 0,0-1,0 1,0 0,1-1,-1 1,0 0,0 0,1-1,-1 1,0 0,0 0,1-1,-1 1,0 0,0 0,1 0,-1 0,0-1,1 1,-1 0,0 0,1 0,-1 0,0 0,1 0,-1 0,0 0,1-1,-1 1,0 0,1 0,-1 0,0 0,0 0,0 0,0 0,1 0,-1 0,0 0,0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96 341,'2'0,"-4"0,2 0,0 0,0 0,0 0,0 0,0 0,0 0,0 0,0 0,0 0,0 0,0 0,0 0,0 0,0 0,-1 0,1 0,0 0,0 0,0 1,0-1,0 0,0 1,0-1,0 1,0-1,0 1,0-1,0 1,0-1,0 1,0-1,0 1,0-1,0 0,0 1,0-1,0 0,0 0,0 1,0-1,0 0,0 0,0 0,0 0,0 0,0 0,0 1,0-1,0 0,0 0,0 0,0 0,0 0,0 0,0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82 316,'2'0,"-4"0,2 0,0 0,0 0,0 0,0 0,0 0,0 0,0 0,0 0,0 0,0 0,0 0,0 0,0 0,0 0,0 0,0 0,0 0,0 0,1-1,0 1,0 0,0 0,0 0,0 0,1 0,-1 0,0 0,0 0,0-1,0 1,0 0,-1 0,1 0,0 0,0 0,-1 0,1 0,-1 0,1 0,-1 0,1 0,-1 0,0 0,1 0,-1 0,0 0,0 0,1 0,-1-1,0 1,0 0,0 0,1 0,-1 0,0 0,0 0,0 0,0 0,0 0,0 0,0 0,0 0,0 0,0 0,0 0,0 0,0-1,0 1,0 0,0 0,0-1,0 1,0 0,-1 0,1 0,0 0,0-1,0 1,0 0,0 0,0 0,0 0,0 0,0 0,0 0,0-1,0 1,0 0,0 0,0 0,0 0,0 0,0 0,0 0,0 1,0-1,1 0,-1 0,1 0,-1 1,0-1,0 0,1 0,-1 0,0 1,0-1,0 0,0 0,0 1,0-1,0 0,0 0,0 1,0-1,0 0,0 1,0-1,0 0,-1 1,1-1,0 0,0 0,0 1,0-1,-1 0,0 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118 325,'2'0,"-3"0,1 0,0 0,0 0,0-1,0 1,0 0,0 0,0 0,0-1,0 1,0 0,0 0,0 0,0 0,0 0,0 0,0-1,0 1,0 0,0 0,0 0,0 0,0 0,0 0,0 0,0 0,0 0,0 0,0 0,0 0,0 0,0 1,0-1,-1 1,1 0,-1 0,1 0,0 0,-1 0,1 0,-1 1,1-1,0 0,0 0,-1 0,1 0,0 0,0-1,0 1,0 0,0-1,0 1,0 0,0-1,0 1,0-1,0 1,0 0,0-1,1 1,-1-1,0 1,0 0,0-1,1 1,-1-1,0 1,0-1,0 0,0 1,1-1,-1 0,0 1,0-1,1 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718 644,'2'0,"-4"0,2 0,0 0,-1 1,0 0,0-1,1 1,-1 0,0 0,0 1,1-1,-1 0,1 0,-1 1,1 0,0 0,0-1,0 0,0 0,0 0,0 0,0 0,0 0,1-1,-1 1,0-1,1 1,-1-1,0 1,1-1,-1 0,0 1,0-1,1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123 331,'2'0,"-4"0,3 0,-1 0,0 0,0-1,0 1,0 0,0 0,0 0,0 0,0-1,0 1,0 0,0 0,0 0,1 0,-1 0,0 0,0 0,0 0,0 0,0-1,0 1,0 0,0 0,0 0,0 0,0 0,0 0,0 0,0 0,0 0,0 0,0 0,0 0,0 0,0 0,0 0,0 0,0 0,0 1,0-1,0 1,0-1,0 1,0-1,0 1,0 0,0-1,0 1,0-1,0 1,-1 0,1-1,0 1,0-1,0 1,0-1,0 1,0-1,0 1,0-1,0 0,0 1,0-1,0 0,0 1,0-1,0 0,0 1,0-1,0 0,0 0,1 1,-1-1,0 0,0 0,0 0,0 0,0 1,0-1,0 0,0 0,0 0,0 0,0 0,1 0,-1 0,0 0,0 1,0-1,1 0,-1 0,0 0,0 0,1 0,-1 0,1 0,-1-1,0 1,1 0,-1 0,0 0,1 0,-1-1,0 1,1 0,-1 0,0-1,1 1,-1 0,0-1,1 1,-1-1,0 1,1-1,-1 0,0 1,1-1,-1 1,0-1,0 1,1-1,-1 1,0-1,0 1,0-1,1 1,-1 0,0-1,0 1,0 0,0 0,0-1,0 1,0 0,0 0,0 0,0-1,0 1,0 0,1 0,-1 0,0 0,0 0,0 0,0 0,0 0,0 0,0 0,0-1,0 1,0 0,0 0,0 0,0 0,0 0,0 0,0 1,0-1,0 0,0 1,0-1,0 1,0-1,0 1,0 0,0-1,0 1,0-1,0 1,1 0,-1-1,0 1,0-1,0 1,0-1,1 1,-1-1,0 0,0 1,0-1,1 0,-1 1,0-1,0 0,0 0,0 0,0 0,0 1,0-1,1 0,-1 0,0 0,0 0,0 0,0 0,2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149 322,'2'0,"-4"0,2 0,0 0,0 1,0-1,1 1,-1-1,0 1,1 0,-1 0,1 0,-1 0,1 0,-1 0,1 0,-1 0,0 1,1-1,-1 0,0 0,0 0,0 0,0 0,1 0,-1 0,0 0,0-1,0 1,0 0,-1-1,1 1,0 0,0-1,0 0,0 1,0-1,0 0,0 0,0 1,0-1,0 0,0 0,0 0,0 0,0 0,-1 1,1-1,0 0,0 0,0 0,0 0,0 0,0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171 342,'2'0,"-4"0,2 0,0 0,0 0,0 0,0 0,0 0,0 0,0 0,0 0,0 0,0 0,0 0,0 0,0 0,0 0,0 0,0 0,1 0,-1 1,1-1,0 0,-1 0,1 0,-1 0,1 0,-1 0,0 0,1 0,-1-1,0 1,1 0,-1 0,0 0,0 0,1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170 336,'2'0,"-4"0,2 0,0 0,1 0,-1 0,1 0,-1 0,0 0,1 0,-1 0,1 0,-1 0,1 0,-1 0,1 0,-1 0,0 0,1 0,0 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175 341,'2'0,"-4"0,2 0,0 0,1 0,-1 0,0 0,0 0,0 0,0 0,0 0,0 0,1 0,-1 0,0 0,0 0,0 0,0 0,0 0,0 0,1 0,-1 0,0 0,0 0,0 0,0 0,0 0,0 0,0 0,0 0,0 0,0 0,0 0,0 0,0 0,0 0,0 0,0 0,0 0,0 1,-1-1,1 0,-1 0,0 0,1 0,-1 0,0 0,1 0,-1 1,0-1,1 0,-1 0,1 0,-1 0,1 0,0 0,-1 0,1 0,0 0,-1 0,1 0,0 0,0 0,0 0,0 0,-1 0,1 0,0 0,0 0,0 0,0 0,0-1,0 1,0 0,0 0,0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176 335,'2'0,"-4"0,2 0,0 0,0 0,0 0,0 0,0 0,0 0,0 0,0 0,-1 0,1 0,-1 0,0 0,1 0,-1 1,1-1,-1 0,1 0,-1 0,1 0,-1 0,1 0,0 0,-1 0,1 0,0 0,-1 0,1 0,0 0,0 0,0 0,0 0,0 0,-1 0,1 0,0 0,0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208 325,'2'0,"-4"0,2 0,0 0,0 0,0 0,0 0,0 0,1-1,-1 1,0 0,0 0,0 0,0 0,0 0,0 0,0 0,0 0,0 0,0 0,0 0,0 0,0 0,0 0,0 0,0 0,-1 0,0 1,0-1,0 1,0 0,-1-1,1 1,0 0,0-1,0 1,0-1,0 1,0-1,0 1,1-1,0 0,-1 1,1-1,0 0,0 0,-1 0,1 0,0 0,0 0,0 0,0 1,0-1,-1 0,1 0,0 0,0 0,0 1,0-1,0 0,0 1,0-1,1 1,-1 0,1 0,-1 0,1 0,0-1,-1 1,1 0,0 0,0 0,0 0,-1 0,1 0,0 0,0-1,0 1,-1 0,1-1,0 1,-1-1,1 1,-1-1,1 0,-1 1,1-1,-1 0,0 0,0 0,0 0,0 1,0-1,1 0,-1 0,0 0,0 0,0 0,0 0,0 0,0 0,0 0,1 0,-1 0,0-1,2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217 338,'2'0,"-4"0,2 0,0 0,0 0,0 0,0 0,0 0,1 0,-1 0,0 0,0 0,1 0,-1-1,0 1,0 0,1 0,-1 0,0-1,0 1,1 0,-1-1,0 1,0 0,0 0,1-1,-1 1,0 0,0 0,0-1,0 1,0 0,0 0,0 0,0 0,0 0,0 0,0 0,0 0,0 0,0 0,0-1,0 1,0 0,-1 1,1-1,-1 0,1 0,0 0,-1 1,1-1,0 0,-1 1,1-1,0 0,-1 1,1-1,0 0,0 1,0-1,0 0,-1 1,1-1,0 0,0 1,0 0,0-1,0 1,0-1,0 1,0-1,0 0,0 1,0-1,0 0,1 1,-1-1,0 0,0 1,0-1,0 0,0 0,0 1,0-1,0 0,1 0,-1 0,0 1,0-1,0 0,0 0,1 0,-1 0,0 1,1-1,-1 0,0 0,0 0,1 0,-1 0,0 0,1 0,-1 0,0 0,0 0,1 0,0 0,-1 0,1 0,-1 0,1 0,-1-1,1 1,-1 0,0 0,1 0,-1 0,0 0,1-1,-1 1,0 0,1-1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233 315,'2'0,"-4"0,2 0,0 0,0 0,0 0,0 0,0 0,0 0,0 0,0 0,0 0,0 0,0 0,0 0,-1 1,1-1,0 1,0-1,0 1,0 0,0-1,0 1,0 0,0-1,0 1,0 0,-1-1,1 1,0-1,0 1,0-1,0 0,0 1,1-1,-1 0,0 0,0 1,0-1,0 0,0 0,0 0,0 0,0 0,0 1,0-1,0 0,0 0,0 0,0 0,0 0,1 0,-1 0,0 0,0 0,0 0,1 0,-1-1,0 1,1 0,-1-1,1 1,-1 0,0-1,0 1,1 0,-1 0,0-1,0 1,0 0,1 0,-1-1,0 1,0 0,0-1,0 1,0 0,0 0,0-1,0 1,0 0,0-1,1 1,-1 0,0 0,0 0,0 0,0-1,0 1,0 0,0 0,0 0,0 0,0 0,0 0,0 0,0 0,0 0,0 0,0 0,0 0,0-1,0 1,0 0,0 0,0 0,0 0,0 0,0 1,0-1,0 1,0-1,1 1,-1-1,0 1,0-1,0 1,0-1,0 1,1-1,-1 1,0-1,0 0,0 1,1-1,-1 0,0 0,0 1,0-1,0 0,1 0,-1 1,0-1,0 0,0 0,1 0,-1 0,0 0,0 1,1-1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247 353,'2'0,"-4"0,2 0,0 0,0 0,0 0,-1 0,1 0,0 0,0 0,0 1,0-1,0 0,0 0,0 1,0-1,0 1,-1-1,1 1,0-1,0 1,-1 0,1-1,0 1,-1-1,1 1,-1-1,1 0,0 1,-1-1,1 0,0 0,0 0,-1 1,1-1,0 0,0 0,0 0,0 0,0 0,0 0,0 0,-1 0,1 0,0 0,0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729 644,'2'0,"-4"0,2 0,0 0,0 0,0 0,0 0,0 0,0-1,0 1,0 0,0 0,0 0,0 0,0 0,0 0,1 0,-1 0,0 0,0 0,0 0,0 0,0 0,0 0,0 0,0 0,0 0,0 0,-1 1,1-1,0 1,0 0,0 0,-1-1,1 2,0-1,-1 0,1 0,0 0,-1 1,1-2,0 2,0-1,-1 1,1-2,0 1,1 0,-1 0,0 0,0-1,0 1,0-1,1 1,-1-1,0 0,0 0,0 1,0-1,0 0,1 0,-1 0,0 0,0 0,0 1,0-1,1 0,-1 0,0 0,0 0,1 0,-1 0,1 0,-1-1,0 1,2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276 333,'2'0,"-4"0,2-1,0 1,0 0,0 0,0 0,0 0,0 0,0 0,0 0,0 0,0 0,0 0,0 0,0 0,0 0,0 0,0 0,-1 0,1 0,0 1,-1-1,1 1,-1 0,1-1,-1 1,1 1,-1-1,1 0,0 0,-1 0,1 0,0 1,0-1,0 0,0 0,0 1,0-1,0 0,1 1,-1-1,1 0,0 1,-1-1,1 0,0 0,0 0,-1 0,1 0,-1-1,0 1,1-1,-1 0,0 1,0-1,1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290 343,'2'0,"-4"0,1 0,1 0,0 0,0 0,0 0,0 0,0 0,0 0,0 0,0 0,0 0,0 0,0 0,0 0,0 0,0 0,1 0,-1 0,0 0,1 0,-1 0,1 0,-1 0,1-1,-1 1,1 0,-1-1,1 1,-1 0,1-1,-1 1,0 0,0 0,0-1,1 1,-1 0,0-1,0 1,0 0,0 0,0 0,0-1,0 1,0 0,0 0,0 0,0 0,0 0,0 0,-1-1,1 1,0 0,0 0,0 0,0 0,-1 1,1-1,0 0,-1 0,1 0,0 1,0-1,-1 1,1-1,-1 1,1-1,0 1,-1-1,1 1,0 0,0-1,-1 1,1-1,0 1,0 0,0-1,0 1,-1-1,1 1,0 0,0-1,0 1,1-1,-1 1,0-1,0 1,0-1,0 1,0-1,0 1,1-1,-1 0,0 1,0-1,0 0,0 0,1 1,-1-1,0 0,1 0,-1 0,1 1,-1-1,1 0,-1 0,1 0,-1 0,0 0,1 0,0 0,-1 0,2-1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309 324,'2'0,"-4"0,2 0,0 0,0 0,0 0,0 0,0 0,0 0,0 0,0 1,0-1,0 0,0 1,0 0,0-1,0 1,0 0,0-1,0 1,0 0,0-1,0 1,0-1,1 1,-1-1,0 1,0-1,0 0,0 1,0-1,1 0,-1 0,0 1,0-1,0 0,1 0,-1 0,0 0,0 0,1 0,0 0,-1 0,0-1,1 1,-1 0,1-1,-1 1,0-1,1 1,-1-1,1 1,-1 0,0-1,0 1,0 0,1 0,-1-1,0 1,0 0,0 0,0 0,0-1,0 1,1 0,-1 0,0 0,0 0,0 0,0 0,0 0,0 0,0 0,0 0,0 0,0 0,0 0,0 0,0 1,0-1,0 1,1-1,-1 1,0 0,0-1,0 1,0 0,0-1,1 1,-1-1,0 1,0-1,0 1,1-1,-1 0,0 1,0-1,0 0,1 0,0 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333 336,'2'0,"-4"0,2 0,0 0,0 1,0-1,0 0,0 1,0 0,0-1,0 1,1 0,-1-1,0 1,0 0,0 0,0 0,1 0,-1 0,0 0,0 0,0 0,0 1,0-1,0 0,-1 0,1 0,0 0,0 0,0 0,0 0,-1-1,1 1,0 0,0-1,0 1,0-1,-1 0,1 1,0-1,0 0,0 0,0 1,0-1,-1 0,1 0,0 0,0 0,0 1,0-1,0 0,0 0,0 0,0 0,0 0,0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343 317,'2'0,"-4"0,2 0,0 0,0 0,0 0,0 0,0 0,0 0,0 0,0 0,0 0,0 0,1 0,-1 0,0 0,1 0,-1 1,0-1,0 0,1 0,-1 1,0-1,0 1,0-1,1 1,-1-1,0 1,0-1,0 0,0 1,0-1,0 1,0-1,0 0,0 1,0-1,0 0,0 0,0 1,0-1,1 0,-1 1,0-1,0 0,1 0,-1 1,1-1,-1 0,1 0,-1 0,0 1,1-1,-1 0,1 0,-1 0,1 0,-1 0,2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343 315,'2'0,"-4"0,2 0,0 0,0 0,0 0,0 0,0 0,0 0,0 0,0 0,0 0,0 0,0 0,0 0,0 0,0 0,0 0,0 0,0 0,0 1,0-1,0 0,0 0,0 0,0 0,0 0,0 0,0 0,0 0,0 0,0 0,0 0,0 0,0 0,0 0,0 0,0 0,0 0,0 0,0 0,0 0,0 0,-1 0,1 0,0 0,0 0,0 0,0 0,0 0,0 0,0 0,0 0,0 0,0-1,0 1,0 0,1 0,-1 0,0 0,0 0,0 0,0-1,0 1,0 0,0 0,0 0,0 0,1 0,-1 0,0 0,0 0,0 0,0 0,1 0,-1 0,0-1,0 1,0 0,0 0,1 0,-1 0,0 0,0 0,1 1,-1-1,0 0,0 0,0 0,1 0,-1 0,0 1,0-1,0 0,0 0,0 1,0-1,0 0,1 0,-1 1,0-1,0 0,-1 1,1-1,0 0,0 1,0-1,0 0,0 1,0-1,0 0,-1 0,1 1,0-1,0 0,0 1,-1-1,1 0,0 0,0 1,-1-1,1 0,0 0,0 0,0 1,-1-1,1 0,0 0,0 0,0 0,0 0,0 0,0 0,0 0,-1 1,1-1,0 0,0 0,0 0,0 0,0 0,0 0,0 0,0 0,0 0,0 0,0 0,0 0,0 0,0 0,0 0,0 0,0 0,0 0,1 0,-1 0,1 0,-1 0,0 0,1 0,-1 0,1 0,-1 0,1 0,0 0,-1 0,1 0,-1 0,1 0,-1 0,0 0,1 0,-1 0,0 0,1 0,-1 0,0 0,0 0,0 0,1 0,-1 0,0 0,0 0,0 0,0 0,1 0,-1 0,0 0,0 0,0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357 358,'2'0,"-4"0,2-1,0 1,0 0,0 0,0 0,0 0,0 0,0 0,0 0,0 0,0 0,0 0,0 0,0 0,1 0,-1 0,0 0,0 1,0-1,1 0,-1 0,0 1,0-1,0 1,0-1,0 1,0 0,-1-1,1 1,0-1,0 1,0-1,-1 1,1-1,0 1,0-1,0 0,0 0,-1 0,1 1,0-1,0 0,0 0,0 0,0 0,0 0,0 0,0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398 326,'2'0,"-4"0,2 0,0 0,0 1,0-1,-1 1,0 0,1 0,-1 0,0 0,1 0,-1 0,0 1,1-1,-1 0,1 1,-1-1,1 1,0-1,-1 1,1 0,0 0,0-1,0 1,0-1,0 1,0-1,0 1,0-1,1 0,-1 0,0 0,0 0,1-1,-1 1,0-1,1 1,-1-1,2 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403 348,'2'0,"-4"0,2 0,0 0,0 0,0 0,0 0,0 0,0 0,0 0,0 0,0 0,0 0,1 0,-1 0,1 0,-1 0,1 0,0-1,-1 1,1 0,-1 0,1-1,-1 1,0 0,0 0,1-1,-1 1,0 0,0 0,0 0,1-1,-1 1,0 0,0 0,0 0,0 0,0 0,-1 0,1 0,0 0,0 0,0 0,-1 0,1 0,-1 0,1 0,0 0,-1 0,1 0,-1 0,1 1,-1-1,1 0,0 0,-1 1,1-1,0 0,0 1,-1-1,1 0,0 1,0-1,0 1,-1-1,1 1,0-1,0 1,0 0,0-1,0 1,0-1,0 1,0 0,1-1,-1 0,0 1,0-1,0 0,0 1,1-1,-1 0,0 0,0 1,1-1,-1 0,0 0,1 0,-1 0,0 0,1 1,0-1,-1 0,1 0,0 0,-1 0,1 0,0 0,-1-1,1 1,0 0,0 0,-1 0,1 0,0-1,-1 1,1 0,-1 0,1 0,-1 0,1-1,-1 1,0 0,2-1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435 320,'2'0,"-4"0,2 0,0 0,0 0,0 0,0 0,-1 1,1-1,0 0,0 1,0-1,0 0,0 1,0-1,0 1,0 0,0-1,0 1,0 0,0 0,0 0,0 0,0-1,0 1,0 0,1-1,-1 1,0 0,0-1,1 1,-1-1,0 1,0-1,1 0,-1 0,0 1,0-1,0 0,0 0,1 0,-1 0,0 0,0 0,0 0,0 1,1-1,-1 0,0-1,0 1,1 0,-1 0,1 0,-1-1,1 1,-1-1,0 1,1-1,-1 1,0-1,1 1,-1-1,0 1,1-1,-1 1,0-1,0 1,1-1,-1 1,0 0,0-1,0 1,0 0,0 0,0 0,0-1,0 1,0 0,0 0,0 0,0 0,0 0,0 0,0 0,0-1,0 1,1 0,-1 0,0 0,0 0,0 0,0 0,0 0,0 0,0 1,0-1,0 1,0-1,1 1,-1 0,0-1,0 1,1 0,-1-1,0 1,0 0,1-1,-1 1,0-1,0 1,1-1,-1 1,0-1,0 0,1 1,-1-1,0 0,0 0,0 1,1-1,-1 0,0 0,0 0,2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719 655,'2'0,"-4"0,2 0,0 0,0 0,-1 0,1 0,0 0,0 0,0 0,0 0,1 0,-1 0,0-1,0 1,1 0,-1 0,1 0,0 0,-1 0,1 0,0 0,0 0,0 1,0-1,0 0,0 0,0 0,0 0,0 0,0 0,0 0,-1 1,0-1,1 0,-1 0,0 0,1 0,-1 0,0 0,0 0,0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461 328,'2'0,"-4"0,2 0,0 0,0 0,0 0,0 0,0 0,0 0,0 0,0 1,0-1,0 1,0 0,1 0,-1 0,0 0,1 0,-1 0,1 0,-1 0,0 1,1-1,-1 0,0 1,1-1,-1 0,0 1,0-1,0 0,0 0,0 1,0-1,-1 0,1 1,0-1,0 0,0 0,-1 0,1-1,0 1,0-1,-1 1,1-1,0 1,0-1,0 0,-1 0,1 1,0-1,0 0,0 0,0 0,-1 0,1 1,0-1,0 0,0 0,0 0,0 0,0 0,0 0,0 0,-1 0,1 1,0-1,0 0,0 0,0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472 311,'2'0,"-4"0,2 0,0 0,0 0,0 0,0 1,1-1,-1 0,1 0,-1 0,0 0,0 1,1-1,-1 0,0 0,0 0,1 1,-1-1,0 0,0 1,0-1,0 0,0 1,0-1,0 1,0-1,-1 1,1-1,-1 1,1-1,0 0,-1 1,1-1,0 0,-1 0,1 0,0 0,0 1,0-1,-1 0,1 0,0 0,0 0,0 0,0 0,0 0,0 0,0 0,0 0,0 0,0 0,1 1,-1-1,0 0,1 0,-1 1,1-1,-1 1,1-1,-1 1,1-1,-1 1,0-1,1 1,-1-1,0 1,0-1,0 1,0-1,0 1,0-1,0 1,0-1,0 0,0 1,-1-1,1 0,-1 1,1-1,-1 0,1 0,-1 1,1-1,0 0,-1 0,1 0,-1 0,1 0,0 0,-1 0,1 0,0 0,0 0,-1 0,1 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498 334,'2'0,"-4"0,2-1,0 1,0 0,0 0,0 0,0 0,0 1,1-1,-1 1,0 0,1-1,-1 1,1 0,0 0,0 0,0 0,-1-1,1 1,0 0,0 0,0 0,0 0,0-1,-1 1,1-1,0 1,-1-1,1 1,-1-1,1 0,-1 1,0-1,0 0,1 0,-1 1,0-1,0 0,0 1,0-1,0 1,0 0,-1 0,1 0,-1 0,0 0,0 0,0 0,0 0,0 1,0-1,0 0,0 0,0 0,0 0,0 0,0 0,1-1,-1 1,0 0,0-1,1 1,-1-1,1 1,0-1,-1 0,1 1,0-1,0 0,0 0,-1 0,1 1,0-1,0 0,0 0,0 0,0 0,0 0,-1 0,1 0,0 1,0-1,0 0,0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501 324,'2'0,"-4"0,2 0,0 0,-1 0,1 0,0 0,0 0,0 0,0 0,0 0,0 0,0 0,0-1,0 1,0 0,1 0,-1 0,0-1,0 1,1 0,-1-1,0 1,1-1,0 1,0-1,0 0,1 1,-1-1,1 0,0 0,0 0,0 0,0 0,0 0,0 0,0 1,0-1,0 0,1-1,-1 1,1 0,-1 0,0 0,1 0,-1 0,1 0,-1 0,1 0,0-1,-1 1,1 0,0 0,0 0,0-1,0 1,-1 0,1 0,0-1,0 1,0 0,-1 0,1 0,0 0,-1 0,1 0,-1 0,1 0,-1 0,0 0,1 0,-1 0,0 0,0 0,0 0,1 1,-1-1,0 0,0 0,0 1,0-1,1 1,-1-1,0 1,0-1,0 1,0-1,0 1,0-1,0 1,0 0,0-1,0 1,0 0,0-1,0 1,0 0,1-1,-1 1,0 0,1 0,-1-1,0 1,1 0,-1 0,1-1,-1 1,1 0,-1 0,0 0,1-1,-1 1,0 0,0 0,0 0,0 0,0 0,0 0,0 0,-1-1,1 1,0 0,0 0,0 0,0 0,0 0,-1 0,1 0,0 0,0 0,-1 0,1 0,0 0,-1 0,1 0,0 0,0 0,-1 0,1 0,0 0,-1 0,1 0,-1 0,1 0,0 0,-1 0,1 0,-1 0,0 0,1 0,-1 0,1 0,-1 0,0 0,1 1,-1-1,0 0,1 0,-1 0,0 0,1 0,-1 0,0 0,0 0,0 0,0 1,0-1,1 0,-1 0,0 0,0 0,0 0,0 0,1 0,-1 0,0 0,0 0,0 0,0 0,1 0,-1 0,0 0,0 0,0 0,0 0,0 0,-1 0,1 0,0 0,-1 0,1 0,0 0,-1 0,1 0,0 0,-1 0,1 0,-1 0,1 0,0 0,-1 0,1 0,-1 0,1 0,-1 0,1 0,-1 0,0 0,1 0,-1 0,1-1,0 1,-1 0,1 0,-1 0,1 0,-1 0,1 0,0 0,-1 0,1 0,-1 0,1 0,0 0,-1 0,1 0,-1 0,1 0,0 0,-1 0,1 0,-1 0,1 0,0 0,-1-1,1 1,0 0,-1 0,1 0,-1 0,1 0,-1 0,1 0,0 0,-1-1,0 1,1 0,-1 0,1 0,-1 0,0 0,1 0,-1 0,1 0,-1 0,1 0,-1 0,1-1,-1 1,1 0,-1 0,1 0,-1 0,1-1,-1 1,0 0,1 0,-1 0,0 0,1-1,-1 1,1 0,-1 0,0-1,1 1,-1 0,0 0,1 0,-1-1,0 1,1-1,-1 1,0 0,1-1,-1 1,0 0,0-1,1 1,-1-1,0 1,1-1,-1 1,0 0,0-1,0 1,0 0,1 0,-1-1,0 1,0 0,0 0,0 0,0-1,0 1,1 0,-1 0,0 0,0 0,0 0,0 0,0-1,0 1,0 0,0 0,0 0,0 0,0 0,0 0,0 0,0 0,0 0,0 0,0 0,0 0,0 1,0-1,0 1,0 0,0-1,0 1,0 0,0 0,0 0,0 0,0 0,0-1,0 1,0 0,0-1,0 1,0-1,0 1,0 0,0-1,0 0,0 1,0-1,0 0,0 0,0 0,0 0,0 0,0 0,0 1,0-1,0 0,0 0,0 0,0 0,0 0,0 0,0-1,0 1,0 0,0-1,0 1,0 0,0-1,0 1,0-1,0 0,0 1,0-1,0 1,0-1,0 1,0-1,0 1,0 0,0-1,0 1,0 0,0 0,0-1,0 1,0 0,-1 0,1-1,0 1,0 0,-1 0,1 0,0-1,-1 1,1 0,0 0,-1 0,1-1,0 1,-1 0,1 0,0 0,-1 0,1 0,0 0,-1 0,1 0,0 0,-1 0,1 0,0 0,-1 0,1-1,0 1,0 1,-1-1,1 0,0 0,0 0,-1 0,1 0,0 0,0 0,0 0,-1 0,1 0,0 0,0 0,0 0,0 0,0 0,-1-1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507 313,'2'0,"-4"0,2 0,0 0,0 0,0 0,0 0,0 0,0 0,0 0,0-1,0 1,0 0,0 0,0 0,0 0,0 0,0 0,0 0,0 0,0 0,1 0,-1 0,0 0,0 0,0 0,0-1,0 1,0 0,0 0,0 0,0 0,0 0,0 0,0 0,0 0,1 0,-1 0,0 0,0 0,0 0,0-1,0 1,0 0,0 0,0 0,0 0,0 0,0 0,0 0,0 0,0 0,0 0,0-1,0 1,1 0,-1 0,0 0,0 0,0 0,0 0,0 0,0 0,0 0,0 0,0 0,0 0,0 0,0 0,0 0,0 0,0-1,0 1,0 0,0 0,0 0,0 0,0 0,0 0,0 0,0 0,0 0,0 0,0 0,0 0,0 0,0 1,0-1,-1 0,1 1,0-1,-1 1,1 0,-1-1,1 1,-1-1,1 1,0 0,-1 0,1-1,-1 1,1 0,0-1,-1 1,1 0,0-1,0 1,-1 0,1-1,0 1,0-1,0 0,0 1,0-1,0 0,0 1,0-1,-1 0,1 0,0 1,0-1,0 0,0 0,0 0,0 0,0 0,0 1,0-1,1 0,-1 0,0 0,0 0,0 0,1 0,-1 1,0-1,1 0,0 0,-1 0,1 0,0 0,-1 0,1 0,0 0,0 0,0 0,0 0,0 0,0 0,0 0,-1 0,1 0,-1 0,1 0,-1 0,0 0,1 0,-1 0,0 0,0 0,0 0,1 0,0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676 308,'2'0,"-4"0,2 0,0 0,0 0,0 0,0 0,0 0,0 0,0 0,0 0,0 0,0 0,0 0,0 0,0 0,0 0,0 0,0 0,0 0,0 0,0 0,0 0,0 0,0 0,0 0,0 1,0-1,0 1,0 0,0-1,0 1,0 0,0 0,0-1,0 1,0 0,0 0,0 0,0 0,0-1,0 1,0 0,0-1,0 1,1 0,-1-1,0 1,0-1,1 1,-1-1,0 0,0 1,0-1,0 0,1 0,-1 0,0 1,0-1,0 0,1 0,-1 0,0 0,0 0,1 0,-1 0,0 0,1 0,-1 0,0 0,1 0,-1-1,1 1,-1 0,1-1,0 1,-1-1,1 1,-1-1,0 1,1-1,0 1,-1-1,1 0,-1 0,0 1,1-1,-1 1,0-1,1 1,-1-1,0 1,0-1,0 1,1 0,-1-1,0 1,0 0,0 0,0 0,0-1,0 1,0 0,0 0,0 0,1 0,-1 0,0 0,0 0,0 0,0 0,0 0,0 0,0 0,0 0,0 0,0 0,0 0,0 0,0 0,0 0,0 0,1 1,-1-1,0 0,1 1,-1-1,0 1,1 0,-1-1,1 1,-1-1,0 1,1 0,-1-1,1 1,-1-1,1 1,-1-1,0 1,1-1,-1 0,0 1,1-1,-1 0,0 0,0 1,1-1,-1 0,0 0,0 0,0 0,0 0,1 1,-1-1,0 0,0 0,0 0,0 0,0 0,0 0,0 0,0 0,0 0,0 0,0 0,0 0,0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655 307,'2'0,"-4"0,2 0,0 0,0 0,0 0,0 0,0 0,0 0,0 0,0 0,0 0,0 0,0 0,0 0,0-1,1 1,-1 0,0 0,0 0,0 0,0 0,0 1,-1-1,1 1,-1-1,0 1,0 0,1 0,-1 0,-1 1,1-1,-1 0,1 0,-1 1,1-1,0 0,-1 0,1 0,0 0,0 0,0 0,1-1,-1 1,1-1,0 0,-1 0,1 1,0-1,0 0,0 0,-1 0,1 0,0 0,0 0,0 0,0 0,0 0,0 1,0-1,0 0,0 0,0 0,0 0,0 0,-1 0,1 0,0 0,1 0,-1 0,0 1,0-1,1 0,0 1,0 0,-1-1,2 1,-1 0,0 0,0-1,-1 1,1 0,0 0,0-1,0 1,-1-1,1 1,0-1,-1 1,0-1,1 0,-1 1,0-1,1 0,-1 0,0 0,0 1,0-1,0 0,0 0,0 0,0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623 335,'2'0,"-4"0,2 0,0 0,0 0,0 0,0 1,0-1,0 0,0 1,1-1,-1 1,1-1,0 1,-1 0,1 0,0 0,0 0,-1-1,1 1,0 0,0 0,-1-1,1 1,-1-1,1 1,-1-1,1 1,-1-1,0 0,1 0,-1 1,0-1,0 0,0 0,1 0,-1 0,0 0,0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602 327,'2'0,"-4"0,2 0,0 0,0 0,0 0,0 0,-1 0,1 0,0-1,0 1,0 0,0 0,1 0,-1 0,0-1,0 1,0 0,0 0,0 0,1-1,-1 1,0 0,0 0,1-1,-1 1,0 0,1 0,-1 0,1 0,-1-1,0 1,1 0,-1 0,0 0,1 0,-1 0,1 0,-1 0,0 0,1 0,-1 1,0-1,0 0,1 0,-1 0,0 1,0-1,1 0,-1 0,0 1,0-1,0 1,0-1,0 1,0-1,1 1,-1-1,0 0,-1 1,1-1,0 1,0-1,0 1,0-1,0 0,0 1,-1-1,1 0,0 1,0-1,-1 0,1 1,0-1,-1 0,1 0,-1 1,1-1,0 0,0 0,-1 0,1 0,0 0,-1 0,1 0,0 0,-1 0,1 0,0 0,-1 0,1 0,0 0,-1 0,1 0,0 0,0 0,0-1,-1 1,1 0,0 0,0 0,0-1,0 1,0 0,0 0,0-1,0 0,0 1,1 0,-1-1,1 1,-1-1,1 1,-1-1,1 0,0 1,0-1,0 0,0 1,3-2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749 305,'2'0,"-4"0,2 0,0 0,0 0,0 0,0 0,0 0,0 0,0 0,0 0,1 0,-1 0,0 0,0 0,0 0,0 0,0 0,-1 0,1 0,-1 1,0-1,0 1,0 0,0 0,-1 0,0 0,0 0,0 1,0-1,1 1,-1-1,0 0,1 0,0 0,-1 0,1 0,1 0,-1 0,0 0,0-1,1 1,0-1,-1 0,1 1,0-1,-1 0,1 1,0-1,0 0,0 0,0 0,0 0,-1 0,1 1,0-1,0 0,0 0,0 0,0 0,0 0,0 0,0 0,0 0,0 0,0 0,0 1,0-1,-1 0,2 0,-1 0,0 0,0 0,1 1,-1-1,1 1,-1-1,1 1,-1-1,1 0,-1 1,1-1,0 1,-1-1,1 0,0 1,-1-1,1 0,-1 1,1-1,-1 0,1 1,-1-1,0 0,1 0,-1 0,0 0,0 1,1-1,-1 0,0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746 649,'2'0,"-4"0,2 0,0 0,0 0,0 0,0 0,0 0,0 0,1 0,-1 1,0 0,0-1,0 1,1 0,-1 0,0 0,0 0,0 0,0-1,0 1,0 0,0 0,-1 0,1 0,0 0,0 0,-1 0,1 0,-1-1,1 1,0-1,0 1,-1-1,1 0,0 1,0-1,0 0,-1 0,1 0,0 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712 339,'2'0,"-4"0,2 0,0 0,0 0,0 0,0 0,0 0,0 0,0 0,0 1,1-1,-1 1,0-1,1 0,-1 1,0-1,1 1,-1 0,1-1,0 1,-1 0,1-1,0 1,-1 0,1-1,-1 1,1-1,-1 0,0 1,1-1,-1 0,0 0,1 1,-1-1,0 0,0 0,0 0,0 0,1 0,-1 0,0 0,0 0,0 0,1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745 331,'2'0,"-4"0,2 1,0-1,0 0,0 0,0 0,0 0,0 0,0 0,0 0,0-1,0 1,1 0,0 0,-1-1,1 0,0 1,0-1,0 0,0 0,0 0,0 0,1-1,-1 1,0 0,0-1,1 1,-1-1,0 0,0 1,0 0,0-1,-1 1,1 0,-1 0,1 0,-1 0,1 1,-1-1,0 0,0 1,0 0,0-1,0 1,0 0,0 0,0-1,0 1,0 0,0 0,0 0,0 0,0 0,0 0,0 0,0 0,0 0,-1 0,1 0,-1 0,0 0,1 1,-1-1,0 0,1 1,-1 0,0-1,1 1,-1 0,0 0,0 0,1 0,-1 0,1 1,-1-1,1 0,-1 0,1 0,0 0,-1 1,1-1,0 0,0 0,-1 0,1 1,0-1,0 0,0 0,0 0,0 0,0 0,0-1,1 1,-1 0,0-1,0 1,0-1,0 1,0-1,1 0,-1 1,0-1,0 0,0 1,0-1,1 0,-1 0,0 0,0 0,1 0,-1 1,0-1,1 0,-1 0,1 0,-1 0,1-1,0 1,-1 0,1 0,0-1,-1 1,1 0,0-1,0 1,-1-1,1 1,0-1,-1 1,1-1,-1 1,1-1,-1 1,1 0,-1 0,0-1,0 1,0 0,1 0,-1 0,0 0,0 0,0-1,0 1,0 0,0 0,0 0,1 0,-1 0,0 0,0 1,0-1,0 0,1 1,-1-1,0 1,0-1,0 1,0-1,0 1,0-1,0 1,0-1,0 1,1-1,-1 0,0 0,0 1,0-1,0 0,0 0,0 0,0 0,0 0,0 0,0 0,0 0,0 0,0 0,1-1,-1 1,1 0,-1-1,0 1,1-1,-1 1,1-1,-1 1,0-1,1 1,-1 0,0 0,0-1,1 1,-1 0,0 0,0 0,0 0,0 0,1 0,-1 0,0 0,0 0,1 0,-1 0,0 0,1 1,-1-1,1 1,-1-1,0 1,1-1,-1 1,0-1,1 0,-1 1,0-1,0 1,1-1,-1 0,0 0,0 1,0-1,1 0,-1 0,0 0,0 0,1 0,-1 0,1 0,1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807 318,'2'0,"-4"0,2 0,0 0,0 0,0 0,0-1,0 1,0 0,0 0,0 0,0 0,0 0,0 0,0 0,0 0,1-1,-1 1,0 0,0 0,0 0,1 0,0 0,-1 0,1 0,-1 0,1 0,-1 1,1-1,-1 0,1 0,-1 0,0 1,0-1,1 1,-1-1,0 1,0 0,0-1,0 1,-1 0,1 0,-1 0,1 0,-1 0,1 0,-1 0,0 0,1-1,-1 1,1-1,0 1,-1-1,1 1,0-1,-1 0,1 1,0-1,0 0,0 0,-1 0,1 1,0-1,0 0,0 0,0 0,0 0,0 0,0 0,0 0,0 0,0 0,0 1,0-1,0 0,0 0,0 0,0 0,1 0,-1 0,0 0,1 0,-1 0,1 0,-1 1,1-1,0 0,0 0,-1 0,1 0,0 0,-1 0,1 0,0 0,-1 0,1 0,-1 0,0 0,1 0,-1 0,0 0,0 1,1-1,-1 0,0 0,0 0,0 0,0 0,0 0,0 0,0 0,1 0,-1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665 403,'2'0,"-4"0,2 0,0 0,0 0,0 0,0 0,0 0,0 0,0 0,0 0,0 0,0 0,0 0,0 0,0 0,0 0,0 0,0 0,0 0,0 0,0 0,0 0,0 0,0 0,0 0,0 0,0 0,0 0,0 0,0 0,0 0,0 0,0 0,0 0,0 0,0 0,0 0,1 0,-1 0,1 0,-1 0,0 0,1 0,-1 0,0 0,1 0,-1 0,0 0,1 0,-1 0,1 0,-1 0,1 0,-1 0,1 0,-1 0,1-1,-1 1,1 0,-1 0,1 0,-1 0,0 0,1-1,-1 1,1 0,-1 0,0 0,1-1,-1 1,0 0,1 0,-1-1,0 1,0 0,0 0,1 0,-1-1,0 1,0 0,0 0,0 0,0 0,0-1,1 1,-1 0,0 0,0 0,0 0,0 0,0 0,0-1,0 1,-1 0,1 0,0 0,0 0,0 0,0 0,0 0,0 0,-1 0,1 0,0 0,0 0,-1 0,1 0,0 0,-1 0,1 0,0 0,-1 0,1 0,-1 0,1 0,-1 1,1-1,0 0,-1 0,1 0,-1 0,1 1,-1-1,1 0,-1 1,1-1,0 0,-1 0,1 1,0-1,-1 0,1 0,0 1,-1-1,1 1,0-1,-1 0,1 1,0-1,0 1,-1-1,1 1,0-1,0 1,0-1,0 1,0-1,-1 1,1-1,0 1,0-1,0 0,0 1,0-1,0 0,0 1,0-1,0 0,1 1,-1-1,0 0,0 1,0-1,0 0,0 0,0 1,1-1,-1 0,0 0,0 0,1 1,-1-1,0 0,0 0,1 0,-1 1,1-1,-1 0,1 0,-1 0,1 0,-1 0,1 0,0 0,-1 0,1 0,-1 0,1 0,-1 0,1-1,-1 1,1 0,-1 0,1 0,-1 0,1 0,-1-1,1 1,0 0,-1-1,1 1,-1 0,1-1,-1 1,1 0,-1-1,1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689 382,'2'0,"-4"0,2 0,0 0,0 0,0 0,0 0,1 0,-1 0,0 0,0 0,0 0,0-1,0 1,0 0,0 0,0 0,0 0,0 0,0 0,0 0,0 0,0 0,0 0,0 1,0-1,-1 0,1 1,0-1,0 1,0 0,0-1,0 1,0-1,0 1,0-1,0 1,0-1,0 1,0-1,0 1,0-1,0 0,0 1,0-1,1 0,-1 0,0 1,0-1,0 0,0 0,0 0,0 1,1-1,-1 0,0 0,0 0,0 0,0 0,1 0,-1 1,0-1,0 0,1 0,-1 0,0 0,1-1,-1 1,0 0,1 0,-1 0,0-1,1 1,-1 0,1-1,-1 1,1-1,-1 1,0-1,1 1,-1-1,0 1,1-1,-1 1,0-1,0 1,1-1,-1 1,0 0,0-1,0 1,0 0,0-1,0 1,1 0,-1 0,0-1,0 1,0 0,0 0,0 0,0 0,0 0,0 0,0 0,0 0,0 0,0 0,0 0,0 0,0 1,1-1,-1 1,0-1,0 1,0-1,1 1,-1-1,0 1,0-1,0 1,1-1,-1 1,0-1,0 0,1 0,-1 1,0-1,0 0,1 0,-1 1,0-1,0 0,0 0,1 0,-1 1,0-1,0 0,1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644 398,'2'0,"-4"0,2 0,0 0,0 0,1 0,-1 0,0 0,0 0,0 0,-1 0,1 0,0 0,-1 1,0-1,0 1,0 0,0 0,0-1,0 1,-1 0,1 0,0 0,-1 0,1 0,0-1,0 1,0 0,0-1,0 1,0-1,1 1,-1-1,1 0,0 0,0 0,-1 1,1-1,0 0,0 0,0 0,0 0,0 0,0 0,0 0,-1 0,1 0,0 0,0 0,0 1,1-1,-1 0,0 0,0 1,1-1,-1 1,1-1,-1 1,1 0,0-1,0 1,-1 0,1-1,0 1,0 0,0 0,-1-1,1 1,0-1,-1 1,1-1,-1 1,1-1,-1 0,0 1,1-1,-1 0,0 0,0 0,0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614 420,'2'0,"-4"0,2 0,0 0,0 0,0 0,1 0,-1 1,0-1,0 0,0 0,1 1,-1-1,1 1,-1-1,1 1,-1-1,1 1,0 0,-1-1,1 1,0 0,-1-1,1 1,-1-1,1 1,-1-1,0 0,1 1,-1-1,0 0,0 0,1 1,-1-1,0 0,0 0,0 0,0 0,0 0,0 1,1-1,-1 0,0 0,0 0,0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571 405,'2'0,"-4"0,2 1,1-1,-1 0,0 0,0 0,1 0,-1 0,1 0,-1 1,1-1,0 0,-1 0,1 0,0 0,-1 0,1 0,0 0,-1 0,1 0,0 0,-1-1,1 1,0 0,-1 0,1 0,0-1,-1 1,1 0,-1-1,1 1,-1 0,1-1,-1 1,0-1,1 1,-1 0,0 0,0-1,0 1,1 0,-1 0,0 0,0 0,0-1,0 1,0 0,0 0,0 0,0 0,0 0,0 0,0 0,0 0,0 0,0 0,0 0,-1 0,1 0,0 0,-1 0,1 0,-1 0,1 0,-1 0,1 1,-1-1,1 0,-1 0,1 0,-1 1,1-1,-1 0,1 0,-1 1,1-1,-1 0,1 1,0-1,-1 0,1 1,0-1,-1 1,1-1,0 0,0 1,0-1,-1 0,1 1,0-1,0 1,0-1,1 1,-1 0,0-1,0 1,0 0,1-1,-1 1,0-1,1 1,-1 0,1-1,-1 1,0-1,1 1,-1-1,1 0,-1 1,0-1,1 0,-1 0,0 0,1 1,-1-1,0 0,1 0,-1 0,1 0,0 0,-1 0,1 0,-1 0,1 0,0 0,-1 0,1 0,0 0,-1 0,1-1,-1 1,1 0,-1-1,1 1,1-2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609 382,'2'0,"-4"0,2 0,0 0,0-1,0 1,0 0,0 0,0 0,0 0,1 0,-1 0,0 0,0 0,1 0,-1 0,0 0,1 0,-1 0,0 0,0 0,1 0,-1 0,0 1,1-1,-1 0,0 0,0 0,0 1,0-1,1 0,-1 1,0-1,0 0,0 1,0-1,0 0,-1 1,1-1,0 0,0 1,0-1,0 0,-1 0,1 1,0-1,0 0,-1 0,1 0,0 0,-1 0,1 0,0 0,-1 0,1 0,0 0,-1 0,1 0,0 0,0 0,-1 0,1 0,0 0,0 0,0-1,0 1,0 0,0 0,0 0,0 0,0-1,0 1,0 0,1 0,-1-1,0 1,1 0,-1 0,0 0,0-1,1 1,-1 0,0 0,1 0,-1 0,0 0,1-1,-1 1,2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742 402,'2'0,"-4"0,2 0,1 0,-1 0,0 0,0 0,0 0,0 0,0 0,0 0,0 0,0 0,-1 0,1 1,-1-1,0 1,0 0,-1 0,1 0,-1 0,0 1,-1-1,1 1,0-1,0 0,1 0,0 0,-1 0,1 0,0 0,0 0,1-1,-1 1,1-1,-1 0,1 0,0 1,0-1,0 0,0 0,-1 0,1 0,1 1,-1-1,0 0,0 1,0-1,1 0,-1 1,1 0,0-1,-1 1,1 0,0-1,0 1,0 0,0 0,0-1,0 1,0 0,0-1,0 1,0 0,0-1,0 1,0-1,0 1,-1-1,1 1,-1-1,1 0,-1 1,1-1,-1 0,1 0,-1 0,0 0,0 1,0-1,0 0,0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765 629,'2'0,"-5"0,3 0,0 0,0 0,0 0,0 0,1 0,-1 0,0 1,1 0,0 0,0 0,-1 0,1 0,0 0,0 0,0 0,0 0,0 0,0 0,0 0,-1 0,1-1,0 1,0-1,0 1,0 0,0-1,0 0,0 1,-1-1,2 0,-2 0,1 0,-1 0,1 0,-1 0,1 0,-1 0,0 0,1 0,-1 1,0-1,0 0,1 0,-1 0,0 0,0 0,0 1,0-1,0 0,0 1,-1 0,1 0,-1 0,0 0,1 0,-2 0,1 1,0-1,-1 1,-2 2,2-3,-2 3,3-3,-1 0,-1 1,2-1,0 0,0-1,0 1,0 0,1-1,-1 0,1 1,-1-1,1 0,-1 1,1-1,0 0,0 0,-1 0,1 0,0 1,0-1,0 0,0 0,-1 0,1 0,0 0,0 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702 431,'2'0,"-4"0,2 0,0 1,0-1,0 0,1 1,0-1,-1 1,1 0,0 0,0 0,0 0,0 0,0-1,0 1,0 0,0 0,0-1,-1 1,1 0,0-1,-1 0,0 1,1-1,-1 0,1 1,-1-1,0 0,0 0,1 0,-1 0,0 0,0 0,0 0,0 1,0-1,1 0,-1 0,0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759 417,'2'0,"-4"0,2 0,0 0,0 0,0 0,1 0,-1 0,0 0,0 0,0 1,1-1,-1 0,1 0,-1 0,1 0,-1 0,1 0,0 1,-1-1,1 0,0 0,-1 0,1 0,-1 0,1-1,-1 1,1 0,-1 0,0 0,1 0,-1-1,1 1,-1-1,1 1,-1 0,0-1,1 1,-1-1,0 1,0 0,0-1,0 1,0 0,1 0,-1-1,0 1,0 0,0 0,0 0,0-1,0 1,-1 0,1 0,0 0,0 0,0 0,0 0,-1 0,1 0,0 0,0 0,-1 0,1 0,0 0,-1 0,1 0,0 0,-1 0,1 0,0 0,-1 0,1 1,0-1,0 0,-1 0,1 1,0-1,0 0,0 1,-1-1,1 1,0-1,0 1,-1-1,1 1,0-1,0 1,0-1,0 1,0 0,0-1,0 1,0 0,0-1,0 1,1-1,-1 1,0 0,0-1,0 1,1-1,-1 1,0-1,1 1,-1-1,0 0,0 1,1-1,-1 0,0 1,1-1,-1 0,1 0,-1 1,0-1,1 0,-1 0,1 0,-1 0,1 1,-1-1,1 0,0 0,-1 0,1 0,-1 0,0 0,1 0,-1 0,1-1,-1 1,2-1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799 400,'2'0,"-4"0,2 0,0 1,0-1,0 0,0 0,0 0,0 0,0 0,0 0,0 0,0 0,0 0,0 0,0 0,0 0,0 0,0 0,0 0,0-1,1 1,-1 0,0 0,1-1,-1 1,1 0,-1-1,0 1,1-1,-1 0,1 1,-1-1,1 0,-1 0,1 1,-1-1,0 0,1 0,-1 0,0 0,1 0,-1 0,0 1,0-1,0 0,1 0,-1 1,0-1,0 1,0-1,0 1,0 0,0-1,0 1,0 0,0 0,0 0,1-1,-1 1,0 0,0 0,0 0,0 0,0 0,0-1,0 1,0 0,0 0,0 0,0 0,0 0,0 0,0 0,0 1,-1-1,1 0,-1 0,1 1,0 0,-1-1,1 1,-1 0,1 0,-1 0,0 1,1-1,-1 0,1 0,-1 0,1 0,0 0,0 0,-1 0,1 0,0 0,0-1,0 1,0 0,0-1,0 1,0-1,0 1,0-1,0 0,0 1,0-1,0 0,0 1,0-1,0 0,0 0,0 0,0 1,1-1,-1 0,0 0,0 0,0 0,0 1,0-1,0 0,0 0,1 0,-1 0,0 0,0 0,0 0,1 0,-1 0,0 0,0 0,1 0,-1 0,1 0,-1-1,0 1,1 0,-1 0,0 0,0 0,1 0,-1-1,0 1,0 0,1 0,-1 0,0 0,0 0,0-1,1 1,-1 0,0 0,0 0,0 0,0 0,0 0,0 0,0 0,1 0,-1 0,0 0,0 0,0 0,0 0,0 0,0 0,0 0,0 0,0 1,1-1,-1 0,0 0,0 1,0-1,0 0,0 0,0 0,0 0,0 0,0 0,0 1,0-1,0 0,0 0,0 0,0 0,0 0,0 0,0 0,1-1,-1 1,0 0,1 0,-1-1,0 1,0 0,1 0,-1-1,0 1,0 0,1 0,-1 0,0 0,0 0,1-1,-1 1,0 0,0 0,0 0,0 0,0 0,0 0,0 0,0 0,0 0,1 0,-1 0,0 0,0 0,0 1,1-1,-1 0,0 0,0 0,0 1,0-1,0 0,1 0,-1 0,0 1,0-1,0 0,0 0,0 0,0 0,0 0,0 1,0-1,0 0,0 0,1 0,-1 0,0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839 392,'2'0,"-4"0,2 0,0 0,0 0,0 0,0 0,0 0,0 0,0 0,0-1,0 1,0 0,0 0,1 0,-1 0,0 0,0 0,0 0,1 0,-1 0,0 0,1 0,-1 0,0 0,1 0,-1 1,0-1,0 0,0 0,0 1,0-1,0 1,0-1,0 1,0 0,-1-1,1 1,-1-1,1 1,-1 0,1-1,-1 1,1-1,-1 1,1-1,0 0,0 0,-1 1,1-1,0 0,0 0,0 0,0 1,0-1,0 0,-1 0,1 0,0 0,0 0,0 0,0 1,0-1,0 0,0 0,1 0,-1 1,0-1,0 0,0 0,1 1,-1-1,0 0,1 0,-1 0,1 1,-1-1,1 0,0 0,-1 1,1-1,-1 0,1 0,-1 0,0 0,0 0,1 0,-1 0,1 0,-1 0,0 0,0 0,0 0,0 0,0 0,1 0,-1 0,0 0,0 0,0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588 439,'2'0,"-4"0,2 0,0 0,0 0,0 0,1 0,-1 0,0 0,0 0,0 0,1 0,-1 1,0-1,0 0,1 0,-1 0,0 0,0 0,1 0,-1 0,0 0,0 0,0 0,1 0,-1 0,0 0,0 0,0 0,0 0,0 0,1 0,-1 0,0 0,0 0,0 0,0 0,0 0,0 0,0 0,-1 0,0 0,0 0,0 0,-1 0,1 0,0-1,-1 1,1 0,0 0,0 0,0 0,0 0,0 0,1 0,-1 0,1 0,-1 0,1 0,0 0,-1 0,1 0,0 0,0 0,0 0,0 0,-1 0,1-1,0 1,0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588 444,'2'0,"-4"0,1 0,1 1,-1-1,0 0,1 0,-1 0,0 0,1 0,-1 0,1 0,-1 0,1 0,0 0,-1 0,1 0,0 0,0 0,-1 0,1 0,0 0,0 0,0 0,0 0,0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588 460,'2'0,"-4"0,2 0,0 0,0 0,0 0,1 0,-1 0,0 0,0 0,0 0,0 0,0 0,0 0,0 0,0 0,0-1,0 1,0 0,0 0,0 0,0 0,0 0,0 0,0 0,0 0,0 0,0 0,0 0,-1 1,1-1,0 0,-1 0,1 0,0 0,0 1,0-1,-1 0,1 0,0 0,0 0,0 0,0 0,0 0,0 0,0 0,0 0,0 0,0 0,0 0,0 0,0 0,0 0,0 0,0 0,0 0,0-1,0 1,0 0,1-1,-1 1,0-1,1 1,-1-1,0 1,1 0,-1-1,0 1,0 0,0 0,0 0,0 0,1 0,-1-1,0 1,0 0,0 0,0 0,0 0,0 0,0 0,0 0,0 0,0 0,0 0,0 0,0 0,0 0,1 1,-1-1,0 1,0-1,0 1,0-1,0 1,0 0,0-1,0 1,0 0,0-1,0 1,0-1,0 1,0 0,0-1,0 1,0-1,0 0,0 1,0-1,0 1,0-1,0 0,0 1,0-1,0 0,0 0,0 1,0-1,0 0,0 1,0-1,0 0,0 0,0 0,0 1,0-1,0 0,0 0,0 0,0 0,0 0,0 0,0 0,0 0,0 0,0 0,0 1,0-1,0 0,0 0,0 0,1 0,-1 0,0 0,0 0,0 0,1 0,-1 0,0 0,0 0,0 0,0 0,1 0,-1 0,0 0,0 0,0 0,0 0,0 0,1 0,-1 0,0 0,0 0,0 0,0 0,0 0,0 0,0 0,0 0,0 0,0 0,0 0,0 0,0 0,0 0,0 0,0 0,0 0,0 0,0 0,-1 0,0 0,0 0,0 0,0 0,0 0,0 0,-1 0,1 0,0-1,-1 1,1 0,1 0,-1 0,0 0,1 0,-1 0,1 0,0 0,0 0,0 0,-1 0,1 0,0 0,0 0,0 0,0 0,0 0,0 0,0 0,0 0,0 0,0 0,0 0,0 0,1 0,0 0,0 0,-1 0,1 0,0 0,0 0,0 0,0 0,0 1,-1-1,0 0,1 0,-1 0,0 0,0 0,1 0,-1 0,0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785 446,'2'0,"-4"0,2 0,0 0,0 0,0 0,0 0,0 0,0 0,0 0,0 0,0 0,-1 0,0 0,1 0,-1 0,0 0,0 0,0 0,-1 0,1 0,0 0,1 0,-1 0,0 0,1 0,-1 0,1 0,-1 0,1 0,-1 0,1 0,0 0,-1 0,1 0,0 0,0 0,0 0,0 0,0 0,-1 0,1 0,0 0,0 0,0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780 448,'2'0,"-4"0,2 0,0 0,0 0,0 0,0 0,0 0,-1 0,1 0,-1 0,0 0,0 0,0 0,1 0,-1 0,0 1,1-1,-1 0,1 0,-1 0,1 0,-1 0,1 0,0 0,0 0,0 0,0 0,0 0,-1 0,1 0,0 0,0 0,0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771 461,'2'0,"-4"0,2 0,0 0,0 0,0 0,0 0,0 0,0-1,0 1,0 0,0 0,0 0,0 0,1 0,-1 0,0 0,0-1,0 1,0 0,0 0,1 0,-1 0,0 0,1 0,-1 0,0 0,1 0,-1 0,0 0,1 0,-1 0,0 0,0 0,1 0,-1 0,0 0,0 0,0 0,0 0,1 0,-1 1,0-1,0 0,0 0,0 0,1 1,-1-1,0 0,0 0,0 0,-1 1,1-1,0 1,0-1,0 0,-1 1,1-1,0 1,-1-1,1 0,0 0,0 1,-1-1,1 0,0 1,-1-1,1 0,0 1,-1-1,1 0,0 0,0 1,-1-1,1 0,0 0,0 1,-1-1,1 0,0 0,-1 0,1 1,0-1,0 0,0 0,-1 0,1 0,0 0,0 1,0-1,-1 0,1 0,0 0,0 0,0 0,0 0,0 0,0 0,0 0,0 0,0 0,0 0,-1 0,1 0,0 1,0-1,0 0,0 0,0 0,0 0,0 0,0 0,0 0,0 0,1 0,-1 0,1 0,-1 0,0 0,1 0,0 0,-1 0,1 0,0 0,0 0,-1 0,1 0,0 0,-1 1,1-1,0 0,-1 0,1 0,0 0,-1 0,1 0,-1 0,0 0,1 0,-1 0,0 0,0 0,0 0,1 0,-1 0,0 0,0 0,0 0,0 0,0 0,0 0,1 0,-1 0,0 0,0 0,0 0,0 0,0 0,0 0,0 0,0 0,0 0,0 0,0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514 643,'2'0,"-4"0,2 0,0 0,0 0,0 0,0 0,0 0,0 0,0 0,0 0,0 0,0 0,0 0,0 0,0 0,0 0,0 0,0 0,0 0,0 0,0 0,0 0,0 0,0 0,0 0,0 0,0 0,0 0,0 0,0 0,0-1,1 1,-1 0,0 0,0 0,0 0,0 0,0 0,0 0,0 0,0 0,0 0,1 0,-1 0,0 0,0 0,0 0,0 0,0 0,0 0,0 0,1 0,-1 0,0 0,0 0,0 0,0 0,0 0,0 0,0 0,0 0,1 0,-1-1,0 1,0 0,0 0,0 0,0 0,0 0,0 0,0 0,0 0,0 0,0 0,0 0,0 0,0 0,0 0,0 0,0 0,0 0,1 0,-1 0,0 0,0 0,0 0,0 0,0 0,0 0,0 0,0 0,-1 0,1 0,-1 0,1 0,0 0,-1 0,1 0,0 0,-1 0,1 0,0 0,-1 0,1 0,0 0,0 0,0 0,-1 0,1 0,0 0,0 0,0 0,0 0,0 0,0 0,0 0,-1 0,1 0,0 0,0 0,0 0,0 0,0 0,0 0,0 0,0 0,0 0,0 0,0 0,0 0,0 0,0 0,-1 0,1 0,0 0,0 0,0 0,0 0,0 0,0 0,0 0,0 0,0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473 250,'2'0,"-4"0,2 0,0 0,0-1,0 1,0 0,-1 0,1 0,0 0,0 0,0 0,0 0,0 0,0 0,0 0,0 0,0 0,0 0,0 0,1 0,-1 0,0 0,0-1,1 1,-1 0,1 0,0 0,-1 0,1 0,0 0,0 0,0 0,-1 0,1 1,0-1,0 0,0 0,0 0,0 0,0 0,0 0,0 1,0-1,0 0,0 0,-1 0,1 1,0-1,0 0,0 1,0-1,0 1,1-1,-1 1,0-1,0 1,0-1,0 1,1 0,-1-1,0 1,0 0,0-1,0 1,0 0,0 0,0 0,1 0,-1-1,0 2,1-1,-1 0,0 0,1 0,-1 0,0 0,0 0,1 0,-1 1,0-1,1 0,-1 1,0-1,1 0,-1 1,0-1,0 0,0 0,0 0,0 0,0 1,0-1,0 0,0 0,0 0,0 1,0-1,-1 0,1 0,0 0,-1 0,1 1,0-1,-1 0,1 0,-1 0,1 0,0 1,-1-1,1 0,-1 0,1 0,-1 1,0-1,1 0,-1 0,1 1,-1-1,0 0,1 1,-1-1,0 0,1 0,-1 1,0-1,1 0,-1 0,0 0,1 1,-1-1,0 0,1 0,-1 0,0 0,0 0,1 0,-1 0,0 0,1 0,-1 0,0 0,1 0,-1 0,0 0,1 0,-1 0,1 0,-1 0,1 0,-1 0,1 0,-1 0,1 0,-1-1,1 1,-1 0,1 0,-1 0,1-1,-1 1,1 0,0-1,0 1,-1 0,1 0,0 0,0-1,-1 1,1-1,0 1,-1-1,1 1,0 0,0-1,0 1,0-1,0 1,-1-1,1 1,0-1,-1 0,1 1,-1-1,1 0,0 1,0-1,0 1,-1-1,1 0,0 1,-1-1,1 0,-1 1,1-1,-1 0,0 0,1 1,-1-1,0 0,1 0,-1 0,0 0,0 1,1-1,-1 0,0 0,0 0,0 0,1 0,-1 0,0 0,0 0,0 0,0 0,0 0,0 0,0 0,0 0,0 0,0 0,1 0,-1 0,0 0,0 0,0-1,0 1,0-1,0 1,1-1,-1 0,0 1,0-1,0 0,0 1,0-1,0 0,-1 1,1-1,0 1,0-1,0 1,0-1,0 1,0 0,0-1,0 1,0 0,0 0,0 0,0 0,0 0,0-1,0 1,0 0,0 0,0 0,0 0,0 0,0 0,0 1,0-1,0 0,0 1,0-1,0 0,0 1,0-1,0 1,0-1,0 0,0 1,0-1,0 0,0 0,0 1,0-1,0 0,0 0,0 1,0-1,0 0,0 0,0 0,-1 1,1-1,0 0,-1 0,1 0,-1 0,0 0,0 1,1-1,-1 0,0 0,0 0,1 0,-1 0,0 0,1 0,-1 0,0 0,1 0,0 0,-1 0,1 0,0 0,0 0,-1 0,1 0,0 0,0 0,0 0,0 0,0 0,-1 0,1 0,0 0,0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490 243,'2'0,"-4"0,2 0,0 0,0 0,0-1,0 1,0 0,0 0,1 0,-1 0,0 0,0 0,0 0,0 0,0 0,0 0,0 0,0 0,0 0,0 0,0 0,0 0,0-1,0 1,0 0,0 0,0 0,0 0,0 0,0 0,0 0,-1 1,0-1,0 0,0 0,0 0,0 1,-1-1,1 0,-1 1,1-1,0 0,-1 0,1 1,0-1,0 0,0 0,0 0,1 1,-1-1,1 0,0 0,-1 0,1 0,0 0,0 0,-1 0,1 0,0 0,0 0,0 0,0 0,-1 0,1 0,0 0,0 0,0 1,0-1,0 0,0 0,1 1,0 0,-1-1,1 1,0 0,-1-1,1 1,0 0,-1 0,1-1,-1 1,1-1,-1 1,1-1,-1 0,1 1,-1-1,0 0,0 1,0-1,1 0,-1 0,0 0,0 0,0 0,0 1,1-1,-1 0,0 0,1 0,1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108 558,'2'0,"-4"0,2 0,0 0,0-1,0 1,0 0,0 0,0 0,0-1,0 1,0 0,0 0,0 0,0-1,0 1,0 0,0 0,0-1,0 1,0 0,0-1,0 1,0 0,0 0,0 0,0 0,0 0,0-1,0 1,0 0,0 0,0 0,0 0,0 0,0 0,0 0,0 0,0 0,0 0,0 0,0 0,0 0,0 0,0 0,0 0,0 1,0 0,0 0,0-1,-1 2,1-1,0 0,0 0,0 0,-1 0,1 0,0 1,0-1,0 0,-1 0,1 0,0 0,0 1,0-1,0 0,0 0,0-1,0 1,0 0,0 0,0-1,0 1,0-1,0 1,0-1,0 1,-1-1,1 0,0 1,0-1,0 0,0 0,1 1,-1-1,0 0,0 0,0 1,0-1,0 0,0 0,0 0,0 0,0 1,1-1,-1 0,0 0,0 0,1 0,-1 0,0 0,1 0,-1 0,0 1,1-1,-1 0,1-1,-1 1,1 0,-1 0,1 0,-1 0,0-1,1 1,-1 0,1-1,-1 1,0-1,0 1,1-2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105 562,'2'0,"-4"0,2 0,2 0,-2 0,1-1,0 1,-1 0,1 0,0 0,-1 0,1 0,-1 0,1 0,-1 0,1-1,-1 1,1 0,-1 0,0 0,0 0,1 0,-1 0,0 0,0 0,0 0,0 0,0 0,0 0,0 0,0 0,0 0,0 0,-1 0,0 0,0 0,0 0,1 0,-1 0,0 1,0-1,1 0,-1 0,0 0,1 0,-1 0,1 0,-1 0,1 0,0 0,-1 0,1 0,0 0,0 0,0 0,-1 0,1 0,0 0,0 0,0 0,0 0,0 0,0 0,0 0,0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127 575,'2'0,"-4"0,2 0,1 0,-1 0,1 1,0-1,1 0,-1 0,1 0,0 0,0 0,0 0,1 0,-1 0,1 0,-1 0,1 0,-1-1,0 1,0 0,0 0,-1 0,1 0,-1 0,0 0,1 0,-1 0,0 0,0 0,0 0,-1 0,0 0,1 0,-1 0,0 0,1 0,-1 0,0 0,0 0,1 0,-1 0,0 0,0 0,0 0,0 0,0-1,0 1,0 0,0 0,0 0,0-1,0 1,0 0,0-1,0 1,-1 0,1 0,0-1,0 1,0 0,0 0,-1-1,1 1,0 0,0 0,0 0,0 0,0 0,0-1,0 1,0 0,0 0,0 0,0 0,0 0,0 0,0 0,0 0,0 0,0 0,1 0,-1 0,1 0,-1 0,1 0,-1 0,0 0,1 1,-1-1,0 0,1 0,-1 0,0 0,0 0,0 1,0-1,0 0,0 1,0-1,-1 1,0 0,0 0,1 0,-2-1,1 1,0 0,0 0,0-1,0 1,0 0,0-1,0 1,0-1,0 1,1-1,-1 0,1 1,0-1,0 0,-1 0,1 0,0 0,0 0,0 0,0 0,0 0,0 0,0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213 554,'2'0,"-4"0,2-1,0 1,0 0,0 0,0 0,0 0,0 1,-1-1,1 1,-1 0,0 0,1 0,-1 0,0 0,0 1,0 0,0 0,1 0,-1 0,1 0,-1-1,1 1,0 0,0-1,0 1,0-1,1 1,-1-1,1 1,0-1,0 0,0 0,0 0,0 0,1 0,-1 0,0-1,0 1,0-1,0 0,2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230 576,'2'0,"-4"0,2 0,0 0,0 0,0 0,0 0,0-1,0 1,0 0,0 0,0 0,0-1,-1 1,1 0,0-1,0 1,0 0,0-1,0 1,0 0,0 0,0-1,0 1,0 0,0-1,0 1,1 0,-1 0,0-1,0 1,0 0,1 0,-1 0,0 0,1 0,-1 0,0 0,1 0,-1 1,0-1,0 0,1 1,-1-1,0 1,0 0,0 0,0 0,0 0,0 0,-1 0,1-1,0 1,0 0,0-1,-1 1,1-1,0 1,0-1,0 0,0 0,0 0,0 1,0-1,0 0,0 0,0 0,0 0,0-1,0 1,0-1,1 0,-1 0,1 0,0 0,0 0,-1 0,1 0,0 1,0-1,-1 0,1 0,-1 1,0-1,1 1,-1 0,0-1,1 1,-1 0,0 0,0 0,0 0,0-1,0 1,0 0,0 1,0-1,0 0,0 1,0 0,0-1,0 1,0 0,-1 0,1 0,0-1,0 1,0 0,0-1,0 1,0 0,0-1,1 1,-1-1,0 1,1-1,-1 0,1 1,-1-1,1 0,0 0,-1 0,1 0,1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256 579,'2'0,"-4"0,2 0,0 0,0 0,0 0,0 0,0 0,0 0,0 0,0 0,0 0,0 1,0-1,0 1,0-1,0 1,0 0,0-1,-1 1,1-1,0 1,-1 0,1-1,0 1,-1-1,1 1,0-1,0 0,0 1,0-1,0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271 567,'2'0,"-4"0,2 0,0 0,0 0,1 0,-1 0,0 0,0 0,0 0,0 0,0 0,0 0,0 0,0 0,0 1,0-1,0 1,0-1,0 1,0-1,0 1,0-1,1 0,-1 0,0 1,0-1,0 0,1 0,-1 0,0 0,0 0,1 0,-1 0,0 0,1-1,-1 1,1 0,-1-1,0 1,1 0,-1-1,0 1,0 0,0-1,1 1,-1 0,0 0,0-1,0 1,0 0,0 0,0 0,1 0,-1 0,0 0,0 0,0 1,0-1,0 1,0-1,0 1,0 0,0 1,0-1,1 0,-1 0,0 1,0-1,0 1,0-1,-1 1,1-1,0 1,0-1,0 1,-1-1,1 0,0 1,-1-1,1 0,0 0,-1 0,1-1,-1 1,1 0,-1-1,1 0,-1 1,1-1,-1 0,1 0,0 1,0-1,-1 0,1 0,0-1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295 584,'2'0,"-4"0,2-1,0 1,0 0,0 0,0 0,0 0,0 0,0 0,0 0,0 0,0 0,0 0,0 0,0 0,0 0,0 0,0 0,0 0,0 0,0 0,0 0,0 1,1-1,-1 0,0 1,-1 0,1-1,0 1,0 0,0-1,-1 1,1-1,0 1,0 0,-1-1,1 0,0 1,0-1,0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203 194,'2'0,"-4"0,2 0,0 0,0 0,0 0,0 0,0 0,0 0,0 0,0 0,0 0,0 0,0 0,0 0,0 0,0 0,0 0,0 0,0 0,0-1,0 1,1 0,0 0,-1 0,1 0,-1-1,1 1,0 0,-1 0,1 0,1-1,-1 1,0 0,-1 0,1 0,0 0,0 0,-1-1,1 1,0 0,0 0,-1 0,1 0,0 0,-1 0,1 0,0 0,-1 0,1 0,-1 0,1 0,-1 0,0 0,1 0,-1 0,1 0,-1 0,1 1,-1-1,1 0,-1 0,0 0,0 0,1 0,-1 0,0 0,0 0,0 0,0 0,0 0,1 0,-1 0,0 0,0 0,0 0,0 0,0 0,0 0,0 0,1 0,-1 0,0 0,0-1,0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490 203,'2'0,"-4"0,2 0,0 0,0 0,0 0,0 0,0 0,0 0,0 0,0 0,0 0,0 0,0 0,0 0,0 0,0 0,0 0,0 0,0 0,0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1008 394,'2'0,"-4"0,2 0,0 0,0 0,0 0,0 0,0 0,0 0,0 0,0 0,0 0,0 0,0 0,0 0,0 0,0 0,0 0,0 0,0 0,0 0,0 0,0 0,0 0,0 0,0 0,0 0,0 0,0 0,0 0,0 0,0 0,0 0,1-1,-1 1,0 0,1 0,-1 0,0 0,0 0,0 0,0 0,0 0,0 0,0 0,0 0,1 0,-1 0,0 0,0 0,0-1,0 1,0 0,1 0,-1 0,0 0,0 0,0 0,0 0,0 0,0 0,0 0,0 0,0 0,1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309 564,'2'0,"-4"0,2 0,0 0,0-1,0 1,0 0,0 0,0 0,0 0,0 0,0 0,0 0,0 0,0 0,1 0,-1 0,1-1,-1 1,1 0,0 0,-1 1,1-1,0 0,-1 0,1 0,0 1,-1-1,1 0,-1 1,1-1,-1 1,0-1,0 1,0 0,0 0,0 0,-1 0,1 0,-1 0,1 0,-1 0,1 0,-1-1,1 1,0 0,-1-1,1 1,-1 0,1-1,0 1,0-1,0 0,-1 1,1-1,0 0,0 1,0-1,1 0,-1 0,0 1,0-1,1 0,-1 0,1 0,0 1,0-1,0 0,-1 0,1 0,0 0,0 0,0 0,-1 0,1 0,-1 0,1 0,0 0,-1 0,1 0,-1 0,1-1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304 575,'2'0,"-4"0,2 0,0 0,0 0,1 0,0 0,0-1,0 1,0 0,0 0,1 0,-1 0,1 0,-1 1,0-1,0 0,0 0,0 0,0 0,0 0,-1 0,1 0,0 0,-1 0,2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343 553,'2'0,"-4"0,2 0,0 0,0 0,0 1,0-1,0 1,0 0,0 0,0 0,1 1,-1 0,0-1,0 2,1-1,-1 0,0 0,0 1,-1-1,1 0,0 1,-1-1,0 0,0 1,0-2,0 1,0 0,1-1,-1 0,0 0,0 0,0 0,1 0,-1-1,1 0,-1 1,1-1,0 0,-1 0,-1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294 582,'2'0,"-4"0,2 0,0 0,0 0,0 0,0 1,0-1,0 0,0 0,0 0,0 0,0 0,0 0,1 0,-1 0,0 0,0 0,0 0,0 0,0 0,0 0,0 0,0 0,0 0,0 0,0 0,0 0,1 0,-1 0,0 0,0 0,0 0,0 0,0 0,0 0,0 0,0 0,0 0,0 0,0 0,0 1,0-1,0 0,0 0,0 0,0 0,0 0,0 0,1 0,-1 0,0 0,0 0,0 0,0 0,0 0,0 0,0 0,0 0,0 0,0 0,0 0,0 0,0 0,0 0,0 0,0 0,0 0,0 0,0 0,0 0,0 0,0 0,0 0,0 0,0 0,0 0,0 0,0 0,0 0,0 0,0 0,0 0,0 0,0 0,0 0,0 0,0 0,0 0,0 0,0 0,0 0,0 0,0 0,0 0,0 1,0-1,0 0,0 0,-1 1,1-1,0 1,0 0,-1-1,1 1,-1 0,1 0,-1 0,0 0,0 0,1-1,-1 1,0 0,-1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259 580,'2'0,"-4"0,2 0,0 0,0 0,0 0,0 0,0 0,0 0,0 0,-1 0,1 0,0 0,0 0,0 0,0 1,0-1,0 0,0 0,0 0,0 0,0 0,0 0,0 0,-1 0,1 0,0 0,0 0,0 0,0 0,0-1,0 1,0 0,0 0,0 0,0 0,0 0,0 0,-1 0,1 0,0 0,0 0,0 0,0 0,0 0,0 0,0 0,0 0,0 0,0 0,0 0,0 0,0 0,0 0,0 0,0 0,0-1,0 1,0 0,0 0,0 0,0 0,0 0,0 0,0 0,0 0,0 0,0 0,0 0,0 0,0 0,0 0,0 0,0 0,0 0,0 0,1 0,-1 0,0 0,0 0,0 0,0 0,0 0,0 0,0 0,0 0,0 0,0 1,0-1,1 0,-1 0,0 1,-1-1,1 1,0 0,0-1,0 1,-1 0,0 2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103 555,'2'0,"-4"0,2 0,0 0,0 0,0 0,0 0,0 0,0 0,0 0,0 0,0 0,0 0,0 0,0 0,0 0,0 0,0 0,0 0,0 0,0 0,0 0,0 0,0 0,0 0,0 0,1 0,-1 0,1 0,-1 1,1-1,-1 0,0 0,0 0,0 0,1 0,-1 0,0 0,0 0,0 0,0 0,1 0,-1 0,0 0,0 0,0 0,0 0,0 0,0 0,0 0,1 0,-1 0,0 0,0 0,0 0,0 0,0 0,0 0,0 0,0 0,0 0,0 0,0 0,0 0,0 0,0 0,0 0,0 0,0 0,0 0,1 0,-1 0,0 0,0 0,0 0,0 0,0 1,0-1,0 0,0 0,0 0,1 0,-1 0,0 0,0 0,0 0,0 0,0 0,0 0,0 0,1 0,-1 0,0 0,0 0,0 0,0 0,0 0,0 0,1 0,-1 0,0 0,0 0,0 0,0 0,0 0,0 0,0 0,0 0,0 0,0 0,0 0,0 0,0 0,0 0,-1 1,1-1,-1 0,1 0,-1 0,0 0,1 0,-1 1,0-1,0 0,1 0,-1 0,0 0,0 0,1 0,-1 0,1 0,0 0,-1 0,1 0,0 1,0-1,0 0,0 0,-1 0,1 0,0 0,0 0,0 0,0 0,0 0,0 0,0 0,0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111 624,'2'0,"-4"0,2 0,0 0,0 0,0 0,0 0,0 0,0 0,0 0,0 0,0 0,0 0,0 0,0 0,0 0,0 0,0 0,0 0,0 0,0 0,0 0,0 0,0 0,0 0,0 0,0 0,0 0,0 0,0 0,0 0,0 0,0 0,0 0,0 0,0 0,0 0,0 0,0 0,0 0,0 0,0 0,0 0,0 0,0 0,0 0,0 0,0 0,0-1,0 1,0 0,0 0,0 0,0 0,0 0,0 0,0 0,0 0,0 0,0 0,0 0,0 0,0 0,0 0,0 0,0 0,0 0,0 0,0 0,0 0,0 0,0 0,0 0,0 0,0 0,0 0,0 0,0 0,0 0,0 0,-1 0,1 0,0 0,-1 0,0 1,0-1,1 0,-1 0,0 0,0 0,1 0,-1 1,0-1,1 0,-1 0,0 1,1-1,-1 0,1 0,-1 1,1-1,-1 0,1 0,0 0,0 0,-1 1,1-1,0 0,0 0,0 0,0 1,0-1,0 0,0 0,0 1,0-1,1 0,-1 1,1-1,-1 0,1 1,-1-1,1 0,-1 1,1-1,0 0,-1 0,1 1,-1-1,1 0,-1 1,0-1,1 0,-1 0,0 1,1-1,-1 0,0 0,0 1,1-1,-1 0,0 1,0-1,0 0,0 0,0 1,0-1,0 1,0-1,0 1,0-1,0 0,-1 1,1-1,0 1,-1-1,1 0,-1 1,1-1,-1 0,1 1,-1-1,1 0,0 0,-1 0,1 0,-1 1,1-1,-1 0,1 0,-1 0,1 0,-1 0,1 0,0 0,-1 0,1 0,0 0,-1 0,1 0,0 0,-1 0,1 0,0 0,0 0,-1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134 636,'2'0,"-4"0,2 0,0 0,0 0,0 0,0 0,0 0,0 0,0 0,0 0,0 0,-1 0,1 0,0 0,0 0,0 0,0 0,0 0,0 0,0 0,0 0,0 0,1 0,0 0,0 0,0 0,0 0,0 0,1 0,-1 0,0 0,0 0,1 0,-1 0,1 0,-1-1,0 1,0 0,1 0,-1 0,0 0,0 0,0 0,0-1,0 1,0 0,-1 0,1 0,0 0,0 0,-1 0,1-1,0 1,-1 0,1 0,-1 0,1 0,-1 0,1 0,-1 0,0 0,0 0,1 0,-1 0,0 0,1 0,-1 0,0 0,0 0,0 0,0 0,0 0,0 0,0 0,0 0,1 0,-1 0,0 0,0 0,0 0,0 0,0 0,0 0,0 0,0 0,0 0,0 0,0 0,0-1,0 1,1 0,-1 0,0 0,0 0,-1 0,1 0,0-1,0 1,0 0,-1-1,1 1,0-1,-1 1,1 0,0-1,-1 1,1 0,0 0,0-1,-1 1,1 0,0 0,0 0,0 0,-1-1,1 1,0 0,0 0,0 0,0 0,0 0,0 0,0 0,0 0,0 0,0 0,0 0,0 0,0 0,0 0,0 0,0 0,0 0,0 0,0 1,1-1,-1 0,0 1,0-1,1 0,-1 0,0 1,0-1,1 0,-1 1,0-1,0 0,0 1,0-1,0 0,0 1,-1-1,1 1,0-1,-1 1,1 0,-1-1,1 1,-1-1,1 1,-1-1,1 0,-1 1,1-1,-1 1,1-1,-1 0,1 0,0 0,0 1,0-1,-1 0,1 0,0 0,0 0,0 0,0 0,0 0,0 0,0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194 621,'2'0,"-4"0,3-1,-1 1,0 0,0 0,0 0,0 0,0 0,0 0,0 0,1-1,-1 1,0 0,0 0,0 0,0 0,0 0,0 0,0 0,0 0,0 0,0 0,0 0,0 0,0 0,0 0,0 0,0 1,-1-1,1 1,-1 0,1 0,-1 0,1 1,0-1,-1 0,1 0,0 0,-1 0,1 0,0 1,0-1,0 0,0 0,0-1,1 1,-1 0,0 0,1 0,-1 0,1 0,-1-1,1 1,-1-1,1 1,-1-1,1 0,0 0,-1 1,1-1,1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213 636,'2'0,"-4"0,2 0,0 0,0 0,0 0,0-1,0 1,0 0,0 0,-1 0,1 0,0 0,0 0,0 0,-1-1,1 1,0 0,0 0,0 0,0 0,-1-1,1 1,0 0,0 0,0 0,0 0,0 0,0 0,0-1,0 1,0 0,0 0,1 0,-1 0,0 0,0 0,0 0,0 0,1 0,-1 0,0 1,1-1,-1 0,0 0,0 1,0-1,1 0,-1 1,0 0,0-1,0 1,0-1,0 1,0 0,0-1,0 1,-1-1,1 0,0 1,0-1,0 0,0 0,0 1,0-1,0 0,0 0,0 0,0 0,0 0,0 0,0 0,0 0,0 0,0 0,1 0,-1-1,1 1,-1-1,1 1,-1-1,1 1,-1 0,1-1,-1 1,0-1,1 1,-1 0,0-1,1 1,-1 0,0 0,0-1,0 1,0 0,1 0,-1 0,0 0,0 0,0 0,0 0,0 0,0 0,0 0,0 1,0-1,-1 0,1 1,0-1,0 0,0 1,0-1,0 0,0 1,0-1,1 0,-1 1,0-1,0 0,0 1,0-1,0 0,0 0,1 0,-1 1,0-1,0 0,1 0,-1 0,0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1014 391,'2'0,"-4"0,2 0,0 0,0 0,0 0,0 0,0 0,0 0,0 0,0 0,0 0,0 0,0 0,0 0,0 0,0 0,0 0,0 0,0 0,0 0,0 0,0 0,0 0,0 0,0 0,0 0,0 0,0 0,0 0,0 0,0 0,0 0,0 0,0 0,0 0,0 0,0 0,0 0,0 0,0 0,0 0,0 0,0 0,0 0,0 0,0 0,0 0,0 0,0 0,0 0,0 0,0 0,0 0,0 0,0 0,0 0,0 0,0 0,0 0,0 0,0 0,0 0,0 0,0 0,0 0,0 0,1 0,-1 0,0 0,0 0,0 0,0 0,0 0,0-1,0 1,0 0,0 0,0 0,0 0,0 0,0-1,-1 1,1 0,0 0,0-1,0 1,0-1,0 0,0 1,0 0,0-1,0 1,0-1,0 0,-1 1,1-1,0 1,0-1,0 1,0-1,0 1,0-1,0 1,0-1,0 1,0-1,0 1,0-1,0 1,0-1,0 1,-1-1,1 1,0-1,0 1,0-1,0 1,0-1,0 1,0-1,0 0,0 0,0 1,0-1,0 1,0-1,0 1,0-1,-1 1,1-1,0 1,0 0,0-1,0 1,0-1,0 0,0 1,0 0,0-1,0 1,0-1,0 1,0-1,0 1,0-1,0 1,0-1,0 1,0 0,0 0,0-1,0 1,0 0,0-1,0 1,0-1,0 1,0 0,0-1,0 0,0 1,0 0,0-1,0 1,0-1,0 1,0-1,0 1,0-1,0 0,1 1,-1-1,0 1,0-1,0 0,0 1,0-1,0 0,0 0,0 1,0-1,0-1,0 1,0 0,0 1,0-1,0 0,0 0,0 0,0 1,0-1,0 0,0 1,0-1,0 0,0 1,1-2,-1 1,0 0,0 1,0-1,0 0,0 1,0-1,1 1,-1-1,0 0,0 0,0 0,0 1,0-1,0 1,0-1,0 0,0 1,0-1,0 1,0-1,0 0,1 1,-1-1,0 1,0-1,0 1,0-1,0 0,0 0,0 1,0-1,0 1,0-1,0 1,0-1,0 1,0-1,0 0,0 1,0 0,0-1,0 1,0-1,0-1,0 1,0 0,0 1,1-1,-1 0,0 1,0-1,0-1,0 2,0-1,1 1,-1-1,0 1,0-1,0 0,0 1,0 0,0 0,0-1,0 1,0-1,0 1,0 0,0 0,0-1,0 1,0-1,1 1,-1 0,0-1,0 1,0 0,0-1,0 0,0 1,0 0,0-1,0 1,0 0,0-1,0 1,0-1,0 0,0 1,0-1,0 0,0 0,0 0,0 1,0-1,0 1,0-1,0 0,0 1,-1-1,1 1,0-1,0 0,0 1,0-1,0 0,0 1,0-2,0 2,0 0,0-1,0 1,0-1,0 0,0 1,0-1,0 1,0 0,0-1,0 1,0-1,0 1,0 0,0-1,0 1,0 0,0-1,0 1,0 0,-1-1,1 0,0 1,0 0,0-1,0 1,0 0,0 0,0-1,0 1,0-1,0 1,0 0,0-1,0 1,-1 0,1-1,0 1,0 0,0 0,0-1,0 1,0 0,0-1,0 1,0-1,0 1,0-1,0 0,0 1,-1-1,1 1,0 0,0-1,0 1,0 0,0-1,0 1,0-1,0 1,0 0,0 0,0 0,0 0,0-1,0 1,0 0,0 0,0 0,0 0,0 0,0 0,0 0,0 0,0 0,0 0,0 0,0 0,0 0,0 0,0 0,0 0,0 0,0 0,0 0,1 1,-1 0,1 0,-1-1,1 2,0-1,-1 0,1 0,-1 0,1 0,-1-1,0 1,1 0,-1-1,0 1,1-1,-1 1,0-1,0 0,0 0,0 1,0-1,0 0,1 0,-1 0,0 1,0-1,0 0,0 0,0 0,0 0,0 0,0 0,0 0,0 0,0 0,0 0,0 0,0 0,0 0,0 0,0 0,0-1,-1 1,1-1,0 1,0 0,0-1,0 1,0 0,-1-1,1 1,0 0,0-1,0 1,0 0,0 0,-1-1,1 1,0 0,0-1,-1 1,1 0,0 0,0-1,-1 1,1 0,0 0,0 0,0 0,0 0,-1 0,1 0,-1 0,1 0,0 1,-1-1,0 1,0-1,1 0,-1 1,1-1,-1 1,1-1,-1 1,1-1,-1 1,1-1,-1 1,1-1,-1 1,1-1,0 0,0 0,-1 0,1 1,0-1,0 0,0 0,0 0,0 0,0 0,-1 1,1-1,0 0,0 0,0 0,0 0,0 0,0 0,1 0,-1 0,0 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230 640,'2'0,"-3"0,1 0,0 0,0 0,0 0,0 0,0 0,0 0,1 0,-1 1,0-1,0 0,0 0,0 1,0-1,0 1,0-1,0 1,0 0,-1-1,1 1,0-1,0 1,-1-1,1 1,0-1,0 0,-1 1,1-1,0 0,0 0,0 0,0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244 634,'2'0,"-4"0,2 0,0 0,0 0,0 0,0-1,0 1,0 0,0 0,0 0,0 0,0 0,0 0,0 0,0 0,0 1,0-1,0 0,1 1,-1-1,0 0,0 0,0 0,1 1,-1-1,0 0,0 0,1 0,-1 0,0 0,1 0,-1 0,0 0,1 0,-1 0,0-1,1 1,-1 0,0 0,0 0,1-1,-1 1,0 0,0 0,0 0,0 0,1 0,-1 0,0 0,0-1,0 1,0 0,0 0,0 0,0 0,0 0,0 0,0 1,0-1,0 1,1-1,-1 1,0 0,0 0,0 0,0 0,0 0,0 0,0 0,0 1,0-1,0 0,-1 1,1-1,0 0,0 0,0 0,0 0,-1 0,1 0,0 0,0-1,-1 1,1-1,0 1,-1-1,1 0,-1 1,1-1,-1 0,1 0,0 0,0 0,-1 0,1 1,0-1,0 0,0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263 645,'2'0,"-4"0,2 0,0 0,0 0,0 0,0 0,0 0,0 0,0 0,0 0,0 0,0 0,0 0,0 0,0 0,0 0,0 0,0 0,0 1,0-1,0 1,0 0,-1-1,1 1,0 0,-1 0,1 0,0 0,-1-1,0 1,1 0,-1-1,1 1,-1-1,1 0,0 1,0-1,-1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285 628,'2'0,"-4"0,2 0,0-1,0 1,0 0,0 0,0 0,0 0,1 0,-1 0,1 0,-1-1,1 1,0 0,-1 0,0 0,1 0,-1 0,1 1,-1-1,0 0,1 0,-1 0,0 0,0 1,1-1,-1 0,0 1,0-1,-1 1,1-1,0 1,0 0,-1 1,1-1,-1-1,1 1,-1 0,1-1,0 1,-1-1,1 1,0-1,0 1,-1-1,1 1,0-1,0 0,0 0,0 1,0-1,0 1,0-1,0 0,1 0,-1 1,1-1,-1 0,1 1,-1-1,1 0,-1 0,1 0,0 1,-1-1,1 0,-1 0,1 0,-1 0,0 0,1 0,-1 0,0 0,0 0,1 0,-1 0,0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282 640,'2'0,"-4"0,2 0,0 0,0 0,0 0,0 0,-1 0,1 0,0 0,0 0,0 0,1 0,0 0,0 0,0 0,0-1,0 1,1 0,-1 0,0 0,-1 0,1 0,0 0,-1 0,1 0,-1 0,1 0,-1 0,1 0,-1 0,1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312 621,'2'0,"-4"0,1-1,1 1,0 0,0 0,0 0,0 0,0 0,0 0,0 0,0 0,1 1,-1-1,0 1,0 0,0 0,1-1,-1 2,0-1,0 0,1 0,-1 1,0-1,-1 0,1 1,0 0,-1-1,1 1,0-1,-1 1,0-1,1 0,-1 2,0-2,0 0,1 0,-1 0,1-1,0 1,-1-1,1 0,0 1,0-1,-1 0,1 0,0 0,0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380 586,'2'0,"-5"0,3 0,0 0,0-1,0 1,0 0,0 0,0 0,-1 0,1 0,0 0,0 0,0 0,0 0,0 0,0 0,0 0,0 0,0 0,-1 0,1 0,0-1,0 1,0 0,0 0,0 0,0 0,0 0,0 0,-1 0,1 0,0 0,0 0,0 0,0 0,0 0,0 0,0 0,1 0,-1 0,1 0,1 0,-1 0,1 0,-1 0,1 0,0 0,0 0,1 0,-1-1,0 1,0 0,-1 0,1 0,-1 0,1 0,-1 0,0 0,0 0,-1 0,1 0,-1 0,1 0,-1 0,0 0,1 0,-1 0,0 0,0 0,1 0,-1 0,0 0,0 0,0 0,0 0,0 0,0 0,0 0,0 0,0 0,0-1,0 1,0 0,0-1,0 1,-1-1,1 0,0 1,0-1,-1 1,1-1,0 1,0-1,0 1,-1 0,1-1,0 1,0 0,0 0,0 0,0 0,0 0,0 0,0-1,0 1,0 0,0 0,1 1,-1-1,0 0,1 0,-1 0,1 0,-1 1,1-1,-1 1,0-1,1 0,-1 1,0-1,0 0,0 1,0-1,0 1,0 0,-1-1,1 1,-1-1,1 1,-1-1,1 1,0-1,-1 1,1-1,0 0,-1 0,1 1,0-1,0 0,0 0,0 0,0 0,0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435 567,'2'0,"-4"0,2 0,0 1,0-1,0 1,0 0,0 0,1 0,-1 0,0 0,0 0,0 0,1 0,-1 0,0 0,0 0,0 0,0-1,0 1,0 0,0-1,0 1,1-1,-1 0,0 0,0 1,0-1,0 0,0 0,0 0,0 0,0 0,0 0,0 0,0 0,0 0,0 0,0 0,0-1,0 0,0 1,0-1,1 0,-1 0,0 0,1 0,-1 0,0 0,1 0,-1 0,1 1,-1-1,0 0,1 0,0 1,-1-1,1 1,-1 0,1-1,-1 1,1 0,0 0,-1 0,1 0,0-1,-1 1,1 1,0-1,0 0,-1 0,1 0,0 0,-1 0,1 1,0-1,-1 0,1 0,0 1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477 561,'2'0,"-4"0,2 0,0 0,0 0,0 0,0 1,0-1,-1 1,1 0,-1-1,1 1,-1 0,1 1,-1-1,1 0,-1 0,1 0,0 1,-1-1,1 0,0 1,-1-1,1 0,0 1,0-1,0 0,0 0,0 1,0-1,0 0,1 0,-1 0,0 0,0 0,1 0,-1 0,1-1,-1 1,1 0,-1-1,1 1,-1-1,1 1,0-1,-1 1,1-1,-1 0,1 1,-1-1,1 0,0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497 564,'2'0,"-4"0,2 0,0 0,0 0,0 0,0 0,0 0,0 0,0 0,0 0,0 0,0 0,0 0,0 0,0 0,0 0,0 0,0 0,0 0,0 0,0 0,-1 1,1 0,0-1,0 1,0 0,0 0,0 0,0 0,0 1,0-1,0 0,0 0,0 0,0 0,0 0,0 0,0 0,0 0,0 0,0 0,0 0,0-1,0 1,0 0,0-1,0 1,0-1,0 1,0-1,1 1,-1-1,0 0,0 1,0-1,0 0,0 0,0 1,0-1,0 0,0 0,0 0,0 1,1-1,-1 0,0 0,0 0,0 0,1 0,-1 0,1 0,-1 0,1 0,-1 0,0 0,1-1,-1 1,1-1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1012 388,'2'0,"-4"0,3 0,-1 0,0-1,0 1,0 0,0 0,0 0,0 0,0 0,0 0,0 0,0 0,1 0,-1 0,0 0,0 0,0 0,0 0,0-1,0 1,0 0,0 0,0 0,0 0,0 0,1 0,-1 0,0 0,0 0,0 0,0 0,0 0,0 0,0 0,0 0,0 0,0 0,0 0,0 0,0 0,0 0,0 0,0 0,0 0,0 0,0 0,0 0,0 0,0 0,0 0,0 0,0 0,0 0,0 0,0 0,0 0,0 0,0 0,0 0,1 0,-1 0,0 0,0 0,0 0,0 0,0 0,0 0,0 0,0 0,0 0,0 0,0 0,0 0,0 0,0 0,0-1,0 1,0 0,0 0,0 0,0 0,0 0,0 0,0 0,0 0,0 0,0 0,0 0,0 0,0 0,0 0,0 0,0 0,0 0,0 0,0 0,0 0,0 0,0 0,0 0,0 0,0 0,0 0,0 0,0 0,0 0,0 0,0 0,0 0,0 0,0 0,0-1,0 1,0 0,0 0,0 0,1-1,-1 1,0 0,0 0,0 0,0-1,0 1,0 0,0 0,0-1,0 1,0 0,0 0,0-1,0 1,1 0,-1-1,0 1,0 0,0 0,0-1,0 1,0 0,0-1,1 1,-1-1,0 1,0 0,0-1,0 1,1 0,-1-1,0 1,0-1,0 1,0 0,1-1,-1 1,0-1,0 1,0 0,0-1,1 1,-1 0,0-1,0 1,0 0,0-1,0 1,1 0,-1 0,0-1,0 1,0 0,0-1,1 1,-1 0,0-1,0 1,0 0,0-1,1 1,-1-1,0 1,0 0,0 0,1-1,-1 0,0 1,0-1,1 1,-1 0,0-1,0 1,0 0,1-1,-1 1,0 0,0-1,0 1,0 0,1 0,-1-1,0 1,0-1,0 1,0 0,1 0,-1-1,0 1,0-1,0 1,1 0,-1-1,0 1,0 0,0-1,0 1,1 0,-1-1,0 0,0 1,1 0,-1 0,0-1,0 1,0-1,1 1,-1-1,0 1,0 0,0-1,1 1,-1 0,0-1,0 1,0-1,1 1,-1 0,0-1,0 1,1-1,-1 1,0-1,0 1,1 0,-1-1,0 0,1 1,-1-1,0 1,0-1,1 0,-1 1,1-1,-1 1,0-1,0 1,1-1,-1 1,0-1,0 1,0 0,1-1,-1 1,0 0,0 0,0-1,0 1,0 0,0-1,1 1,-1 0,0-1,0 1,0 0,0-1,1 1,-1 0,0-1,0 1,0-1,1 1,-1-1,0 1,0 0,0-1,0 1,0 0,0-1,0 1,1 0,-1-1,0 1,0 0,0-1,0 1,0 0,0-1,0 1,1-1,-1 1,0 0,0-1,0 1,0 0,0-1,0 1,0 0,0-1,0 1,1 0,-1-1,0 1,0-1,0 1,0 0,0-1,0 1,0 0,0 0,0 0,0-1,0 1,1 0,-1-1,0 1,0 0,0 0,0 0,0-1,0 1,0 0,0 0,0 0,0-1,0 1,0 0,0 0,0 0,0-1,0 1,1 0,-1 0,0 0,0 0,0-1,0 1,0 0,0 0,0 0,0-1,0 1,0 0,0 0,0 0,0-1,0 1,0 0,0 0,0-1,0 1,1 0,-1 0,0 0,0 0,0-1,0 1,0 0,0-1,0 1,0 0,0 0,0 0,0 0,0-1,0 1,0 0,1 0,-1 0,0 0,0-1,0 1,0 0,0 0,0 0,0 0,0-1,0 1,0 0,0 0,0 0,0 0,1 0,-1-1,0 1,0 0,0 0,0 0,0 0,0-1,0 1,0 0,0 0,0 0,0 0,0 0,0 0,0 0,0 0,1 0,-1-1,0 1,0 0,0 0,0 0,0 0,0 0,0 0,0 0,0 0,0-1,0 1,0 0,1 0,-1 0,0 0,0 0,0 0,0 0,0-1,0 1,0 0,1 0,-1 0,0 0,0 0,0 0,0-1,0 1,0 0,0 0,0 0,0 0,0 0,0 0,1 0,-1 0,0 0,0 0,0 0,0 0,0 0,0 0,0 0,0-1,0 1,0 0,0 0,0 0,0 0,0 0,0 0,0 0,0 0,0 0,0 0,1 0,-1 0,0 0,0-1,0 1,0 0,0 0,0 0,0 0,0 0,0-1,0 1,0 0,0 0,1 0,-1-1,0 1,0 0,0 0,0-1,0 1,0 0,0 0,0 0,0 0,0 0,0 0,0 0,0 0,0 0,0 0,0 0,1 0,-1 0,0 2,0-2,0 1,0-1,1 1,-1 0,0-1,0 1,0 0,0-1,0 1,0 0,0 0,0-1,0 1,0-1,0 1,0-1,0 1,0-1,0 0,0 0,0 0,0 0,0 0,0 0,0 1,0-1,0 0,0 0,0 0,0 0,0 0,0 0,0 0,0 0,0 0,0 0,0 0,0 0,0 0,0 0,0 0,0-1,0 1,0 0,0 0,0 0,1-1,-1 1,0 0,0 0,-1 0,1-1,0 1,0 0,0 0,0-1,0 1,0 0,0 0,0 0,0 0,0-1,0 1,0 0,0 0,0 0,-1 0,1 0,0-1,0 1,0 0,0 0,0 0,-1 0,1 0,0 0,0-1,0 1,0 0,-1 0,1 0,0 0,0 0,0 0,0 0,-1 0,1 0,0-1,0 1,0 0,-1 0,1 0,0 0,0 0,-1 0,1 0,0 0,0 0,-1 0,1 0,0 0,0 0,0 0,0 0,0 0,0 0,-1 0,1 0,0-1,0 1,0 0,0 0,0 0,0 0,0 0,0 0,-1 0,1-1,0 1,0 0,0 0,0 0,0-1,0 1,0 0,0 0,0 0,0 0,0-1,0 1,0 0,0 0,0 0,0 0,0-1,0 1,0 0,0 0,0 0,0 0,0 0,0 0,0 0,0 0,0 0,0 0,0 0,0 0,0 0,0 0,-1 0,1 0,0 0,0 0,0 0,-1 0,1 0,-1 1,1-1,0 0,-1 0,1 0,0 1,-1-1,1 0,-1 0,1 1,-1-1,1 0,0 0,0 0,-1 0,1 0,0 1,0-1,0 0,0 0,0 0,-1 0,1 0,0 0,0 0,0 0,0 0,0 0,0 0,0 0,0 0,-1 0,1 0,0 1,0-1,0 0,0 0,0 0,0 0,0 0,0 0,0 0,0 0,0 0,-1 0,1 0,0 0,0 0,0 0,0 0,0 0,0 0,0 0,0 0,0 1,0-1,0 0,0 0,0 0,0 0,0 0,0 0,0 0,0 0,0 0,0 0,0 0,0 0,0 0,0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482 577,'2'0,"-4"0,2 0,0 0,0 0,0 0,0 0,0 0,0 0,0 0,0 0,0 0,1 0,0 0,0 0,0 0,0 0,1 0,-1 0,0 0,1-1,-1 1,0 0,0 0,0 0,0 0,0 0,-1 0,1 0,-1 0,1 0,-1 0,0 0,1 0,-1 0,0 0,0 0,1 0,-1 0,0-1,1 1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514 559,'0'1,"1"-1,-1 0,0 1,1-1,-1 1,1 0,-1 0,0 0,1 0,-1 1,0-1,1 0,-1 0,0 0,0 1,0-1,0 0,0 0,0 0,0 1,0-1,0 0,-1 0,1 0,-1 1,1-1,-1 0,0 0,1 0,-1 0,0 0,1-1,-1 1,1-1,-1 1,1-1,0 0,-1 0,1 1,0-1,0 0,0 0,-1 0,1 0,0 0,0 0,0 0,0 0,0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428 554,'2'0,"-4"0,2 0,0 0,0 0,0 0,0 0,0 0,0 0,0 0,0 0,0 0,0-1,1 1,0 0,0-1,0 1,0 0,0 0,0-1,1 1,-1 0,0-1,1 1,-1 0,0 0,1 0,-1 0,0 0,0 0,0 0,-1 0,1 0,0 0,-1 0,1 0,-1 0,0 0,1 0,-1 0,0 0,1 0,-1 0,0 0,0 0,0 0,1 0,-1 0,0 0,0 0,0 0,0 0,0 0,0 0,0 0,0 0,0 0,0 0,0 0,0 0,0 0,0 0,0 0,0-1,0 1,0 0,0 0,-1 0,1-1,0 1,0 0,0 0,0 0,0-1,-1 1,1 0,0 0,0 0,0 0,0 0,0 0,0 0,0 0,0 0,0 0,0 0,0 0,0 0,0 0,1 0,-1 0,1 1,-1-1,1 1,-1-1,1 0,-1 1,0-1,1 1,-1-1,0 0,0 1,0-1,1 1,-1-1,0 0,0 1,-1-1,1 1,0-1,0 0,-1 1,1-1,-1 1,1-1,-1 1,1-1,-1 0,1 0,-1 1,1-1,0 0,0 0,-1 0,1 0,0 0,0 1,0-1,-1 0,1 0,0 0,0 0,0 0,0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361 649,'2'0,"-4"0,2 0,0 0,0 0,0 0,0 0,0 0,0 0,0 0,0 0,0 0,0 0,0 0,1 0,0 0,0 0,0-1,1 1,-1 0,1 0,-1 0,1 0,1 0,-1 0,0 0,0 0,0-1,0 1,0 0,0 0,0 0,-1 0,1 0,0 0,-1 0,1 0,-1-1,1 1,-1 0,0 0,0 0,0 0,0 0,0 0,0 0,-1 0,0 0,1 0,-1 0,0 0,1 0,-1 0,0 0,0-1,0 1,1 0,-1 0,0 0,0 0,0 0,0 0,1 0,-1 0,0 0,0-1,-1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408 639,'2'0,"-4"0,2 0,0 0,-1 0,1 0,0 0,0 0,0-1,0 1,0 0,0 0,0 0,0 0,0 0,1 0,-1 1,1-1,-1 0,1 0,0 0,-1 0,1 1,-1-1,1 0,-1 0,0 1,1-1,-1 0,0 1,1-1,-1 1,0-1,0 1,0-1,0 1,0 0,-1-1,1 1,0-1,0 1,-1 0,1-1,-1 1,1-1,-1 1,1-1,0 1,-1-1,1 0,0 1,0-1,-1 0,1 0,0 0,0 0,0 1,0-1,0 0,0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429 633,'2'0,"-4"0,2 0,0 0,0 0,0 0,0 0,0 0,0 1,0-1,0 1,0-1,0 1,0 0,1 0,-1 0,0 0,0 0,0 0,0 0,1 0,-1 0,0 0,0 0,0 0,0 0,1 0,-1-1,0 1,0 0,0-1,0 1,0-1,0 0,0 1,0-1,0 0,0 0,0 0,0 0,0 0,0 0,0 0,0 0,0 0,0 0,0 0,0 0,0-1,1 1,-1-1,0 0,0 1,1-1,-1 0,1 0,-1 0,1 0,-1 0,1 0,0 0,-1 0,1 0,-1 1,1-1,-1 1,1-1,-1 1,1-1,-1 1,1-1,-1 1,1 0,-1-1,0 1,1 0,-1 0,1 0,-1 0,1 0,-1 0,1 0,0 0,-1 0,1 0,-1 0,1 0,0 1,-1-1,0 0,1 0,-1 0,0 0,1 1,-1-1,0 0,1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456 618,'2'0,"-4"0,2 0,0 0,0 0,0 0,0 0,0 0,0 0,0 0,0 0,0 0,-1 0,0 0,-1 0,1 0,-1 0,0 0,1 0,-1 0,1 0,-1 1,1-1,-1 0,1-1,-1 1,1 0,0 0,0 0,0 0,1 0,-1 0,1 0,-1 0,1 0,-1 0,1 0,0 0,0 0,-1 0,1 0,0 0,0 0,0 0,0 0,0 0,0 0,0 0,0 0,0 0,0 0,0 0,0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451 610,'2'0,"-4"-1,2 1,0 0,0 0,0 0,0 0,0 0,0 0,0 0,0 0,0 1,1-1,-1 0,1 0,-1 1,1-1,-1 0,1 0,-1 1,1-1,-1 0,0 0,1 0,-1 1,0-1,0 0,1 0,-1 0,0 0,0 0,0 1,0-1,0 0,0 0,0 0,0 1,0-1,0 0,0 1,0-1,-1 1,1-1,0 0,-1 1,1-1,0 0,0 1,-1-1,1 0,0 0,0 0,0 1,0-1,-1 0,1 0,0 1,0-1,0 0,0 0,0 0,0 1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472 637,'2'0,"-4"0,2 0,0 0,0 0,-1 0,1 0,0 0,-1 1,1-1,-1 0,0 1,1 0,-1-1,1 1,-1 0,0 0,1 0,0 0,-1 0,1 0,0 0,0 1,-1-1,1 0,0 0,1 0,-1 0,0 0,0 0,0 0,1 0,-1 0,1 0,-1 0,1 0,-1-1,0 1,1 0,-1-1,0 1,1-1,-1 1,1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491 631,'2'0,"-4"0,2 0,0 0,0 0,0 0,0 0,0 0,0 0,0 0,0 0,-1 1,0-1,0 0,0 1,1-1,-1 0,1 1,0-1,0 0,-1 1,1-1,0 0,0 0,0 1,0-1,0 1,1-1,-1 1,1-1,-1 1,1-1,-1 1,1-1,0 1,-1-1,1 1,-1 0,1-1,-1 1,1-1,-1 1,0 0,1-1,-1 1,0 0,0-1,0 1,0 0,0 0,0 0,0-1,0 1,0 0,0-1,-1 1,1-1,0 1,-1-1,1 1,-1-1,1 0,-1 1,1-1,0 0,-1 0,1 0,0 0,-1 1,1-1,0 0,0-1,0 1,0 0,-1 0,2-2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344 217,'2'0,"-4"0,2 0,0 0,0 0,0 0,0 0,0 0,0 0,0 0,0 0,0 0,0 0,0 0,0 0,0 0,0 0,0 0,0 0,0 0,0 0,0 0,0 0,0 0,0-1,0 1,0 0,0 0,0 0,0 0,0 0,0 0,0 0,0 0,0 0,0 0,0 0,0 0,0 0,0 0,0 0,0 0,0 0,0 0,0 1,0-1,0 0,0 0,0 0,0 0,0 0,0 1,0-1,1 0,-1 0,0 0,0 0,0 0,0 0,0 0,0 0,0 0,0 1,1-1,-1 0,0 0,0 0,0 0,0 0,0 0,0 0,1 0,-1 0,0 1,0-1,0 0,1 0,-1 0,0 0,0 0,0 0,0 0,0 0,1 0,-1 0,0 0,0 0,0 0,0 0,1 0,-1 0,0 0,1 0,-1 1,0-1,0 0,0 0,1 0,-1 0,0 0,0 0,1 0,-1 0,0 0,0 0,1-1,-1 1,0 0,0 0,0 0,1 0,-1 0,0 0,0 0,1 0,-1 0,0 0,1 0,-1-1,0 1,1 0,-1 0,0 0,1 0,-1 0,0-1,1 1,-1 0,0 0,0 0,1 0,-1 0,1 0,-1 0,0 0,1 0,-1 0,0 0,0 0,1 0,-1-1,1 1,-1 0,0 0,1 1,-1-1,0 0,1 0,-1 0,0 0,1 0,-1 0,0 0,1 0,-1 0,0 0,1 0,-1 1,0-1,1 0,-1 0,0 0,1 0,-1 1,0-1,0 0,1 0,-1 0,0 0,0 0,0 0,1 0,-1 0,0 1,0-1,0 0,0 0,1 0,-1 0,0 0,0 0,0 0,1 0,-1 0,0 0,0 0,1 0,-1 0,0 0,0-1,0 1,0 0,1 0,-1 0,0 0,0 0,0 0,0-1,1 1,-1 0,0 0,0 0,0 0,1 0,-1-1,0 1,0 0,0 0,0 0,0 0,1 0,-1 0,0 0,0 0,1-1,-1 1,0 0,1 0,-1 0,0 0,0 0,1 0,-1 0,0 0,1 0,-1 0,0 0,1 0,-1 0,0 0,1 0,-1 0,0 0,0 0,1 0,-1 0,0 1,1-1,-1 0,0 0,1 0,0 0,-1 1,1-1,-1 0,0 0,1 0,-1 0,1 0,-1 0,0 0,1 1,-1-1,0 0,1 0,-1 0,0 0,1 0,-1 0,0 0,1 0,-1 0,0 0,1 0,-1 0,0 0,1 0,-1 0,0 0,1 0,-1 0,0 0,0 0,0 0,0 0,1 0,-1 0,0 0,0 0,0 0,0 0,1 0,-1 0,0-1,0 1,1 0,-1 0,0 0,0 0,0 0,0 0,0 0,0 0,1 0,-1 0,0 0,0 0,0 0,0 0,0 0,0 0,0 0,1 0,-1 0,0 0,0 0,0 0,0 0,0 0,0 0,0 0,0 0,1 0,-1-1,0 1,0 0,0 0,0 0,0 0,0 0,0 0,0 0,0 0,1 0,-1 0,0 0,0 0,0 0,0 0,0 0,0 0,0 0,0 0,0 0,0 0,0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498 624,'2'0,"-4"0,2 1,1-1,0 1,-1 0,1 0,-1 0,1 0,-1 0,0 1,1-1,-1 1,0-1,1 1,-1-1,0 1,0 0,0 0,0-1,0 1,0-1,0 0,0 1,0-1,0 0,-1 0,1 0,0 0,0-1,-1 1,1-1,0 0,0 1,0-1,0 0,0 0,-1 0,1 0,0 0,0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466 640,'2'0,"-4"0,2 0,0 0,0 0,0 0,0 0,0 0,0 0,0 0,0 0,0 0,0 0,0 0,0 0,0 0,0 0,0 0,0 0,0 0,0 0,0 0,0 0,0 0,0 0,0 0,0 0,0 0,0 0,0 0,0 0,0 0,0 0,0 0,0 0,0 0,0 0,0 0,-1 0,1 0,0 0,0 0,0 0,0 0,0 0,0 0,0 0,0 0,0 0,0 0,0 0,0 0,0 0,0 0,0 0,0 0,0 0,0 0,0 0,0 0,0 0,0 0,0 0,0 0,0 0,0 0,0 0,0 0,0 0,0 1,0-1,0 0,-1 0,1 0,0 0,0 0,0 0,0 0,0 0,0 0,0 0,0 0,0 0,0 0,0 0,0 0,0 0,0 0,0 0,0 0,0 0,0 0,0 0,0 0,0 0,0 0,0 0,0 0,0 0,0 0,0 0,0-1,0 1,0 0,0 0,0 0,0 0,1 0,-1-1,0 1,0 0,0 0,0 0,0 0,0 0,0-1,0 1,0 0,0 0,0 0,1 0,-1 0,0 0,0 0,0-1,0 1,0 0,0 0,0 0,0 0,0 0,0 0,0 0,0 0,0-1,1 1,-1 0,0 0,0 0,0 0,0 0,0 0,0 0,0 0,0 0,0-1,0 1,0 0,0 0,0 0,0 0,1 0,-1 0,0 0,0 0,0-1,0 1,0 0,0 0,0 0,0 0,0 0,0 0,1 0,-1 0,0-1,0 1,0 0,0 0,0 0,0 0,1 0,-1-1,0 1,0 0,0 0,0 0,0 0,0 0,1 0,-1-1,0 1,0 0,0 0,0 0,0 0,0 0,0 0,1 0,-1 0,0 0,0-1,0 1,0 0,0 0,0 0,0 0,0 0,0 0,0 0,0 0,0 0,0 0,0 0,0 0,0 0,0 0,0 0,0 0,0 0,1 0,-1 0,0 0,0-1,0 1,0 0,0 0,0 0,0 0,0 0,0 0,0 0,0 0,0 0,0 0,1 0,-1 0,0 0,0 0,0-1,0 1,0 0,0 0,0 0,0 0,0 0,0 0,0 0,0 0,0 0,0 0,0 0,0 0,0 0,0 0,0 0,0 0,0 0,1 0,-1 0,0 0,0 0,0 0,0 0,0 0,0 0,0 0,0 0,0 0,0 0,0 0,-1 0,1 0,0 0,0 1,-1-1,1 1,-1-1,1 1,-1-1,1 1,0-1,-1 1,1-1,-1 1,1-1,-1 1,1-1,0 1,-1-1,1 1,1 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36 518,'2'0,"-4"0,2 0,0 0,0 0,0 0,-1-1,1 1,0 0,0 0,0 0,0 0,-1 0,1 1,0-1,0 0,0 0,0 0,-1 0,1 0,0 0,0 0,0 0,0 0,0 0,-1 0,1 0,0 0,0 0,0 0,0 0,0 0,0 0,0 0,0 0,-1 0,1 0,0 0,0 0,0 0,0 0,0 0,0 0,0 0,0 0,0 0,0 0,1 0,0 0,0 0,0 0,0 0,1 0,-1 0,0 0,1 0,-1 0,1 0,-1-1,1 1,-1 0,0 0,1 0,-1 0,0 0,1 0,-1 0,0 0,0 0,0 0,-1 0,1-1,-1 1,1 0,-1 0,1 0,-1 0,0 0,1 0,-1 0,0 0,1 0,-1 0,1 0,-1 1,0-1,1 0,-1 0,0 0,1 0,-1 0,1 0,-1 0,0 0,1 0,-1 0,0 0,1 0,-1 0,0 0,1 0,-1 0,0 0,0 0,1 0,-1 0,0 0,0 0,1 0,-1 0,0 0,0 0,1 0,-1 0,0 0,0 0,0 1,1-1,-1 0,0 0,0 0,0 0,0 0,0 0,1 0,-1 0,0 0,0 0,0 0,0 0,0 0,0 0,0 0,0 0,1 0,-1 0,0 0,0 0,0 0,0 0,0 0,0 0,0 0,0 0,0 0,0 0,0 0,0 0,0 0,0 0,0 0,0 0,0 0,0-1,-1 1,1 0,-1-1,1 1,0-1,-1 1,1 0,0-1,-1 1,1 0,0-1,-1 1,1 0,0 0,0-1,-1 1,1 0,0 0,0 0,-1-1,1 1,0 0,0 0,0 0,0 0,0 0,0 0,0 0,0 0,0 0,0 0,0 0,0 0,0-1,-1 1,1 0,0 0,0 0,0 0,0 0,0 0,0 0,0 0,0 0,0 0,0 0,0 0,0 0,1 1,-1-1,0 0,0 1,0-1,1 0,-1 0,0 1,0-1,1 0,-1 0,0 1,0-1,0 0,0 0,0 0,0 0,1 0,-1 1,0-1,0 0,0 0,0 0,0 0,0 0,0 1,0-1,0 0,0 0,0 0,0 0,0 1,0-1,0 0,0 0,0 0,0 1,0-1,0 0,0 1,0-1,-1 0,1 1,0-1,-1 1,1-1,0 1,-1-1,1 1,0-1,-1 0,1 1,0-1,-1 0,1 0,0 1,0-1,0 0,0 0,-1 0,1 1,0-1,0 0,0 0,0 0,0 0,0 0,0 0,0 0,-1 0,1 0,0 0,0 1,0-1,0 0,0 0,0 0,0 0,0 0,0 0,0 0,0 0,0 0,0 0,0 0,1-1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181 496,'2'0,"-4"0,2 0,0 0,0 0,0-1,0 1,0 0,0 0,0 0,0 0,0 0,0 0,0 0,0 0,0 0,0 0,0 0,0 0,0 0,0 0,0 0,0 0,0 0,0 0,0 0,0 0,0 0,0 0,0 0,0 0,0 0,0-1,0 1,0 0,0 0,0 0,0 0,0 0,0 0,0 0,0 0,0 0,0 0,0-1,0 1,0 0,0 0,0 0,0-1,0 1,0 0,0 0,0-1,0 1,0 0,0-1,0 1,0 0,0-1,1 1,-1 0,0 0,0-1,0 1,0 0,0-1,0 1,1 0,-1-1,0 1,0 0,0-1,0 1,1 0,-1-1,0 1,0 0,0 0,0-1,1 1,-1 0,0-1,0 1,1 0,-1 0,0-1,0 1,0 0,1-1,-1 1,0 0,0 0,1 0,-1-1,0 1,0 0,0 0,1 0,-1 0,0-1,0 1,0 0,0 0,1 0,-1 0,0 0,0 0,1 0,-1 0,0 0,0-1,1 1,-1 0,0 0,1 0,0 0,-1 0,0 0,0 0,1 0,-1 0,0 0,1 0,-1 0,0 0,1 0,-1 1,0-1,1 0,-1 0,0 0,1 0,-1 0,0 0,1 0,-1 0,0 1,0-1,1 0,-1 0,0 0,1 0,-1 0,0 1,0-1,1 0,-1 0,0 0,0 1,1-1,-1 0,0 0,0 1,1-1,-1 0,0 0,0 1,0-1,0 0,0 0,1 1,-1-1,0 0,0 1,0-1,0 0,0 1,0-1,0 0,0 1,0-1,0 0,0 1,0-1,0 1,0-1,0 0,0 1,0-1,0 0,0 1,0-1,0 0,0 1,0-1,0 0,0 1,0-1,0 0,0 1,0-1,0 1,0-1,0 1,0-1,0 0,-1 1,1-1,0 1,0-1,0 1,0-1,0 0,0 1,0-1,-1 1,1-1,0 1,0-1,0 0,0 1,0-1,0 0,-1 1,1-1,0 0,0 1,0-1,0 0,0 0,0 1,-1-1,1 0,0 1,0-1,0 0,0 1,-1-1,1 0,0 1,0-1,-1 0,1 1,0-1,0 0,-1 0,1 1,0-1,0 0,0 0,0 1,-1-1,1 0,0 0,0 0,0 1,0-1,0 0,-1 0,1 0,0 1,0-1,0 0,0 0,0 0,-1 0,1 0,0 1,0-1,0 0,0 0,0 0,0 0,0 0,0 0,0 0,-1 1,1-1,0 0,0 0,0 0,0 0,0 1,0-1,-1 0,1 0,0 0,0 0,0 0,0 0,0 0,-1 1,1-1,0 0,0 0,0 0,0 0,0 0,0 0,-1 0,1 0,0 0,0 0,-1 0,1 0,0 0,0 0,0 0,-1 0,1 0,0 0,-1 0,1 0,0 0,-1 0,1 0,0 0,0 0,-1 0,1-1,0 1,-1 0,1 0,0 0,-1 0,1-1,0 1,0 0,0 0,-1 0,1 0,0 0,0 0,0 0,-1-1,1 1,0 0,0 0,-1-1,1 1,0 0,0 0,0-1,-1 1,1 0,0-1,0 1,0 0,0 0,0-1,-1 1,1 0,0 0,0-1,0 1,0 0,0-1,-1 1,1 0,0-1,0 1,0 0,0 0,0-1,0 1,0 0,0-1,0 1,0 0,0 0,0-1,0 1,0 0,0 0,0 0,0-1,0 1,-1 0,1 0,0 0,0 0,0-1,0 1,0 0,0 0,0 0,0 0,0 0,0-1,0 1,0 0,0 0,0 0,0 0,0 0,0-1,0 1,0 0,0 0,0 0,0 0,0 0,0-1,0 1,0 0,0 0,0 0,0-1,0 1,0 0,0 0,0 0,0-1,0 1,0 0,0 0,0-1,0 1,0 0,0 0,0-1,0 1,0 0,0 0,0-1,0 1,0 0,0-1,0 1,0 0,0-1,0 1,0 0,1 0,-1-1,0 1,0-1,1 1,-1 0,0-1,1 1,-1-1,1 1,0-2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188 446,'2'0,"-4"0,2 0,0 0,0 0,0 0,0 0,0 0,0 0,0 0,0 0,0 0,0 0,0 0,0 0,0 0,0 0,0 0,0 0,0 0,0 0,0 0,0 0,0 0,0 0,0 0,0 0,0 0,0 0,0 0,0 0,0 0,0 0,0 0,0 0,0 0,0 0,0 0,0 0,0 0,0 0,0 0,0 0,0 0,0 0,0 0,0 0,0 0,0 0,0 0,0 0,0 0,0 0,0 0,0 0,0 0,0 0,0 0,0 0,0 0,0 0,0 1,0-1,0 1,0-1,0 1,0-1,0 1,0 0,0 0,0 0,0 0,0 0,0 0,0-1,0 1,0 0,1 0,-1 0,0 0,0-1,0 1,0 0,0-1,0 1,0-1,0 1,0 0,0-1,0 1,0-1,0 1,0-1,0 0,0 1,0-1,0 0,0 0,0 1,0-1,0 0,0 1,0-1,0 0,0 0,0 0,0 0,0 0,0 1,1-1,-1 0,0 0,0 0,0 0,0 0,0 0,0 0,0 0,0 0,0 0,0 0,0 0,0 0,0 0,0 0,0 0,0 0,0 0,0 0,0 0,0 0,0 0,0 0,0 0,0 0,0-1,0 1,0 0,0-1,0 1,0-1,1 1,-1-1,0 1,0-1,0 1,0 0,0-1,0 1,1 0,-1-1,0 1,0 0,0-1,0 1,0 0,0 0,0-1,1 1,-1 0,0 0,0-1,0 1,0 0,1 0,-1 0,0-1,0 1,0 0,1 0,-1 0,0 0,0 0,0 0,0 0,1 0,-1 0,0 0,0 0,0 0,0 0,0 0,0 0,1 0,-1 0,0 0,0 0,0 0,0 0,0 0,0 0,0 0,0 0,1 0,-1 0,0 0,0 0,0 0,0 0,0 0,0 0,0 1,0-1,0 0,1 0,-1 0,0 0,0 1,0-1,0 0,0 0,0 1,0-1,0 0,0 0,0 0,0 1,0-1,0 0,0 0,0 0,0 1,0-1,0 0,0 0,0 1,0-1,0 0,0 0,0 0,0 1,0-1,0 0,0 0,0 0,-1 0,1 1,0-1,0 0,0 0,0 0,0 0,0 0,-1 1,1-1,0 0,0 0,0 0,-1 0,1 1,0-1,0 0,0 0,0 0,-1 0,1 0,0 0,0 0,0 0,0 1,0-1,0 0,0 0,-1 0,1 0,0 0,0 0,0 0,0 0,-1 0,1 0,0 0,0 0,0 0,0 0,-1 0,1 0,0 0,0 0,0 0,0 0,0 0,-1 0,1 0,0 0,0 0,-1 0,1 0,0 0,0 0,-1 0,1 0,0 0,0 0,-1 0,1 0,0 0,0 0,0 0,0 0,-1 0,1 0,0 0,0 0,0 0,0 0,0 0,0-1,0 1,0 0,0 0,0 0,0 0,-1 0,1 0,0 0,0 0,0 0,0 0,0 0,0 0,0 0,0 0,0 0,0 0,0 0,0 0,1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250 506,'2'0,"-4"0,2 0,0 0,0 0,0 0,0 0,0 0,0 0,0 0,0 0,0 0,0 0,0 0,0 0,0 0,0 0,0 0,0 0,0 0,0 0,0 0,0 0,0-1,0 1,0 0,0 0,0 0,0 0,0 0,0 0,0 0,0 0,1 0,-1 0,0 0,0 0,0 0,0 0,0 0,0-1,0 1,0 0,0 0,0 0,0 0,0 0,0 0,0 0,0 0,1 0,-1 0,0 0,0 0,0 0,0 0,0-1,0 1,0 0,1 0,-1 0,0 0,0 0,0 0,0 0,1 0,-1 0,0 0,0 0,0 0,0 0,1 0,-1 0,0 0,0 0,0 0,0 0,1 0,-1 0,0 0,0 0,0 0,1 0,-1 1,0-1,0 0,0 0,1 0,-1 0,0 0,0 0,0 0,1 0,-1 1,0-1,0 0,1 0,-1 0,0 0,0 1,1-1,-1 0,0 0,0 0,0 1,0-1,1 0,-1 0,0 0,0 1,0-1,0 0,1 0,-1 0,0 1,0-1,0 0,0 0,0 0,0 0,0 0,0 1,0-1,1 0,-1 0,0 0,0 0,0 0,0 1,0-1,0 0,0 0,0 1,1-1,-1 0,0 0,0 0,0 1,0-1,0 0,0 0,0 1,0-1,0 0,0 0,0 0,1 1,-1-1,0 0,0 0,0 1,0-1,0 0,0 0,0 1,0-1,0 0,0 1,0-1,0 0,0 0,0 1,1-1,-1 0,0 0,0 1,0-1,0 0,0 0,0 1,0-1,0 0,0 1,0-1,0 0,0 1,0-1,0 0,0 0,0 1,0-1,-1 1,1-1,0 0,0 1,0-1,0 0,0 1,0-1,0 0,0 1,0-1,-1 0,1 1,0-1,0 0,0 1,0-1,0 0,-1 1,1-1,0 0,0 1,0-1,-1 0,1 0,0 1,0-1,0 0,-1 0,1 1,0-1,0 0,0 1,-1-1,1 0,0 0,0 1,0-1,-1 0,1 0,0 0,0 1,-1-1,1 0,0 0,0 0,-1 0,1 1,0-1,0 0,0 0,-1 0,1 0,0 1,0-1,0 0,0 0,-1 0,1 0,0 0,0 0,0 0,0 0,-1 0,1 1,0-1,0 0,-1 0,1 0,0 0,0 0,0 0,0 0,-1 0,1 0,0 0,0 1,0-1,0 0,-1 0,1 0,0 0,0 0,0 0,0 0,-1 0,1 0,0 0,0 0,0 0,0 0,0 0,-1 0,1 0,0 0,0 0,0 0,0 0,-1 0,1 0,0 0,0 0,0 0,-1 0,1 0,0-1,0 1,0 0,-1 0,1 0,0 0,0 0,-1 0,1 0,0-1,0 1,0 0,0 0,-1 0,1 0,0 0,0 0,0-1,0 1,0 0,-1 0,1 0,0 0,0 0,0-1,0 1,0 0,0 0,-1 0,1 0,0 0,0-1,0 1,0 0,0 0,-1 0,1-1,0 1,0 0,0 0,0 0,0-1,0 1,0 0,-1 0,1 0,0 0,0-1,0 1,0 0,0 0,0 0,0-1,0 1,0 0,0 0,-1 0,1 0,0 0,0 0,0-1,0 1,0 0,0 0,0 0,0 0,0-1,0 1,0 0,0 0,0 0,0 0,0-1,0 1,0 0,0 0,0 0,-1-1,1 1,0 0,0 0,0 0,0-1,0 1,0 0,0 0,0-1,0 1,0 0,0 0,0-1,0 1,0 0,0 0,0 0,0-1,0 1,0 0,0 0,0 0,0-1,0 1,0 0,0 0,0-1,0 1,0 0,0 0,0-1,0 1,0 0,0-1,1 1,-1 0,0 0,0-1,0 1,0 0,0 0,0-1,0 1,0 0,0 0,0-1,0 1,0 0,0-1,0 1,1 0,-1 0,0-1,0 1,0 0,0 0,0-1,0 1,0 0,0 0,0-1,1 1,-1 0,0 0,0 0,0-1,0 1,0 0,0 0,0 0,0 0,1-1,-1 1,0 0,0 0,0 0,0 0,0 0,0-1,0 1,1 0,-1 0,0 0,0-1,0 1,0 0,1 0,-1 0,0 0,0 0,0 0,0-1,1 1,-1 0,0 0,0 0,0 0,0-1,0 1,1 0,-1 0,0 0,0 0,0 0,0 0,1-1,-1 1,0 0,0 0,0 0,1 0,-1 0,0-1,0 1,1 0,-1 0,0 0,0 0,1-1,-1 1,0 0,1 0,-1 0,0 0,0-1,0 1,1 0,-1 0,0 0,0 0,0 0,2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307 513,'2'0,"-4"0,2 0,0 0,0 0,0 0,0 0,0 0,0 0,0 0,0 0,0 0,0 0,0 0,0 0,0 0,0 0,0 0,0 0,0 0,0 0,0 0,1 0,-1 0,0 0,0 0,0 0,0 0,0 0,0 0,0 0,0-1,0 1,0 0,0 0,0-1,0 1,0 0,0 0,0 0,0 0,0-1,0 1,0 0,0 0,0-1,0 1,1 0,-1 0,0-1,0 1,0 0,0 0,0-1,0 1,0 0,1 0,-1-1,0 1,0 0,0 0,0 0,0-1,1 1,-1 0,0 0,0 0,0 0,1-1,-1 1,0 0,0 0,0 0,1-1,-1 1,0 0,0 0,0 0,0 0,1 0,-1 0,0 0,0 0,1 0,-1 0,0-1,0 1,1 0,-1 0,0 0,1 0,-1 0,0 0,1 0,-1 0,1 0,-1 0,0 0,1 0,-1 0,0 0,1 0,-1 0,0 0,1 0,-1 0,0 0,0 0,1 0,-1 0,0 0,0 0,1 0,-1 0,0 1,1-1,-1 0,0 0,1 0,-1 0,0 0,0 0,1 0,-1 0,0 0,0 1,1-1,-1 0,0 0,1 0,-1 0,0 1,0-1,1 0,-1 0,0 1,0-1,1 0,-1 1,0-1,0 0,0 0,0 1,1-1,-1 0,0 1,0-1,0 0,0 1,1-1,-1 1,0-1,0 1,0-1,0 1,0-1,0 0,1 1,-1-1,0 1,0-1,0 0,0 1,0-1,0 0,0 1,0-1,0 1,0-1,0 1,0-1,0 0,0 1,0-1,0 1,0-1,0 1,-1-1,1 0,0 1,0-1,0 0,0 1,0-1,0 0,0 1,0-1,0 0,0 1,-1-1,1 0,0 1,0-1,0 0,0 0,0 1,-1-1,1 0,0 1,0-1,0 0,0 1,0-1,-1 0,1 0,0 1,0-1,0 0,0 1,0-1,-1 0,1 0,0 1,0-1,0 0,-1 0,1 1,0-1,0 0,0 0,-1 1,1-1,0 0,-1 0,1 1,0-1,0 0,-1 0,1 1,0-1,0 0,-1 0,1 0,0 0,-1 0,1 1,0-1,-1 0,1 0,0 0,0 0,0 0,-1 0,1 0,0 0,0 0,-1 0,1 0,0 0,-1 0,1 0,0 0,0 0,-1 0,1 0,0 0,0 0,-1 0,1 0,0 0,0 0,-1-1,1 1,0 0,-1 0,1 0,0 0,0 0,0 0,0-1,-1 1,1 0,0 0,0 0,0 0,-1 0,1-1,0 1,0 0,-1 0,1 0,0-1,0 1,0 0,0 0,-1 0,1-1,0 1,0 0,0 0,0 0,-1 0,1-1,0 1,0 0,0 0,0 0,0 0,0 0,-1-1,1 1,0 0,0 0,0 0,0 0,0 0,0-1,0 1,-1 0,1 0,0 0,0 0,0-1,0 1,0 0,0 0,0 0,-1 0,1 0,0 0,0 0,0 0,0-1,0 1,0 0,0 0,0 0,0 0,0 0,-1 0,1 0,0-1,0 1,0 0,0 0,0 0,0 0,0 0,0 0,0-1,0 1,-1 0,1 0,0 0,0 0,0-1,0 1,0 0,0 0,0 0,0 0,0 0,0-1,0 1,0 0,0 0,0 0,0 0,0-1,0 1,0 0,-1 0,1 0,0 0,0-1,0 1,0 0,0 0,0 0,0 0,0 0,0-1,0 1,0 0,0 0,0 0,0 0,0-1,0 1,0 0,1 0,-1 0,0 0,0 0,0-1,0 1,0 0,0 0,0 0,0 0,0-1,0 1,0 0,0 0,0 0,0 0,0 0,0-1,0 1,0 0,0 0,0-1,0 1,1 0,-1 0,0 0,0 0,0-1,0 1,0 0,0 0,0 0,0 0,0-1,0 1,0 0,0 0,1 0,-1 0,0 0,0-1,0 1,0 0,0 0,0 0,0 0,0 0,0 0,0-1,0 1,0 0,0 0,0 0,0 0,0 0,0 0,0-1,0 1,1 0,-1 0,0 0,0 0,0 0,0 0,0-1,0 1,0 0,0 0,0 0,0 0,0-1,0 1,0 0,0 0,0 0,1 0,-1 0,0-1,0 1,0 0,0 0,0 0,0 0,0-1,1 1,-1 0,0 0,0 0,0 0,0 0,0-1,0 1,1 0,-1 0,0 0,0 0,0 0,0 0,0 0,0 0,1 0,-1-1,0 1,0 0,0 0,1 0,-1 0,0 0,2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348 517,'2'0,"-4"0,2 0,0 0,0 0,0 0,0 0,0 0,0 0,0 0,0 0,0 0,0 0,0 0,0 0,0 0,0 0,0 0,0 0,0 0,0 0,0 0,0 0,0 0,1 0,-1 0,1 0,-1 0,0 0,1 0,-1 0,1 0,0 0,-1 0,1 0,-1 0,1 0,0 0,-1 0,1 0,0 0,-1 0,1 0,0 0,-1 0,1 0,0 0,-1 0,1 0,0 0,0 0,-1 0,1 0,0 0,0 0,-1 0,1 0,0 0,0 0,0 0,0 0,0 0,-1 0,1 0,0 0,-1 0,1 0,0 0,-1 0,1 0,0 0,-1 0,1 0,0 0,0 0,-1 0,1 0,-1 0,1 0,0 0,-1 0,1 0,-1 0,1-1,0 1,-1 0,1 0,-1 0,1 0,-1 0,1 0,-1 0,1 0,-1 0,1 0,-1 0,0 0,1 0,0 0,-1 0,1 0,-1 0,1 0,0 0,-1 0,0 0,1 0,-1 0,1 1,-1-1,1 0,-1 0,1 0,-1 0,1 0,-1 0,0 0,1 0,-1 0,0 0,1 0,-1 0,1 0,-1 0,1 0,-1 0,0 0,1 0,-1 0,1 0,-1 0,0 0,1 0,-1 0,0 0,1 0,-1 0,0 0,1 0,-1 0,1 0,-1 0,0 0,1 0,-1 0,1 0,-1 0,0 0,1 0,-1 0,0 0,1 0,-1 0,1 0,-1 0,0 0,1 0,-1 0,0 0,1 0,-1 0,0 0,1 0,-1 0,0 0,0 0,0 0,1 0,-1 0,0 0,0 0,1 0,-1 0,0 0,0 0,0 0,1 0,-1 0,0 0,0 0,0 0,0 0,0 0,1 0,-1 0,0 0,0 0,0 0,0 0,0 0,0 0,0 0,0 0,0 0,0 0,0 0,0 0,0-1,0 1,0 0,-1 0,1-1,0 1,0 0,-1 0,1-1,-1 1,1 0,0-1,-1 1,1-1,-1 1,1 0,-1-1,1 1,-1 0,1 0,0 0,-1-1,1 1,0 0,-1 0,1 0,0 0,0-1,-1 1,1 0,0 0,0 0,-1 0,1 0,0 0,0 0,0 0,-1-1,1 1,0 0,0 0,0 0,0 0,0 0,0 0,-1 0,1 0,0 0,0 0,0 0,0 0,0 0,0 0,0 0,0 0,0 0,0 0,0 0,0 0,0 0,0 0,0 0,1 0,-1 1,0-1,0 0,1 1,-1-1,0 0,1 0,-1 1,1-1,-1 1,0-1,1 0,-1 1,1-1,-1 0,0 0,0 1,1-1,-1 0,0 0,0 0,0 1,1-1,-1 0,0 0,0 0,0 0,0 0,0 0,0 0,0 0,0 1,1-1,-1 0,0 0,0 0,0 0,0 0,0 0,0 0,0 0,0 0,0 0,0 0,0 0,0 0,0 1,0-1,0 0,0 0,-1 1,1-1,0 1,-1-1,1 1,-1-1,1 0,-1 1,1-1,-1 1,1-1,-1 0,1 0,0 1,0-1,-1 0,1 0,0 0,0 0,0 1,-1-1,1 0,0 0,0 0,0 0,0 0,0 0,0 0,0 0,0 0,-1 0,1 0,0 0,0 0,0 0,0 0,0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65 533,'2'0,"-4"0,2-1,0 1,0-1,0 1,-1-1,1 1,0-1,0 0,0 1,0-1,0 0,0 1,0-1,0 0,0 0,0 0,0 0,0 0,0 1,0-1,1 0,-1 0,0 0,0 0,0 0,1 0,-1 0,0 0,0 0,1 0,-1 0,1 1,-1-1,0 0,1 0,-1 0,1 1,-1-1,1 0,-1 0,2-1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619 562,'-1'0,"1"0,0 0,-1 0,1 0,-1 0,1 1,-1-1,0 0,0 0,0 0,0 0,0 1,-1-1,1 0,0 0,-1 0,1 0,-1 1,1-1,-1 0,0 0,1 0,-1 0,1 0,-1 0,0 0,1 0,-1 0,0 0,1 1,-1-1,1 0,-1 0,1 0,-1 0,1 0,-1 0,1 0,0 0,0-1,-1 1,1 0,0 0,1 0,-1 0,0 0,0 0,0 0,1 0,-1 0,0 0,0 0,0 0,0 0,0 0,0 0,0 0,0 0,0 0,0 0,0 0,0 0,1 0,-1 0,0 0,0 0,1 0,-1 0,0 0,0 0,1 0,-1 0,0 0,1 0,-1 0,0 0,0 0,1 0,-1-1,0 1,0 0,0 0,0 0,0 0,0 0,0 0,0 0,0 0,1 0,-1-1,0 1,0 0,1 0,-1 0,0 0,0 0,0 0,1 0,-1 0,0 0,0 0,0-1,1 1,-1 0,0 0,1 0,-1 0,0 0,1 0,-1 0,1 0,-1 0,1 0,-1 0,1 0,-1-1,1 1,0 0,-1 0,1 0,0 0,-1 0,1 0,0 0,-1 0,1 0,0 0,-1 0,1 0,-1 0,1 0,-1 0,1 0,-1 0,1-1,-1 1,0 0,0 0,1 0,-1 0,1 0,-1 0,1 0,-1 0,0 0,1 0,0 0,-1 0,1 0,0 0,-1 0,1 0,-1 0,1 0,0 0,0 0,-1 0,1 0,0 0,0 0,-1 0,1 0,0 0,0-1,0 1,0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345 245,'2'0,"-4"0,2 0,0 0,0 0,0 0,0 0,0-1,0 1,0 0,0 0,0 0,0-1,-1 1,1 0,0-1,0 1,0 0,0-1,0 1,0 0,0-1,1 0,-1 1,0 0,0 0,0-1,0 1,1 0,-1 0,0-1,1 1,-1 0,0 0,1 0,-1 0,1 0,-1 0,0 1,1-1,-1 0,0 0,1 1,-1-1,0 0,1 1,-1-1,0 1,0-1,1 1,-1-1,0 1,0-1,1 1,-1 0,0-1,0 1,0-1,0 1,0-1,0 1,0-1,-1 0,1 1,0-1,0 1,-1 0,1-1,0 1,-1-1,1 1,-1-1,1 1,-1-1,1 0,0 0,0 1,-1-1,1 0,0 0,0 0,0 0,0 1,0-1,0 0,0 0,0 0,-1 0,1 0,0 0,0 0,0 0,0 0,0 0,0 0,1-1,-1 0,1 0,0 0,-1 1,1-1,-1 1,0-1,1 0,-1 1,1-1,-1 1,1-1,-1 1,0-1,1 1,-1-1,0 1,1 0,-1 0,0-1,0 1,0 0,0 0,0 0,1-1,-1 1,0 0,0 0,0 0,0 0,0 0,0 0,0 0,0 0,0 0,0 0,0 1,0-1,0 0,0 1,0-1,0 1,0-1,0 1,0 0,0-1,0 1,0-1,0 1,1-1,-1 1,0-1,0 0,0 1,0-1,1 0,-1 0,0 1,1-1,-1 0,0 1,1-1,-1 0,1 0,-1 0,0 0,1 1,-1-1,3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632 523,'2'0,"-4"0,2 0,0 0,0 0,0 0,0 0,0 0,0 0,0 0,0 0,0 0,0 0,0 0,0 0,0 0,0 0,0 0,0 0,0 0,0 0,0 0,0 0,0 0,0 0,0 0,0 0,0 0,0 0,0 0,0 0,0 0,0 0,0 0,1 0,-1 1,1-1,-1 0,1 0,0 0,-1 0,1 0,-1 0,1 0,0 0,-1 0,1 1,0-1,-1 0,1 0,0 0,-1 0,1 0,0 0,0 0,-1 0,1 0,0 0,-1 0,1 0,-1 0,0 0,1 0,-1 0,0 0,1 0,-1 0,0 0,0 0,0 0,0 0,0 0,0 0,1 0,-1 0,0 0,0 0,0 0,0 0,0 0,0 0,0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635 516,'2'0,"-4"0,2 0,0 0,0 0,0 0,0 0,0 0,0 0,0 0,0 0,0 0,0 0,0 0,0 0,0 0,0 0,0 0,0 0,0 0,0 0,0 0,0 0,0 0,0 0,0 0,0 0,0 0,0 0,0 0,1 0,-1 0,1 0,0 0,-1 1,1-1,0 0,0 0,-1 0,1 0,0 0,0 1,0-1,0 0,0 0,0 0,0 0,-1 1,1-1,0 0,-1 0,1 0,0 0,-1 0,0 0,1 1,-1-1,0 0,0 0,1 0,-1 0,0 0,0 0,0 0,1 0,-1 0,0 0,0 0,0 0,0 0,0 0,0 0,0 0,0 0,0 0,0 0,0 0,1 0,-1 0,0 0,0 0,0 0,0 0,0 0,0-1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657 518,'2'0,"-4"0,1-1,1 1,0 0,0 0,0-1,0 1,0 0,0 0,0 0,0 0,0 0,0 0,0 0,0 0,0 0,0 0,0 0,0-1,0 1,0 0,0 0,0 0,0 0,0 0,0 0,0 0,0 0,0 0,1 0,-1 0,0 1,1-1,-1 0,1 0,-1 1,0-1,1 0,-1 0,1 1,-1-1,0 0,1 1,-1-1,0 0,0 0,0 1,0-1,1 0,-1 0,0 1,0-1,0 0,0 1,0-1,0 1,0-1,0 1,-1-1,1 1,0-1,0 1,-1 0,1-1,0 1,-1-1,1 1,0-1,-1 1,1-1,0 0,-1 1,1-1,0 0,0 1,0-1,-1 0,1 0,0 1,0-1,-1 0,1 0,0 1,0-1,0 0,0 0,-1 1,1-1,0 0,0 0,0 0,0 0,0 0,0 0,0 0,0 0,0 0,-1 0,1 1,0-1,0 0,0 0,0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681 525,'2'0,"-4"0,2 0,0 0,0 0,0 0,0 0,0 0,0 0,0 0,0 0,0 0,0 0,1 0,-1 0,0-1,1 1,-1 0,0 0,0 0,1 0,-1-1,0 1,0 0,0 0,1 0,-1-1,0 1,0 0,0 0,0 0,0-1,0 1,0 0,0 0,0-1,0 1,0 0,-1 0,1 0,0-1,0 1,0 0,-1 0,1 0,0 0,-1 0,1-1,0 1,-1 0,1 0,-1 0,1 0,-1 0,1 0,-1 1,1-1,0 0,-1 0,1 0,0 0,-1 0,1 0,0 0,0 0,-1 1,1-1,0 0,0 0,-1 0,1 0,0 1,0-1,-1 0,1 0,0 1,0-1,0 0,0 0,-1 0,1 1,0-1,0 0,0 0,0 0,0 1,0-1,0 0,0 0,0 0,0 1,0-1,0 0,0 0,0 1,0-1,0 0,0 0,0 0,0 0,0 0,0 1,1-1,-1 0,0 0,0 0,0 0,0 0,0 0,0 0,0 0,1 0,-1 1,0-1,0 0,0 0,1 0,-1 0,0 0,0-1,1 1,-1 0,1 0,-1 0,0 0,1 0,-1-1,1 1,-1 0,1-1,-1 1,1-1,-1 1,0-1,1 1,-1 0,0-1,1 1,-1-1,0 1,1-1,-1 0,0 1,1-1,-1 1,0-1,1 0,-1 1,0-1,0 0,1 0,-1 0,0 1,1-1,-1 0,0 0,1 0,-1 0,0 1,0-1,0 0,1 1,-1-1,0 0,0 1,1-1,-1 1,0-1,0 1,0-1,0 1,0 0,0-1,1 1,-1 0,0 0,0-1,0 1,0 0,0 0,0 0,0 0,0 0,0-1,0 1,0 0,0 0,0 0,0 0,0 0,0 0,0 0,0 0,0 0,0 0,0 0,0 1,0-1,0 1,-1 0,1 0,0 0,-1 0,1 0,0 0,-1 0,1 0,0 0,0 0,-1-1,1 1,0 0,0 0,0-1,0 1,0 0,0-1,-1 1,1 0,0 0,0-1,0 1,0-1,0 1,0 0,0-1,0 1,0-1,0 1,0-1,0 1,0-1,0 0,1 1,-1-1,0 0,0 0,0 1,0-1,0 0,0 0,0 0,0 0,0 1,0-1,0 0,0 0,0 0,0 0,0 0,0 0,0 0,0 0,0 0,1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715 507,'2'0,"-4"0,2 0,0 0,0 0,0 0,0 0,0 0,0 0,0 0,0 0,0 0,0 0,-1 1,1-1,0 0,-1 1,1-1,-1 0,1 1,0-1,-1 0,1 1,0-1,0 0,0 1,-1-1,1 0,0 1,0-1,0 0,0 1,1-1,-1 1,0-1,0 1,1-1,-1 0,0 1,1-1,-1 1,0-1,1 1,-1-1,0 1,0-1,1 1,-1-1,0 0,1 1,-1-1,0 1,0-1,0 1,0-1,0 1,0-1,0 0,0 1,0-1,0 1,0-1,0 0,0 1,-1-1,1 0,0 1,0-1,-1 0,1 0,-1 1,1-1,-1 0,0 0,1 0,-1 0,1 0,-1 0,1 0,-1 0,1 0,0 0,-1 0,1 0,0 0,-1 0,1 0,0 0,-1 0,1 0,0-1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726 526,'2'0,"-4"0,2 0,0 0,0 0,0 0,0 0,1 0,-1 0,0 0,0 0,0 0,1 0,-1 0,1 0,0 0,-1 0,1 0,0 0,-1 0,1 0,0 0,-1 0,1 1,-1-1,1 0,-1 0,0 0,1 0,-1 0,0-1,0 1,1 0,-1 0,0 0,0 0,0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726 518,'2'0,"-4"0,2 0,0 0,0 0,0 0,0 0,1 0,-1 0,1 0,0 0,0 0,0 0,-1 0,1 0,-1 0,1 0,-1 0,1 0,-1 0,0 0,1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759 505,'2'0,"-4"0,2 0,0 0,0 0,0 0,0 0,0 0,0 0,0 0,0 0,0 0,0 0,0 0,0 1,0-1,0 1,0 0,-1 0,1 0,0 0,0 0,0 0,-1 1,1-1,0 0,0 0,0 1,-1-1,1 0,0 0,0 0,0 0,0 0,0 0,0 0,0-1,0 1,0 0,0-1,0 1,0-1,0 1,0-1,0 0,0 1,0-1,0 0,0 0,0 0,0 1,0-1,0 0,0 0,0 0,0 0,0 0,0 1,0-1,0 0,0 0,0 0,1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768 514,'2'0,"-4"0,2 0,0 0,0 1,0-1,0 1,0-1,0 1,0-1,0 1,0 0,0-1,0 1,0 0,0-1,0 1,0-1,0 1,-1-1,1 1,0-1,0 0,0 0,0 1,0-1,0 0,0 0,0 0,0 0,0 0,0 0,0 0,0 0,0 0,0 0,1-1,-1 0,0 1,1-1,-1 0,0 0,1 1,-1-1,0 0,1 0,-1 1,1-1,-1 0,1 1,-1-1,1 1,-1-1,1 1,-1 0,1-1,-1 1,0 0,1 0,-1 0,0 0,0 0,1 0,-1 0,0 0,1 0,-1 0,0 0,0 1,0-1,1 0,-1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799 498,'2'0,"-4"0,2 0,0 0,0 0,0 0,0 0,0 0,0 0,0 0,0 0,-1 0,1 0,0 1,-1-1,1 1,-1-1,1 1,-1 0,0-1,1 1,-1-1,1 1,-1-1,1 1,-1-1,1 1,-1-1,1 0,0 0,-1 1,1-1,0 0,0 0,0 0,0 0,0 0,0 0,0 1,-1-1,1 0,0 0,0 0,0 0,0 0,0 0,0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374 241,'2'0,"-4"1,2-1,-1 1,1 0,0-1,0 1,-1-1,1 1,0 0,0-1,0 1,0 0,-1 0,1 0,0-1,0 1,1 0,-1 0,0-1,0 1,0-1,0 1,1-1,-1 1,0-1,0 0,0 1,1-1,-1 1,0-1,0 0,0 0,2 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789 516,'2'0,"-4"0,2 0,0 0,0 0,0-1,0 1,0 0,0 0,0 0,0 0,0 0,0 0,0 0,0 0,0 0,0 0,0 0,0 0,0 0,0 0,0 0,0 0,0 0,0 0,0 0,0 0,0 0,0 0,-1 1,1-1,0 1,-1 0,1-1,0 1,-1 0,1 0,0-1,0 1,-1 0,1 0,0-1,0 1,0 0,0-1,0 1,0-1,0 1,0 0,0-1,0 0,0 1,0-1,0 1,0-1,1 0,-1 0,0 1,0-1,1 0,-1 1,0-1,1 0,-1 0,1 1,-1-1,2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802 514,'2'0,"-4"0,2 0,0 0,0 0,0 0,0 0,0 0,0 0,0 0,0 0,0 0,0 0,0 0,0 0,0 1,0-1,0 1,0-1,0 1,0 0,0-1,0 1,0 0,0 0,-1 0,1 0,0-1,0 1,0 0,0-1,0 1,0-1,0 0,0 1,0-1,0 0,0 1,0-1,0 0,1 0,-1 1,0-1,0 0,0 0,0 0,0 0,0 0,0 0,1 0,-1 0,0 0,0 0,1 0,1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794 519,'2'0,"-4"0,2 0,0 0,0 0,0 0,0 0,0 0,0 0,0 0,0 0,0 0,0 0,0 0,0 0,0 0,1 0,-1 0,1 0,-1 0,0 0,1 0,-1 1,1-1,-1 0,1 0,0 0,-1 0,1 0,0 0,-1 0,1 0,-1 0,0 0,1 0,-1 0,1 0,-1 0,0 0,1 0,-1 0,0 0,1 0,-1 0,2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819 510,'2'0,"-4"0,2 0,0 0,0 0,0-1,0 1,0 0,0 0,0 0,0 0,0 0,0 0,0 0,0 1,0-1,0 1,1-1,-1 1,0-1,0 1,0 0,0-1,0 1,1 0,-1 0,0 0,0 0,-1 0,1 0,0 0,0 0,0 0,0 0,0 0,-1 0,1-1,0 1,0-1,-1 1,1-1,0 1,0-1,0 0,-1 1,1-1,0 0,0 0,0 0,0 0,0 1,0-1,0 0,-1 0,1 0,0 0,0 0,0 0,0 0,0 0,0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838 507,'2'0,"-4"0,2 0,0 0,0 0,0 0,0 1,-1-1,1 0,0 1,0 0,0-1,-1 1,1 0,0 1,0-1,-1 0,1 0,0 1,-1-1,1 0,0 0,0 1,-1-1,1 0,0 0,0 0,0 0,-1 0,1-1,0 1,0 0,0 0,0-1,0 1,-1 0,1-1,0 1,0-1,0 0,0 1,0-1,0 0,0 1,0-1,0 0,0 0,0 1,0-1,0 0,0 0,0 0,0 1,0-1,0 0,0 0,1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857 524,'2'0,"-4"-1,2 1,0 0,0 0,0 0,0 0,0 0,0 0,0 0,1-1,-1 1,0 0,0 0,0 0,-1 0,1-1,0 1,0 0,-1 0,1 0,0-1,-1 1,0 0,1 0,-1 0,1-1,-1 1,0 0,1 0,0 0,-1 0,1 0,-1 0,1 0,-1 0,1 0,0 0,-1 0,1 1,0-1,-1 0,1 0,0 0,-1 1,1-1,0 0,0 1,-1-1,1 0,0 1,0-1,-1 0,1 1,0-1,0 0,0 1,0-1,0 1,0-1,0 0,0 1,0-1,0 0,0 0,0 1,0-1,0 0,0 1,0-1,0 0,0 0,0 0,0 1,0-1,0 0,0 0,1 0,-1 0,0 0,0 1,0-1,0 0,0 0,0 0,1 0,-1 0,0 0,0 0,1 0,-1 0,0 0,0 0,1 0,-1 0,1 0,-1 0,0 0,1 0,-1 0,0-1,1 1,-1 0,1 0,0-1,-1 1,1 0,-1-1,1 1,-1 0,1-1,-1 1,1-1,-1 1,0 0,1-1,-1 1,0-1,1 1,-1-1,0 1,0-1,1 1,-1-1,0 0,0 1,0-1,0 1,1-1,-1 0,0 1,0-1,1 0,-1 1,0-1,0 0,0 1,0-1,1 0,-1 1,0-1,0 0,0 1,0-1,1 1,-1-1,0 1,0-1,0 1,0-1,0 1,0 0,0-1,0 1,1 0,-1 0,0-1,0 1,0 0,0 0,0 0,0 0,0-1,0 1,0 0,0 0,0 0,0 0,0 0,0 0,0 0,0 0,0 0,0 1,0-1,-1 1,1 0,0 0,0 0,0 0,-1 0,1 0,0 1,-1-1,1 0,0 0,0 0,0 0,-1 0,1 0,0 0,0 0,0 0,0 0,0 0,0-1,0 1,0-1,0 1,0-1,0 1,0-1,0 1,0-1,0 1,0-1,0 0,0 1,0-1,0 0,0 0,0 0,0 1,0-1,0 0,0 0,0 0,0 0,1 1,-1-1,0 0,0 0,0 0,1 0,-1 0,0 0,0 0,2-1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873 508,'2'0,"-4"0,2 0,0 0,0 0,0 0,0 0,0 0,0 0,0 0,0 0,0 0,0 0,0 0,0 0,0 0,0 0,0 0,0 0,-1 1,1-1,0 1,0-1,0 1,0-1,0 1,0-1,-1 1,1 0,0 0,0 0,0 0,0-1,0 1,-1 0,1 0,0-1,0 1,0 0,0 0,0-1,0 1,0-1,0 1,0 0,0-1,0 1,0-1,0 0,0 1,0-1,0 0,0 0,0 1,0-1,0 0,0 0,0 1,0-1,1 0,-1 0,0 0,0 0,0 0,0 0,0 1,0-1,0 0,0 0,1 0,-1 0,0 0,0 0,0 0,0 0,0 0,1 0,-1 1,0-1,0 0,0 0,0 0,1 0,-1 0,0 0,0 0,1 0,0-1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861 515,'2'0,"-4"0,2 0,0 0,0 0,0 0,0 0,0 0,0 0,0 0,0 0,0 0,0 0,0 0,0 0,0 0,0 0,0 0,0 0,0 0,0 0,0 0,0 0,0 0,1 0,-1 0,1 0,0 0,0 0,0 0,-1 0,1 0,0 0,0 0,0 0,-1 0,1 0,0 0,-1 0,1 0,-1 0,1 0,-1 0,0 0,1 0,-1 0,0 0,0 0,0 0,0 0,0 0,0 0,1 0,-1 0,0 0,0 0,0 0,0 0,0 0,0 0,0 1,0-1,0 0,0 0,0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686 478,'2'0,"-4"0,2 0,0 0,0 0,0-1,0 1,0 0,0 0,0 0,0 0,0 0,0 0,0 0,0 0,0 0,0 0,0 0,0 0,0 0,0 0,0 0,0 0,0 0,0 0,0 0,0 0,0 0,0 0,0 0,-1 0,1 0,0 0,0 0,-1 0,1 1,0-1,0 0,0 0,-1 1,1-1,0 0,-1 1,1-1,-1 1,1 0,0-1,-1 1,1 0,-1-1,1 1,0 0,-1 0,1-1,0 1,0 0,-1 0,1-1,0 1,-1 0,1 0,0-1,0 1,0 0,-1 0,1 0,0 0,0 0,0 0,-1 0,1-1,0 1,0 0,0 0,0-1,0 1,0 0,-1-1,1 1,0-1,0 1,0 0,0-1,0 1,0 0,0-1,0 1,0-1,0 1,0-1,0 1,0 0,0-1,0 1,0-1,0 1,0-1,0 1,-1 0,1-1,0 1,0-1,0 1,0-1,0 1,0 0,0-1,0 1,0-1,0 1,0 0,0-1,0 1,0 0,0-1,0 1,0 0,0-1,0 1,0 0,-1 0,1-1,0 1,0 0,0-1,0 1,0 0,0 0,0 0,0 0,0 0,0 0,0 0,-1-1,1 1,0 0,0 0,0 0,0-1,0 1,0 0,0 0,0-1,0 1,0 0,0-1,0 1,0 0,0-1,0 1,0 0,0-1,0 1,0 0,0-1,0 1,0 0,0-1,0 1,0-1,0 1,0 0,0-1,0 1,0-1,-1 1,1-1,0 1,0-1,0 0,0 1,0-1,0 0,-1 0,1 1,0-1,0 0,0 0,0 0,0 1,-1-1,1 0,0 0,0 0,0 0,0 0,0 0,-1 0,1 0,0 0,0 0,0 0,0 0,-1-2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758 485,'2'0,"-4"0,2 0,0 0,0 0,0 0,1-1,-1 1,0 0,0 0,0 0,0 0,0 0,0 0,0 0,0 0,0 0,0 0,0 0,0 0,0 0,0 0,-1 0,1 0,-1 0,1 0,0 0,-1 1,1-1,-1 0,0 1,1-1,-1 1,1 0,-1-1,0 1,0 0,1 0,-1 0,0 0,1 0,-1 0,1 1,-1-1,0 0,1 0,-1 1,1-1,0 0,-1 0,1 1,0-1,-1 1,1-1,0 0,0 1,0-1,0 1,-1-1,1 0,0 1,0-1,0 0,0 0,0 0,0 0,0 0,0 0,0 0,0 0,0 0,0 0,0 0,0 0,0 0,0 0,0 0,0-1,0 1,0 0,0 0,0-1,0 1,0 0,0-1,0 1,0 0,0 0,0-1,0 1,0 0,0-1,1 1,-1 0,0 0,0-1,0 1,0 0,0-1,0 1,0 0,0-1,0 1,0-1,0 1,0 0,0-1,0 1,0-1,0 1,0-1,0 1,0 0,0-1,0 1,0-1,0 1,0-1,-1 1,1-1,0 0,0 1,-1-1,1 0,0 1,-1-1,1 1,-1-1,1 0,-1 0,1 1,-1-1,1 0,-1 0,1 0,0 0,-1 0,1 0,0 0,-1 0,1 0,0 0,0 0,-1 0,1 0,0 0,0 0,0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386 240,'2'0,"-4"0,2 0,0 0,0 0,0 1,-1-1,1 0,0 1,0-1,0 1,0 0,0-1,0 1,0 0,-1 0,1-1,0 1,0-1,0 1,0-1,0 1,0-1,0 1,0-1,0 1,0-1,1 0,-1 1,0-1,0 1,0-1,0 0,0 0,0 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668 624,'2'0,"-4"0,2 0,0 0,0 0,0 0,0 0,1 0,-1 0,0 0,0-1,0 1,0 0,0 0,0 0,0 0,0 0,0 0,0 0,0 0,0 0,0 0,0 0,0 0,-1 0,0 0,1 0,-1 0,0 1,0-1,1 0,-1 0,0 0,1 0,-1 1,1-1,0 0,-1 0,1 0,0 0,0 0,0 0,0 1,0-1,0 0,0 0,0 0,0 0,0 1,1-1,-1 0,1 1,-1-1,1 1,-1-1,1 0,-1 1,1-1,-1 1,1-1,-1 1,0-1,1 1,-1-1,0 0,0 1,0-1,0 0,0 1,0-1,0 0,0 1,0-1,0 1,-1-1,1 0,-1 1,1-1,-1 1,1-1,-1 0,1 1,-1-1,0 0,1 0,-1 0,0 0,1 0,-1 0,0 0,1 0,-1 0,1 0,0 0,-1 0,1 0,0 0,0 0,0 0,0 0,0 0,0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687 628,'2'0,"-4"0,2 0,0 0,0-1,0 1,0 0,0 0,0 0,0 0,0 0,0-1,0 1,0 0,0 0,0 0,0 0,0 0,0-1,0 1,0 0,0 0,0 0,0 0,0 0,0 0,0 0,0 0,0 0,0 0,0 0,0 0,0 0,0 0,0 0,0 0,0 0,0 0,0 0,0 0,-1 1,1-1,-1 1,1-1,-1 1,1 0,-1-1,1 1,-1 0,1-1,-1 1,1-1,0 1,-1 0,1-1,0 1,0-1,-1 1,1-1,0 1,0-1,0 1,0-1,0 0,0 1,0-1,-1 0,1 1,0-1,0 0,0 0,0 1,0-1,0 0,0 0,0 1,0-1,0 0,1 0,-1 0,0 0,0 0,0 1,0-1,0 0,0 0,0 0,0 0,0 0,0 1,0-1,0 0,0 0,0 0,0 0,0 0,0 0,0 0,1 0,-1 0,0 0,0 0,0 0,0 1,0-1,0 0,0 0,0 0,0 0,0 0,1 0,-1 0,0 0,0 0,0 0,0 0,1 1,-1-1,0 0,1 0,-1 0,0 0,0 0,1 0,-1 0,0 1,1-1,-1 0,0 0,0 0,1 0,-1 0,0 0,1 0,-1 0,2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702 627,'2'0,"-4"0,2 0,0 0,0 0,0 0,0 0,0 0,0 0,0 0,0 0,0 0,0 0,0 0,0 0,0 0,0 0,0 0,0 0,0 0,0 0,0 1,0-1,-1 1,1-1,0 1,0-1,0 1,-1-1,1 1,0 0,0-1,0 1,-1-1,1 1,0 0,0-1,0 1,0 0,0-1,-1 1,1-1,0 1,0-1,0 1,0-1,0 0,0 1,0-1,0 0,1 0,-1 1,0-1,0 0,0 0,0 1,0-1,0 0,1 0,-1 0,0 0,0 0,0 0,1 0,-1 0,0 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688 633,'2'0,"-4"0,2 0,0 0,1 0,-1 0,1 0,-1 0,1 0,0 0,0 0,-1 0,1 0,0 0,0 0,0 0,-1 0,1 0,0 0,0 0,0 0,0 0,-1 0,1 0,0 0,1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727 623,'2'0,"-4"0,2 0,0 0,0 1,0-1,0 1,0-1,0 1,0 0,0 0,0 0,0 0,0 0,0 0,-1 0,1 0,0 0,-1 0,1 0,-1 0,1 1,-1-1,0 0,1 0,-1-1,0 1,0 0,0-1,1 1,-1-1,0 0,0 1,-2-1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644 630,'-1'0,"1"0,-1 0,0 0,0 0,0 0,0 0,1 0,-1 0,0 0,0 0,1 0,-1 0,0 0,0 0,1 0,-1 0,0 0,1 0,0 0,-1 0,1 0,0 0,-1 0,1 0,0 0,0 0,0 0,-1 0,1 0,0 0,0 0,0 0,0 0,0 0,0 0,0 0,0 0,1-1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644 625,'2'0,"-4"0,2 0,0 0,0 0,0-1,-1 1,1 0,-1 0,1 0,-1 0,0 0,0 0,0 0,0 0,0 0,0 0,0 0,0 0,0 0,0 0,0 0,1 0,-1 0,1 0,-1 0,1 0,0 0,-1 0,1 0,0 0,0 0,0 0,0 0,-1 0,1 0,0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607 615,'2'0,"-4"0,2 0,0 0,0 0,0 0,0 0,0 0,0 0,0 0,0 0,0 0,-1 0,1 0,-1 0,0 0,1 0,-1 1,0-1,1 0,-1 0,1 1,-1-1,1 0,-1 1,1-1,0 0,0 1,-1-1,1 0,0 0,0 1,1-1,-1 0,0 1,1-1,-1 1,1-1,-1 1,1-1,0 1,0-1,-1 1,1-1,-1 1,0-1,1 1,-1-1,1 0,-1 1,0-1,0 1,0-1,1 0,-1 1,0-1,0 0,0 0,0 1,0-1,0 0,0 1,0-1,-1 0,1 0,0 1,-1-1,1 0,-1 1,1-1,-1 0,0 1,1-1,-1 0,0 0,0 0,0 0,0 0,0 1,0-1,1 0,-1 0,0-1,1 1,-1 0,1 0,0 0,-1 0,1 0,0 0,-1 0,1 0,0 0,0 0,0 0,0 0,-1 0,1 0,0 0,0 0,0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704 632,'2'0,"-4"0,2 0,0 0,0 0,1 0,-1 0,0 0,0 0,0 0,1 0,-1 0,0 0,0 0,0 0,0 1,1-1,-1 0,0 0,0 0,0 0,0 0,0 0,0 0,0 0,0 0,1 0,-1 0,0 0,0 0,0 0,0 0,0 0,0 0,0 0,0 0,0 0,0 0,0 0,0 0,0 0,0 0,0 0,0 0,0 0,0 0,0 0,0 0,0 0,0 0,0 0,0 0,0 0,0 0,-1 0,1 0,-1 0,1 0,-1 0,0 0,1 0,-1 0,0 0,1 0,-1 0,1 0,0 0,-1 0,1 0,-1 0,1 0,0 0,-1-1,1 1,0 0,-1 0,1 0,0 0,-1 0,1 0,0 0,0 0,0 0,0 0,-1 0,1 0,0 0,0 0,0 0,0 0,0 0,0 0,0 0,0 0,0 0,0 0,0 0,0 0,0 0,0 0,0 0,0 0,0 0,0 0,0 0,0 0,0 0,0 0,0 0,0 0,0 0,0 0,0 0,0 0,0 0,0 0,0 0,0 0,0 0,0 0,0 0,0 0,0 0,0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727 628,'2'0,"-4"0,2 0,0 0,1 0,-1 0,0 0,0 0,0 0,0-1,0 1,0 0,0 0,0 0,0 0,0 0,0 0,0 0,0 0,0 0,0 0,0 0,0 0,0 0,0 0,0 0,0 0,0 0,0 0,0 0,0 0,0 0,0 0,0 0,0 0,0 0,0 0,0 0,0-1,0 1,0 0,0 0,0 0,0 0,0 0,0 0,0 0,0 0,0 0,0 0,0 0,0 0,0 0,0 0,1 0,-1 0,0 0,0 0,0 0,0 0,0 0,0 0,0 0,0 0,0 0,0 0,0 0,0 0,0 0,0 0,0 0,0 0,0 0,0 0,0 0,0 0,0 0,0 0,0 0,0 0,0 0,0 1,0-1,0 0,0 1,0-1,0 0,0 0,0 1,0-1,0 0,0 0,0 1,0-1,0 0,0 1,0-1,0 0,0 0,0 0,0 1,0-1,0 0,0 1,0-1,0 0,0 0,-1 1,1-1,0 0,0 1,0-1,0 0,0 0,0 1,0-1,0 0,0 0,0 0,0 1,0-1,0 0,0 0,0 0,0 0,0 1,-1-1,1 0,0 0,0 0,0 0,0 1,0-1,0 0,0 0,0 0,0 1,0-1,-1 0,1 0,0 0,0 0,0 1,0-1,0 0,0 0,0 0,0 0,0 0,-1 1,1-1,0 0,0 0,0 0,0 1,0-1,0 0,-1 0,1 1,0-1,0 0,-1 0,1 1,0-1,0 0,0 0,-1 1,1-1,0 0,0 0,0 0,0 0,-1 1,1-1,0 0,0 0,-1 1,1-1,0 0,0 0,-1 0,1 1,0-1,0 0,0 0,-1 0,1 0,0 0,0 1,0-1,0 0,-1 0,1 0,0 0,0 0,0 0,0 0,0 0,-1 0,1 0,0 0,0 0,0 0,0 0,0 0,0 0,0 0,0 0,0 1,0-1,0 0,0 0,0 0,0 0,0 0,0 0,0 0,0 0,0 0,0 0,0 0,0 0,0 0,0 0,0 0,0 0,0 0,0 0,0 0,0 0,0 0,0 0,0 0,0 0,0 0,0 0,0 0,0 0,0 0,0 0,0 0,0 0,0 0,0 0,0 0,0-1,0 1,0 0,0 0,0-1,0 1,0 0,0 0,1 0,-1 0,0-1,0 1,0 0,0 0,1 0,-1-1,0 1,0 0,0 0,1-1,-1 1,0 0,0 0,1-1,-1 1,0 0,0 0,1-1,-1 1,0 0,0 0,1-1,-1 1,0 0,0-1,0 1,1 0,-1 0,0-1,0 1,0 0,0 0,1 0,-1-1,0 1,0 0,0 0,0-1,0 1,0 0,1 0,-1 0,0 0,0-1,0 1,0 0,0 0,0 0,0 0,0 0,0 0,0-1,0 1,0 0,0 0,0 0,0 0,0 0,1 0,-1-1,0 1,0 0,0 0,0 0,0 0,0-1,0 1,0 0,0 0,0 0,0-1,0 1,0 0,0 0,1 0,-1 0,0-1,0 1,0 0,0 0,0 0,0 0,0-1,0 1,0 0,0 0,0 0,0-1,0 1,0 0,0 0,0 0,0-1,1 1,-1 0,0 0,0 0,0 0,0-1,0 1,0 0,0 0,0-1,0 1,0 0,0 0,0-1,0 1,0 0,0 0,0 0,0 0,0 0,0-1,0 1,0 0,0 0,0-1,0 1,0 0,0 0,0 0,0 0,0 0,0-1,0 1,0 0,0 0,0 0,0 0,0-1,0 1,0 0,0 0,0 0,0 0,0 0,0 0,0 0,0 0,0 0,0-1,0 1,0 0,0 0,0 0,0 0,0 0,0 0,0 0,-1 0,1 0,0 0,0-1,0 1,0 0,0 0,0 0,0 0,-1 0,1 0,0 0,0 0,0 0,0 0,0 0,0 0,0 0,0-1,0 1,-1 0,1 0,0 0,0 0,0 0,0 0,0 0,0 0,0 0,0 0,0 0,0 0,0 0,0 0,0 0,0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374 247,'2'0,"-3"0,1 0,0 0,0 0,1 0,0 0,0 0,0 0,0 0,-1 0,1 0,-1-1,0 1,1 0,-1 0,0 0,2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684 624,'2'0,"-4"0,2 0,0 0,0 0,0 0,0 0,0 0,0 0,0 0,0 0,0 0,0 0,0 0,0 0,0 0,0 0,0 0,0 0,0 0,0 0,0 0,0 0,0 0,0 0,0 0,0 0,0 0,0-1,1 1,-1 0,0 0,0 0,0 0,0 0,0-1,1 1,-1 0,0 0,0 0,1-1,-1 1,0 0,0 0,0 0,0 0,0 0,0 0,1 0,-1-1,0 1,0 0,0 0,0 0,0 0,0 0,0 0,0 0,1 0,-1 0,0 0,0 0,0 0,0 0,0 0,0 0,0 0,0 0,0 0,0 0,0 0,0 0,1 0,-1-1,0 1,0 0,0 0,0 0,0 0,0 0,0 0,0 0,0 0,0 0,0 0,0 0,0 0,0 0,0 0,0 0,0 0,0 0,0 0,0 0,0 0,0 0,0 0,0 0,0 0,0 0,0 0,0 0,0 0,0 0,0 0,0 0,0 0,0 0,0 0,0 0,0 0,0 0,0 0,1 0,-1 0,0 0,0 0,0 0,0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594 685,'2'0,"-4"0,2 0,0-1,0 1,1 0,-1 0,0 0,0 0,0 0,0 0,0 0,0 0,0 0,0 0,0-1,0 1,0 0,0 0,0 0,0 0,0 0,0 0,0 0,0 0,0 0,0 0,0-1,0 1,0 0,0 0,0 0,0 0,0 0,0 0,0 0,0 0,0-1,0 1,0 0,1 0,-1 0,0 0,0 0,0 0,0 0,0 0,0 0,0 0,0 0,0 0,0 0,0 0,0 0,0 0,0 0,0 0,0 0,0 0,-1 0,1 1,0-1,0 1,0-1,0 1,0-1,-1 1,1-1,0 1,0-1,0 1,-1-1,1 1,0-1,0 1,0-1,-1 1,1-1,0 1,0-1,0 0,-1 1,1-1,0 1,0-1,0 0,0 1,0-1,-1 0,1 1,0-1,0 1,0-1,0 0,-1 1,1 0,0-1,0 0,0 1,0-1,0 0,0 0,0 1,0-1,0 0,0 1,0-1,0 0,0 1,0-1,0 0,0 1,0-1,0 0,0 0,0 1,0-1,0 0,0 0,0 0,0 1,0-1,0 0,0 0,0 0,0 0,0 0,0 1,0-1,0 0,0 0,0 0,0 0,0 0,0 0,0 1,0-1,0 0,1 0,-1 0,0 0,0 0,0 0,0 1,1-1,-1 0,0 0,0 0,1 0,-1 0,0 0,0 0,1 0,-1 0,0 0,0 0,0 0,1 0,-1 0,0 0,0 0,1 0,-1 0,0 0,0 0,1 0,-1 0,0 0,0 0,1 0,-1 0,0 0,0 0,1 0,-1 0,0-1,0 1,1 0,-1 0,1 0,-1 0,1-1,-1 1,1 0,-1-1,2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593 693,'2'0,"-4"0,3 0,-1 0,0 0,1 0,-1 0,0 0,0 0,1 0,-1 0,0 0,0 0,1 0,-1 0,0 0,0 0,1 0,-1 0,0 0,0 0,0 0,0 0,0 0,0 0,0 0,1 0,-1 0,0 0,0 0,0 0,0 0,0 0,0 0,0 0,0 0,0 0,0 0,1 0,-1 0,0 0,0 0,-1 0,0 0,1 0,-2 1,1-1,0 0,0 0,-1 0,1 0,0 0,-1 0,1 0,0 0,0 0,1 0,-1 0,1 0,-1 0,1 0,0 0,-1 0,1 0,0 0,0 0,0 0,-1 0,1 0,0 0,0 0,0 0,0 0,0 0,0 0,0 0,0 0,0 0,0 0,0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614 702,'0'-1,"0"1,0 0,0 0,0 0,0 0,0 0,0 0,0 0,0 0,0 0,0 0,0 0,0 0,0 0,0 0,0 0,0 0,1 0,0 0,0 0,0 0,0 0,0 0,0 0,-1 0,1 0,0 0,0 0,0 0,-1 0,1 0,-1 0,1 0,-1 0,1 0,-1 0,0 0,1 0,-1 0,0 0,0 0,0 0,1 0,-1 0,0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616 694,'2'0,"-4"0,2 0,0 0,0 0,0 0,0 0,0 0,0 0,0 0,0 0,0 0,0 0,0 0,1 0,0 0,0 0,-1 0,1 0,0 0,0 0,0 0,0 0,0 0,0 0,-1 0,1 0,0 0,-1 1,1-1,-1 0,1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664 685,'0'-1,"0"1,0 0,0 0,0 0,0 0,0 0,0 0,0-1,-1 1,1 0,0 0,0 0,-1 0,0 0,0 0,0 0,0 0,0 0,0 1,0-1,0 0,1 0,-1 0,0 1,0-1,1 0,-1 0,1 0,-1 1,1-1,0 0,0 0,-1 0,1 1,0-1,0 0,0 0,0 0,0 0,0 1,0-1,0 0,0 0,1 1,-1-1,1 1,0-1,-1 0,1 1,0-1,0 1,-1-1,1 0,0 1,-1-1,1 1,-1-1,1 0,-1 1,1-1,-1 0,0 0,1 1,-1-1,0 0,1 1,-1-1,0 0,0 0,1 1,-1-1,0 0,0 0,0 1,1-1,-1 0,0 1,0-1,0 0,0 1,0-1,-1 1,1-1,0 0,0 1,-1-1,1 1,-1-1,1 0,-1 1,0-1,1 0,-1 0,1 0,-1 1,0-1,1 0,-1 0,1-1,-1 1,0 0,1 0,0 0,-1 0,1-1,-1 1,1 0,0 0,-1-1,1 1,0 0,-1 0,1-1,0 1,0 0,0 0,-1 0,1 0,0 0,0-1,0 1,0 0,0 0,0 0,0 0,0 0,0 0,0 0,0 0,-1 0,1 0,0 0,-1 1,1-1,0 0,-1 0,1 1,0-1,-1 0,1 1,0-1,-1 1,1-1,0 0,-1 1,1-1,0 0,0 0,0 1,0-1,-1 0,1 0,0 0,0 0,0 0,0 0,0 1,0-1,0 0,0 0,0 0,0 0,0 0,0 0,0 0,0 0,0 0,0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682 680,'2'0,"-4"0,2 0,1 0,-1 0,0 0,0 0,0 0,0 0,0 0,0 0,1 0,-1 0,0 0,0 0,0 0,0 0,0 0,0 0,0 0,0 0,0 0,1 0,-1 0,0 0,0 0,0 0,0 0,0 0,0 0,-1 0,1 0,-1 0,0 0,0 0,0-1,1 1,-1 0,0 0,0 0,1 0,-1 0,1 0,-1 0,1 0,0 0,0 0,-1 0,1 0,0 0,0 0,0 0,0 0,-1 0,1 0,0 0,0 0,0 0,0 0,0 0,0 0,0 0,0 0,0 0,0 0,0 0,1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701 671,'2'0,"-4"0,2 0,0 0,-1 0,1 0,0 1,-1-1,1 0,0 0,0 0,-1 0,1 0,0 0,0 0,0 0,0 0,0 0,0 0,0 0,0 0,0 0,0 0,0 0,0 0,0 0,0 0,0 0,0 0,0 0,0-1,0 1,0 0,0 0,0 0,1 0,-1 0,0 0,0 0,0 0,0-1,0 1,0 0,0 0,0 0,0 0,0 0,0 0,0 0,0 0,0 1,0-1,1 0,-1 0,0 1,0-1,0 1,-1-1,1 1,0 0,0-1,0 1,0-1,0 1,0-1,0 1,0-1,0 1,0-1,-1 0,1 0,0 1,0-1,0 0,0 0,0 0,0 1,0-1,0 0,0 0,0 0,0 0,0 0,0 0,1 1,-1-1,0 0,0 0,0 0,1 0,-1 0,0 0,0 0,1 0,-1 0,0 0,1 0,-1 1,0-1,0 0,1 0,-1 0,0 0,0 0,0 0,0 0,1 0,-1 0,0 0,0 0,0 0,0 0,0 0,0 0,-1 0,1 0,-1 0,0 0,0 0,0 0,0 0,0 0,1 0,-1 0,0 0,0 0,1 0,-1 0,1 0,-1 0,1 0,0 0,-1 0,1 0,0 0,0 0,0 0,0 0,0 0,0 0,-1 0,1 0,0 0,0 0,0 0,0 0,0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272 715,'2'0,"-4"0,2 0,0 0,0 0,0 0,0 0,0 0,0 0,0 0,0 0,0 0,0 0,0 0,0 0,0 0,0 0,0 0,0 0,0 0,0 0,0 0,0 0,0 0,0 0,0 0,0 0,0 0,0 0,0 0,0 0,0 0,0 1,0-1,0 0,0 1,0-1,0 0,0 1,0-1,0 0,0 1,0-1,0 0,1 0,-1 1,0-1,0 0,0 0,0 0,1 0,-1 1,0-1,0 0,0 0,0 0,1 0,-1 0,0 0,0 0,1 0,-1-1,0 1,1 0,-1 0,0-1,0 1,1-1,-1 1,0 0,0-1,1 1,-1 0,0-1,0 1,0 0,0 0,0 0,0 0,0-1,1 1,-1 0,0 0,0 0,0 0,0 0,0 0,0 0,0 0,0 0,0 0,0 1,0 0,0-1,0 1,0 0,0 0,0 0,0 0,0 0,-1 1,1-1,0 0,0 0,0 0,-1 0,1 0,0-1,0 1,-1 0,1-1,0 1,-1-1,1 1,0 0,-1-1,1 0,0 1,-1-1,1 1,0-1,-1 0,1 0,0 1,-1-1,1 0,-1 0,1 0,0 0,0 0,-1 0,1 0,0 0,0 0,-1 0,1 0,0-1,0 1,0 0,0 0,0-1,0 1,0-1,0 1,1 0,-1-1,0 1,1-1,-1 1,1 0,0-1,-1 1,1-1,0 1,0 0,-1 0,1-1,0 1,-1 0,1 0,-1 0,1 0,1-1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292 729,'2'0,"-4"0,2 0,0 0,0 1,1-1,-1 0,0 0,1 0,-1 0,1 0,0 0,-1 0,1 0,0 0,-1 0,1 0,0 0,-1 0,1 0,-1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394 237,'0'1,"0"-1,0 0,1 0,-1 0,0 1,0-1,1 0,-1 1,1 0,-1-1,1 1,-1 0,0-1,1 1,-1 0,0-1,1 1,-1-1,0 1,0 0,0-1,0 1,1 1,-1-2,0 1,0-1,-1 1,1-1,0 1,0-1,0 1,0-1,0 0,0 1,-1-1,1 1,0-1,0 0,0 0,-1 1,1-1,0 1,0-1,0 0,0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296 723,'2'0,"-4"0,2 0,0 0,1 0,-1 0,1-1,-1 1,1 0,-1 0,1 0,-1 0,1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333 710,'2'0,"-4"0,1 0,1 0,0 0,0 0,0 0,0-1,0 1,-1 0,1 0,0 0,-1 0,1 0,0 0,-1 0,1 0,-1 1,1-1,-1 0,1 0,-1 1,0-1,1 0,-1 1,1-1,-1 1,1-1,0 1,-1 0,1-1,0 1,-1 0,1 0,0 0,-1-1,1 1,0 0,0 0,0 0,0 0,0-1,0 1,0 0,0 0,0 0,0 0,0 0,0 0,0 0,0 0,0 0,0 0,-1 0,1 0,0 0,0 0,0-1,0 1,0 0,0-1,0 1,0 0,-1-1,1 1,0 0,0-1,0 1,0-1,-1 0,1 1,0-1,0 0,0 1,-1-1,1 0,0 0,0 1,0-1,-1 0,1 0,0 0,-1 0,1 0,0 0,0 0,-1 0,1 0,0 0,-1 0,1 0,0-1,0 1,-1-2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315 728,'2'0,"-4"0,2 0,0 0,0 0,0 0,0 0,0 0,0 0,0 0,0 0,0 0,0 0,1 0,0 0,0 0,0 0,-1 0,1 0,0 0,-1 0,1 0,0 0,-1 0,1 0,0 0,-1 0,0 0,1 0,-1 0,0 0,1 0,-1 0,0 0,1-1,-1 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346 723,'2'0,"-4"0,2 0,0 0,0 0,-1 0,1 1,-1-1,1 1,-1-1,1 1,-1-1,1 1,0-1,0 1,-1-1,1 1,0 0,0 0,0-1,0 1,0-1,0 1,0 0,0-1,0 1,0-1,0 1,1-1,-1 1,0-1,1 0,-1 0,2 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350 733,'2'0,"-4"0,2 0,0 0,0 0,0 0,0 0,0-1,0 1,-1 0,1 0,0 0,0 0,0-1,0 1,0 0,1 0,-1 0,0 0,0-1,0 1,1 0,-1 0,0 0,0 0,1 0,-1 0,0 0,0 0,1 0,-1 0,0 0,0 0,1 0,-1 0,0 0,0 1,0-1,0 0,0 1,0-1,0 1,-1-1,1 1,0-1,0 1,0-1,0 0,0 1,0-1,0 0,-1 0,1 0,0 1,0-1,0 0,0 0,0 0,0 0,0 0,0 0,0 0,0 0,0 0,0 0,0 0,0-1,1 1,-1 0,0-1,1 1,-1-1,1 1,-1 0,1-1,-1 1,0-1,0 1,1 0,-1 0,0-1,0 1,0 0,0 0,0 0,1 0,-1 0,0 0,0 0,0 0,0 0,0 0,0 0,0 0,0 0,0 0,0 0,0 0,0 0,0 0,0 0,0 1,0-1,0 0,0 1,0-1,0 0,1 1,-1-1,0 0,0 0,1 1,-1-1,0 0,1 0,-1 0,1 0,0 0,-1 0,3-1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377 715,'2'0,"-4"0,2 0,0 0,0 0,0 0,0 0,0 0,0 1,0-1,0 1,0 0,1 0,-1 0,0 0,0 0,0 0,0 0,0 0,0 1,0-1,0 0,0 0,0 0,0 0,0 0,-1-1,1 1,-1 0,1 0,0-1,-1 1,1-1,-1 0,1 1,0-1,-1 0,1 0,0 0,0 1,-1-1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387 730,'2'0,"-4"0,2 0,0 0,0 0,0 0,0 0,0 0,1 0,-1 0,1 0,0 0,0 0,0 0,0 0,0 0,0 0,-1 0,1 0,0 0,0 0,-1 0,1 0,-1 0,1 0,-1 0,0 0,1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392 724,'2'0,"-4"0,2 0,1 0,-1 0,1 0,0 0,0 0,-1 0,1 0,0 0,0 0,-1 0,1 0,0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414 725,'2'0,"-4"0,1 0,1 0,0 0,0 0,-1 0,1 0,-1 0,1-1,0 1,0 0,0 0,0 0,-1 0,1 0,0-1,0 1,0 0,0 0,0-1,0 1,0 0,1 0,-1 0,0-1,0 1,1 0,-1 0,1 0,-1 0,1 0,-1 0,1 0,-1 0,0 0,1 0,-1 0,0 0,1 0,-1 0,0 0,1 1,-1-1,0 0,0 0,0 1,0-1,0 1,0 0,0-1,0 1,0-1,0 1,0 0,-1-1,1 1,0 0,-1-1,1 1,-1-1,1 1,0-1,-1 1,1-1,-1 0,1 1,0-1,0 0,-1 0,1 0,0 0,0 1,0-1,0 0,-1 0,1 0,0 0,0 0,0 0,0 0,0 0,0 0,0 0,0 0,0 0,0 0,0 0,0 0,0 0,1-1,-1 1,1-1,-1 1,1-1,-1 1,1-1,0 1,0-1,-1 1,1-1,-1 1,1 0,-1 0,0-1,1 1,-1 0,0 0,0-1,1 1,-1 0,0 0,0 0,0 0,0 0,0 0,0 0,0 0,0 0,0 0,0 0,0 0,0 0,0 0,0 0,0 0,0 0,0 0,0 1,-1-1,1 1,0-1,-1 0,1 1,0-1,0 1,-1-1,1 1,0-1,0 1,0-1,0 1,0-1,0 1,0-1,1 1,-1-1,0 0,0 0,1 1,-1-1,0 0,1 0,-1 1,1-1,-1 0,1 0,-1 0,1 0,-1 0,0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383 721,'2'0,"-4"0,2-1,0 1,0 0,0 0,0 0,0 0,0 0,0 0,0 0,0 0,0 0,0 0,0 0,0 0,0 0,1 1,0-1,-1 0,1 1,0-1,-1 1,1-1,0 1,-1-1,1 1,-1-1,1 1,0-1,-1 1,1-1,-1 0,1 1,-1-1,1 0,-1 1,0-1,0 0,0 0,1 0,-1 0,0 0,0 0,0 0,0 0,0 1,0-1,0 0,0 0,0 0,0 0,0 0,1 0,-1 0,0 0,0 0,0 0,0 0,0 0,0 0,0 0,0 0,0 0,0 0,0 0,0 0,0 0,0 0,0 0,0 0,0 0,0 0,0 0,0 0,0 0,0 0,0 0,0 0,0 0,0 0,0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385 244,'2'0,"-4"0,2 0,0 0,0 0,0 0,0 0,0 0,1 0,-1 0,0 0,0 0,0 0,1 0,-1 0,0 0,0 0,1 0,-1 0,0 0,1 0,-1 0,0-1,0 1,0 0,1 0,-1 0,0 0,0 0,0 0,1 0,-1 0,0 0,0 0,0 0,0 0,1 0,-1 0,0 0,0 0,0 0,0 0,1 0,-1 0,0 0,0 0,0 0,0 0,0 0,0 0,0 0,0 0,0 0,0 0,1 0,-1 0,0 0,0 0,0 0,0 0,0 0,0 0,0 0,0 0,0 0,0 0,0 0,0 0,0 0,0 0,0 0,0 0,0 0,0 0,-1 0,0 0,1 1,-1-1,0 0,1 0,-2 0,1 0,1 1,-1-1,1 0,-1 0,1 0,0 0,0 0,-1 0,1 0,0 0,0 0,0 0,0 0,-1 0,1 0,0 0,0 0,0 0,0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390 717,'2'0,"-4"-1,2 1,0 0,0 0,0 0,0 0,0 0,0 0,0 0,0 0,0 0,0 0,0 0,0 0,0 0,0 0,0 0,0 0,0 0,0 0,0 0,0 0,0 0,0 0,0 0,0 0,0 0,0 0,0 0,0 0,0 0,0 0,0 0,0 0,0 0,0 0,0 0,0 0,0 0,0 0,0 0,0 0,0 0,0 0,1 0,0 1,-1-1,1 1,-1-1,1 1,-1-1,1 1,-1-1,1 1,-1-1,0 0,1 1,-1-1,0 0,1 0,-1 0,0 1,0-1,0 0,1 0,-1 0,0 0,0 0,0 1,0-1,0 0,1 0,-1 0,0 0,0 0,0 0,0 0,0 0,0 0,0 0,0 0,0 0,0 0,0 0,0 0,0 0,0 0,0 0,0 0,0 0,0 0,0 0,1 1,-1-1,0 0,0 0,0 0,0 0,0 0,0 0,0 0,0 0,0 0,0 0,-1 0,1 0,0 1,-1-1,1 1,-1 0,0-1,0 1,0 0,1 0,-1-1,0 1,0 0,0-1,1 1,-1-1,1 1,-1-1,1 1,-1-1,1 1,-1-1,1 0,0 1,0-1,-1 0,1 0,0 0,0 1,0-1,0 0,-1 0,1 0,0 0,0 0,0 0,0 0,0 1,0-1,0 0,0 0,0 0,0 0,0 0,0 0,0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428 709,'2'0,"-4"0,2 0,0 0,0 0,0 0,0 0,0 0,0 0,0 0,0 0,0 0,0 0,0 0,0 0,0 0,0 0,1 0,0 0,0 0,-1 0,1 0,-1 0,1 0,-1 0,1 0,-1 0,0 0,0 0,0 0,0 0,1 0,-1 0,0 0,0 0,0 0,0 0,0 0,0 0,0 0,0 0,0 0,0 0,0 0,0 0,0 0,0 0,0 0,0 0,0 0,0 0,0 0,0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450 702,'0'-1,"0"1,0 0,0 0,0 0,0 0,0 0,0 0,0 0,0 0,0 0,0 0,0 0,0 0,0 0,0 1,-1 0,1 0,0-1,-1 1,1 1,0-1,-1 0,1 0,0 0,-1 0,1 0,0 0,0 0,-1 0,1-1,0 1,0 0,0-1,0 1,-1-1,1 1,0-1,0 0,0 0,0 1,0-1,0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450 736,'2'0,"-4"0,2 0,0 0,1-1,-1 1,0 0,0 0,1 0,-1 0,1 0,-1 0,1 0,0 0,0 0,-1 0,1 0,0 0,0 0,-1 0,1 0,-1 0,1 0,-1 0,0-1,1 1,-1 0,0 0,0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454 727,'2'0,"-4"0,2 0,0 0,0 0,0 0,1 0,-1 0,0 0,1-1,-1 1,1 0,0 0,-1 0,1 0,-1 0,1 0,-1 0,1 0,-1 0,1 0,-1 0,0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492 705,'2'0,"-4"0,2-1,1 1,-1 0,0-1,0 1,0 0,0 0,0-1,0 1,0 0,0 0,-1 0,1-1,0 1,0 0,-1 0,1 0,0 0,-1 0,1 0,-1 0,1 0,-1 1,0-1,0 0,1 1,-1-1,1 1,-1-1,1 1,-1 0,1-1,0 1,-1 0,1 0,-1 0,1 1,0-1,0 0,0 0,0 0,0 0,-1 0,1 0,0 0,0 0,0 0,0 0,0 0,0 0,0 0,0 0,0 0,-1 0,1 0,0-1,0 1,0 0,0-1,-1 1,1 0,0-1,0 1,0 0,-1-1,1 1,0-1,0 1,-1-1,1 1,0-1,0 0,0 1,-1-1,1 0,0 0,0 1,0-1,-1 0,1 0,0 0,0 0,0 0,0 0,0 0,0 0,0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490 723,'2'0,"-4"0,2 0,0 0,0 0,0 0,0 0,0 0,0 0,0 0,0 0,0 0,0 0,0 0,0 1,-1-1,0 0,0 0,-1 0,1 0,0 0,0 0,0 0,0 0,0 0,1 0,-1 0,1 0,-1 0,1 0,-1-1,1 1,0 0,0 0,0 0,-1 0,1 0,0 0,0 0,0 0,0 0,0 0,0 0,0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494 721,'2'0,"-4"0,2 0,0 0,0 0,0 0,0 0,0 0,0 0,0 0,0 0,-1 0,1 0,0 1,-1-1,1 1,-1-1,1 1,-1-1,1 1,0-1,0 1,-1 0,1-1,0 1,0-1,0 1,0 0,0-1,0 1,0-1,0 0,0 1,0-1,0 0,1 0,-1 1,1-1,-1 0,0 0,1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502 722,'2'0,"-4"0,2 0,0 0,0 0,0 0,0 0,0 0,0 0,0 0,0 0,0 0,0 0,0 0,0 0,0 0,0 0,0 0,0 1,0-1,0 1,0-1,0 0,0 1,0-1,1 0,-1 1,0-1,0 0,0 0,0 0,0 0,1 0,-1 0,0 0,0 0,1 0,-1 0,1 0,-1 0,1-1,-1 1,0 0,1 0,-1-1,0 1,1 0,-1 0,0 0,0-1,0 1,0 0,1 0,-1 0,0 0,0 0,0 0,0 0,0 0,0 0,0 0,0 0,0 0,0 1,1-1,-1 1,0 0,0 0,0 1,0-1,0 1,0-1,0 0,0 0,0 1,0-1,0 0,0 0,-1 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500 751,'2'0,"-4"0,1 0,1-1,0 1,0 0,0-1,0 1,-1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497 187,'2'0,"-4"0,2 0,0 0,1 1,-1-1,0 1,1-1,-1 0,0 1,1-1,-1 1,0-1,1 0,-1 0,0 0,0 0,0 0,0 1,0-1,0 0,0-1,-1 1,0-1,1 0,-1 1,1-1,0 1,-1-1,1 1,0-1,-1 1,1 0,0 0,0-1,-1 1,1 0,-1 0,1-1,0 1,-1 0,1 0,-1 0,0 0,0 1,1-1,-1 0,1 0,-1 0,1 1,-1-1,1 0,-1 0,1 1,0-1,-1 1,1-1,-1 0,1 0,0 0,0 0,0 1,0-1,0 0,0 0,1 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420 217,'2'0,"-4"0,2 0,0 0,0 0,0 0,0 0,0 0,0 0,0 0,0 0,0 0,0 0,0 0,0 0,1 0,-1 0,0 0,1 1,-1-1,0 0,1 1,-1-1,1 1,-1-1,1 0,-1 1,1-1,-1 0,1 1,-1-1,1 0,-1 1,1-1,0 0,-1 1,1-1,-1 0,0 0,1 0,-1 0,0 1,1-1,-1 0,0 0,0 0,1 0,-1 0,0 0,1 0,-1 0,0 0,0 0,1 0,-1 0,0 0,1 0,0 0,-1-1,1 1,-1 0,1 0,-1-1,2 1,-2 0,1-1,-1 1,1 0,-1 0,1-1,0 1,0-1,-1 1,1 0,0 0,-1 0,1 0,-1-1,0 1,1 0,0 0,0 0,-1 0,1 0,-1 0,1 0,0 0,-1 0,2 1,-2-1,1 0,-1 0,1 1,0-1,-1 0,0 1,1-1,-1 0,1 0,-1 1,0-1,1 0,-1 0,0 0,0 0,0 0,0 0,0 0,0 0,1 0,-1 0,0 0,0 0,0 0,1 0,-1 0,1-1,-1 1,0-1,1 1,-1 0,1-1,0 0,-1 1,2-1,-1 1,0 0,0 0,0 0,0 0,-1 0,1 0,0 0,-1 0,1 0,0 1,0-1,-1 0,2 0,-2 0,1 1,0-1,-1 0,1 0,0 0,0 1,0-1,0 0,1 0,-1 0,-1 0,2 0,-2 1,1-1,0 0,0 0,0 0,-1 0,2 0,-1 0,-1 0,0 0,1 0,-1 0,1 0,0 0,0 0,-1 0,1 0,0 0,-1 0,0-1,1 1,-1 0,0 0,1 0,-1 0,0 0,0-1,1 1,-1 0,0 0,0 0,1 0,-1-1,0 1,0 0,0 0,0 0,1 0,-1-1,0 1,0 0,0 0,0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521 719,'2'0,"-4"0,2 0,0 0,0 0,0 0,0 0,0 0,0 0,0 0,0 0,0 0,0 0,0 0,0 0,0 0,0 0,0 0,0 0,0 0,0 0,0 0,0 0,0 0,1 0,-1 0,0 1,1-1,-1 1,0 0,1-1,-1 1,0-1,0 1,1 0,-1-1,0 1,0 0,0 0,0-1,1 1,-1 0,0 0,-1 0,1-1,0 1,0 0,0-1,0 1,-1-1,1 1,0-1,0 1,0-1,-1 0,1 0,0 1,0-1,0 0,-1 0,1 0,0 0,0 1,0-1,0 0,0 0,0 0,-1 0,1 0,0 0,0 1,0-1,0 0,0 0,0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510 734,'2'0,"-4"0,2 0,0 0,0 0,0 0,1 0,-1 0,0-1,0 1,0 0,0 0,0 0,0 0,0 0,0 0,0 0,0 0,1 0,-1 0,0 0,0 0,0 0,0-1,0 1,0 0,0 0,1 0,-1 0,0 0,0 0,0 0,0 0,0 0,0 0,0 0,0 0,0 0,0 0,0 0,0-1,0 1,0 0,0 0,0 0,0 0,1 0,-1 0,0 0,0 0,0 0,0 0,0 0,0 0,0 0,0 0,0 0,0 0,0 0,0 0,0 0,0 0,0 0,0 0,0 0,0 0,0 0,0 0,0 0,0 0,0 0,0 0,0 0,0 0,0 0,0 0,0 0,0 0,0 0,0 0,0 0,0 0,0 0,0 0,0 0,0 0,0 0,0 0,0 0,0 0,0 0,0 1,0-1,0 0,0 0,-1 0,1 1,0-1,0 0,0 0,0 0,0 0,0 1,0-1,0 0,0 0,0 1,0-1,-1 0,1 0,0 0,0 1,0-1,0 0,0 0,0 1,0-1,0 0,0 0,-1 0,1 1,0-1,0 0,0 0,0 1,0-1,0 0,0 0,-1 1,1-1,0 0,0 0,0 1,0-1,0 0,0 0,0 0,-1 1,1-1,0 0,0 0,0 1,0-1,0 0,0 0,0 0,0 1,-1-1,1 0,0 0,0 0,0 1,0-1,0 0,0 0,0 0,0 0,0 0,-1 1,1-1,0 0,0 0,0 0,0 0,0 0,0 1,0-1,0 0,0 0,-1 0,1 1,0-1,0 0,0 0,0 0,0 0,0 1,0-1,0 0,-1 0,1 0,0 0,0 1,0-1,0 0,0 0,0 0,0 1,0-1,-1 0,1 0,0 0,0 1,0-1,0 0,0 0,-1 1,1-1,0 0,0 0,0 0,0 1,0-1,0 0,-1 0,1 0,0 1,0-1,0 0,0 0,0 0,0 0,-1 1,1-1,0 0,0 0,0 0,0 0,0 0,0 0,0 0,-1 0,1 1,0-1,0 0,0 0,0 0,-1 0,1 0,0 0,0 0,0 0,-1 0,1 0,0 0,0 0,0 0,-1 0,1 0,0 0,0 0,-1 0,1 0,0 0,0 0,-1 0,1 0,0 0,0 0,0 0,0 0,-1 0,1 0,0 0,0 0,0 0,0 0,0 0,-1 0,1 0,0 0,0 0,0 0,0 0,0 0,0 0,0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242 682,'2'0,"-4"0,2 0,0 0,0 0,0 0,0 0,0 0,0 0,0 0,0 0,0-1,0 1,0 0,0 0,0 0,0 0,0 0,0 0,0 0,0 0,0 0,0 0,0 0,0 0,0 0,0 1,0 0,0 0,0 0,-1 1,1-1,0 1,0 1,0-1,0 0,0 1,0-1,0 1,0 0,0-1,0 1,0-1,0 1,0-1,0 0,0 0,0 0,0 0,0-1,0 1,0-1,0 0,1 1,-1-1,0-1,0 1,0 0,0-1,0 1,0-1,0 1,0-1,0 1,0-1,0 0,0 1,0-1,0 0,0 1,0-1,1 0,-1 0,0 1,0-1,0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242 678,'2'0,"-4"0,2 0,0 0,0 0,0 0,0 0,0 0,0-1,1 1,-1 0,0 0,0 0,1 0,-1 0,1 0,-1 0,1 0,0 0,0 0,0-1,0 1,0 0,1 0,-1 0,1 0,-1-1,1 1,-1 0,1 0,0 0,0 0,0 0,0 0,0 0,0 0,0-1,0 1,0 0,-1 0,1 0,0 0,0 0,0 0,0 0,0 0,0 0,0 0,0 0,0 0,0 0,0 0,0 0,-1 0,1 0,0 0,1 0,-1 0,0 0,0 0,0 0,-1 0,1 0,0 0,-1 0,1 0,0 0,0 0,-1 0,1-1,0 1,0 0,0 0,0 0,0 0,-1 0,1-1,0 1,-1 0,1 0,0 0,-1 0,1 0,0 0,0-1,0 1,0 0,0 0,0 0,0 0,0 0,-1 0,1-1,0 1,-1 0,1 0,0 0,-1 0,1 0,0 1,-1-1,1 0,-1 0,1 0,0 0,-1 0,1 0,-1 0,1 0,0 0,-1 0,1 0,-1 0,1 0,0 0,0-1,-1 1,1 0,0 0,0 0,0 0,0 0,-1 0,1 0,-1 0,1 0,-1 0,1 0,-1-1,1 1,-1 0,1 0,-1 0,0 0,1 0,-1 0,0 0,1 0,-1 0,0 0,0 0,1 0,-1 0,0 0,0 0,1 0,-1 0,0 0,1 0,-1 0,1 0,-1 0,0 0,1 0,0 0,-1 0,1 0,0-1,0 1,0 0,0 0,-1 0,1 0,-1-1,1 1,-1 0,1 0,-1 0,1 0,-1-1,0 1,1 0,-1 0,0 0,1 0,-1 0,0 0,0-1,0 1,0 0,0 0,0 0,0 0,0 0,0 0,0 0,0 0,1 0,-1 0,0 0,0 0,0 0,-1 0,1 0,0 0,0 0,0 0,0 0,0 0,0 0,-1 0,1 0,0 0,-1 0,1 1,-1-1,1 0,-1 0,1 0,-1 0,0 0,1 0,-1 0,0 0,0 0,1 0,-1 0,0 0,0 0,1 0,-1 0,0 0,0 0,1 1,-1-1,0 0,0 0,1 0,-1 0,0 0,0 0,1 1,-1-1,0 0,0 0,1 0,-1 0,0 0,0 0,1 0,-1 1,0-1,0 0,0 0,0 0,0 0,1 0,-1 0,0 1,0-1,0 0,0 0,1 0,-1 1,0-1,0 0,0 0,0 0,0 1,0-1,0 0,0 0,1 1,-1-1,0 0,0 1,0-1,0 1,0-1,0 1,0 0,0 0,0 0,0 0,1 0,-1 0,0 0,0 0,0 0,0 0,0 1,0-1,1 0,-1 0,0 1,0-1,0 0,0 1,1-1,-1 1,0-1,0 0,0 1,0-1,0 1,1-1,-1 1,0-1,0 0,0 1,0-1,0 1,0-1,0 0,0 1,0-1,0 0,0 1,0-1,0 0,0 0,0 0,0 0,0 0,0 0,-1 0,1 0,0 0,0 0,0 0,0 0,0 0,0 0,0 0,0 0,-1-1,1 1,0 0,0-1,0 1,0 0,0-1,0 1,0-1,0 1,0-1,0 0,1 1,-1-1,0 0,0 1,0-1,0 0,0 1,0-1,0 0,0 0,0 1,0-1,0 0,0 0,0 1,0-1,0 0,0 1,1-1,-1 1,0-1,0 0,0 1,0-1,0 0,0 1,0-1,0 0,0 0,0 0,1 1,-1-1,0 0,0 0,0 0,0 0,0 0,0 0,0 1,0-1,0 0,0 0,0 0,0 0,0 0,0 0,0 0,-1 1,1-1,0 0,-1 0,0 0,0 0,-1 0,1 1,-1-1,1 0,-1 0,0-1,-1 1,1 0,0 0,-1 0,1 0,0 0,0 0,-1 0,1 0,0-1,0 1,0 0,-1 0,1 0,-1 0,1 0,-1 0,1 0,0 0,0 1,-1-1,1 0,0 0,0 0,0 0,0 0,0 0,1 0,-1 1,0-1,1 0,-1 0,1 1,-1-1,0 0,1 0,-1 1,1-1,-1 0,1 1,0-1,-1 0,1 0,-1 1,1-1,0 0,-1 0,1 0,0 1,-1-1,1 0,0 0,-1 1,1-1,0 0,-1 0,1 0,0 0,-1 0,1 0,-1 0,1 0,0 0,-1 0,1 0,-1 0,1 0,-1 0,1 0,-1 0,1 0,-1 0,1 0,-1 0,1 0,-1 0,1 0,-1 0,1 0,-1 0,1 0,-1 0,1 0,0 0,-1 0,1 0,0 0,-1 0,1 0,0 0,-1 0,1 0,0 0,0 0,-1 0,1 0,0 0,-1 0,1 0,0 0,0 0,-1 0,1 0,0 0,0 0,0 0,0 0,0 0,-1 0,1 0,0 0,0 0,0 0,0 0,0 0,0 0,-1 0,1 0,0 0,0 0,0 0,-1 0,1 0,0 0,0 0,0 0,0 0,-1 0,1 0,0 0,0 0,-1 0,1 0,0 0,-1 0,1 0,0 0,0 0,-1 0,1 0,0 0,0 0,0 0,-1 0,1 0,0 0,0 0,0 0,0 0,0 0,-1 0,1 0,0 0,0 0,0 0,0 0,0 0,0 0,0 0,1 0,-1 0,0 0,-1 0,2 0,-1 0,0 0,0 0,0 0,0 0,0 0,0 0,1 0,-1 0,0 0,0-1,0 1,0 0,0 0,0 0,0 0,0-1,0 1,1 0,-1 0,0 0,1 0,-1 0,0 0,1 0,-1 0,0-1,0 1,1 0,-1 0,0 0,1 0,-1 0,0 0,0 0,1-1,-1 1,0 0,0 0,1 0,-1 0,0 0,1 0,-1 0,0 0,1 0,-1 0,1-1,-1 1,1 0,-1 0,0 0,1 0,-1 0,1 0,-1-1,1 1,-1 0,1 0,0 0,-1 0,1 0,0 0,-1 0,1-1,0 1,-1 0,1 0,0 0,-1 0,1 0,0-1,-1 1,1 0,0 0,0 0,-1 0,1-1,0 1,-1 0,1 0,0 0,0-1,-1 1,1 0,0-1,0 1,0 0,0 0,-1-1,1 1,0 0,0 0,0-1,0 1,0 0,0-1,-1 1,1 0,0 0,0-1,0 1,0 0,0-1,0 1,0 0,-1 0,1-1,0 1,0 0,0-1,0 1,0 0,0-1,0 1,0 0,0-1,0 1,0 0,0-1,0 1,0-1,-1 1,1 0,0-1,0 1,0 0,0 0,0-1,0 1,0-1,0 1,0 0,0 0,0-1,0 1,0 0,0 0,0 0,0-1,0 1,0 0,0 0,0 0,0-1,0 1,0 0,0 0,0 0,0 0,0-1,0 1,0 0,0 0,0 0,0 0,0 0,0 0,0 0,0 0,1-1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697 698,'2'0,"-4"0,2 0,0 0,1 0,-1 0,0 0,0 0,0-1,0 1,1 0,-1 0,0 0,0 0,0 0,0 0,1-1,-1 1,0 0,0 0,0 0,1 0,-1 0,0 0,0 0,0-1,0 1,0 0,0 0,0 0,0 0,0 0,1 0,-1 0,0 0,0 0,0 0,0 0,0 0,0 0,0 0,0 0,0 0,0 0,0 0,0 0,0 0,0 0,0-1,0 1,0 0,0 0,0 0,0 0,0 0,0 0,0 0,0 0,0 0,0 0,0 1,-1-1,1 0,-1 1,0-1,1 1,-1-1,0 1,1 0,-1 0,0 0,0-1,1 1,-1 0,1-1,0 1,-1 0,1 0,-1 0,1-1,0 1,0 0,0-1,-1 1,1-1,0 1,0 0,0-1,0 1,0-1,0 0,0 1,0-1,0 0,0 0,0 1,0-1,0 0,0 0,1 1,-1-1,0 0,0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714 699,'2'0,"-4"0,2 0,0 0,0 0,0 0,0 0,0 0,0 0,0 0,0 0,0 0,0 0,0 0,0 0,0 0,0 0,0 0,0 0,0 0,0 0,0 0,0 0,0 0,0 0,0 0,0 0,0 0,0 0,0 0,0 0,0 0,0 0,0 0,0 0,-1 0,0 1,0-1,0 0,1 0,-1 0,0 1,1-1,-1 0,1 0,-1 0,1 0,0 1,0-1,-1 0,1 0,0 0,0 1,0-1,0 0,0 0,0 1,0-1,0 1,0-1,1 0,-1 1,0-1,0 0,0 1,1-1,-1 0,0 0,0 1,0-1,0 0,1 1,-1-1,0 0,0 1,0-1,0 0,0 0,0 1,0-1,0 0,0 1,0-1,0 0,0 0,0 1,-1-1,1 0,0 0,-1 0,1 0,-1 1,1-1,-1 0,1 0,-1 0,1 0,0 0,0 0,-1 0,1 0,0 0,0 0,0 0,0 0,0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724 697,'2'0,"-4"0,2 0,0 0,0 0,0 0,0 0,0 0,0 0,0 0,0 0,0 0,0 0,0 0,0 0,0 0,0 0,0 0,0 0,0 0,0 0,0 0,0 0,0 0,0 0,0 0,0 0,0 0,0 0,0 0,1-1,-1 1,0 0,0 0,0 0,0 0,0 0,0 0,0 0,0 0,0 0,0 0,0 0,0 0,0 0,0 0,0 0,0 0,0 1,0-1,0 1,1-1,-1 1,0 0,0-1,0 1,0 0,0-1,0 1,0 0,0-1,0 1,0 0,0 0,0-1,0 1,-1 0,1-1,0 1,0-1,0 1,-1 0,1-1,0 1,-1-1,1 1,0-1,-1 1,1-1,-1 0,1 1,0-1,-1 0,1 1,0-1,-1 0,1 0,0 0,0 0,-1 0,1 1,0-1,0 0,0 0,0 0,-1 0,1 0,0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577 673,'2'0,"-4"0,2 0,0 0,0 0,0 0,0 0,0 0,1 0,-1 0,0 0,0 0,0 0,0 0,0 0,0 0,0 0,0 0,0 0,0 0,0 0,0 0,0 0,0 0,0 0,0 0,0 0,0 0,0 0,0 0,0 0,0 0,0 0,0 0,0 0,0 0,0 0,0 0,0 0,0 0,0 0,0 0,0 0,-1 0,1 0,-1-1,1 1,0 0,0 0,-1 0,1 0,0 0,-1-1,1 1,-1 0,1 0,-1 0,0-1,1 1,-1 0,1 0,0-1,-1 1,1 0,-1 0,1-1,-1 1,1 0,-1 0,1-1,-1 1,1 0,-1-1,1 1,-1 0,1 0,-1-1,1 1,-1 0,1-1,-1 1,1 0,-1 0,1-1,-1 1,1-1,-1 1,1 0,-1 0,1-1,-1 1,1 0,0-1,-1 1,1 0,0 0,0-1,-1 1,1 0,0 0,0-1,-1 1,1 0,0-1,-1 1,1 0,0-1,-1 1,1-1,0 1,-1 0,1-1,0 1,-1-1,1 1,0-1,-1 1,1 0,-1-1,1 1,0-1,-1 1,1-1,-1 1,1 0,0-1,0 1,-1 0,1-1,0 1,-1 0,1-1,0 1,-1-1,1 1,0-1,0 1,-1-1,1 1,0 0,-1-1,1 1,0-1,-1 1,1-1,0 1,-1-1,1 1,0 0,-1 0,1-1,0 1,0 0,0 0,-1-1,1 1,0 0,0 0,0-1,0 1,-1 0,1 0,0 0,0-1,0 1,0 0,-1-1,1 1,0 0,0 0,0-1,-1 1,1 0,0-1,0 1,0 0,0 0,-1-1,1 1,0 0,0-1,0 1,0 0,-1 0,1-1,0 1,0 0,-1-1,1 1,0 0,0-1,0 1,-1 0,1 0,0-1,0 1,0 0,-1 0,1-1,0 1,0 0,0 0,-1-1,1 1,0 0,0 0,0 0,-1-1,1 1,0 0,0 0,0-1,-1 1,1 0,0 0,0 0,0-1,0 1,-1 0,1-1,0 1,0 0,0 0,0-1,-1 1,1 0,0 0,0-1,0 1,0 0,-1 0,1-1,0 1,0 0,0 0,0 0,0-1,0 1,-1 0,1-1,0 1,0 0,0-1,0 1,0 0,0 0,0-1,0 1,-1 0,1-1,0 1,0 0,0 0,0 0,0 0,0-1,0 1,0 0,0 0,0 0,0 0,0 0,0 0,0 0,0 0,0 0,0 0,0 0,0-1,0 1,0 0,0 0,0 0,0 0,0 0,1 0,-1 0,0 0,0-1,0 1,1 0,-1 0,0 0,0 0,1 0,-1 0,0 0,1 0,-1 0,0 0,1 0,-1 0,0-1,0 1,0 0,1 0,-1 0,0 0,0 0,0 0,0 0,1 0,-1 0,0 0,0 0,0 0,0 0,0 0,0 0,1 0,-1 0,0 0,0 0,0 0,0 0,0 0,0 0,0 0,0 0,0 0,0 0,0 0,0 0,0 0,0 0,0 0,0 0,0 0,0 0,0 0,1 0,-1 0,0 0,0 0,0 0,0 0,0 0,0 0,0 0,0 0,-1 0,1 0,-1 0,0 0,0-1,0 1,1 0,-1 0,0 0,1-1,-1 1,1 0,-1 0,0-1,1 1,-1 0,1 0,-1-1,1 1,-1 0,0 0,1-1,0 1,-1 0,1 0,0 0,-1 0,1-1,0 1,-1 0,1 0,0 0,-1 0,1 0,0 0,0 0,-1 0,1-1,0 1,0 0,0 0,-1 0,1 0,0 0,0 0,0 0,0 0,0 0,0 0,0 0,-1 0,1 0,0 0,0 0,0 0,0 0,0 0,0-1,0 1,0 0,0 0,0 0,0 0,0 0,0 0,0 0,0 0,0 0,0 0,0 0,0 1,0-1,-1 0,1 0,0 0,0 1,0-1,0 0,0 0,0 1,0-1,0 0,0 1,-1-1,1 0,0 1,0-1,0 0,0 1,0-1,0 0,0 1,0-1,0 0,0 1,0-1,0 0,0 1,0-1,0 0,0 0,0 1,0-1,0 0,0 0,0 0,0 0,0 1,0-1,0 0,0 0,0 0,0 0,0 0,0 0,0 0,0 0,0 1,0-1,0 0,0 0,0 0,0 0,0 0,0 0,0 0,0 0,0 0,0 0,0 0,0 0,0 0,0 0,0 0,0 0,0 0,2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482 601,'2'0,"-4"0,2 0,0 0,0 0,0 0,0 0,0 0,0 0,0 0,0 0,0 0,0 0,0 0,0 0,0 0,0 0,0 0,0 0,0 0,0 0,0 0,0 0,0 0,0 0,0 0,0 0,-1 0,1 0,0 0,0 0,0 0,0 0,0 0,0 0,0 1,0-1,0 0,0 0,0 0,0 1,0-1,0 0,0 1,0-1,0 1,0-1,0 1,0-1,0 1,1-1,-1 1,0 0,0-1,0 1,0 0,0-1,0 1,0-1,0 1,0 0,0-1,0 1,0-1,0 1,0-1,0 1,0 0,0-1,0 0,0 0,1 1,-1-1,0 0,0 1,0-1,0 0,0 0,0 1,0-1,0 0,0 0,0 0,0 1,1-1,-1 0,0 0,0 0,0 1,0-1,0 0,1 0,-1 0,0 0,0 1,0-1,0 0,0 0,1 0,-1 0,0 0,0 1,0-1,1 0,-1 0,0 0,0 0,0 0,1 0,-1 1,0-1,0 0,0 0,0 0,1 0,-1 0,0 0,0 0,0 0,0 0,0 0,0 0,0 1,0-1,0 0,0 0,0 0,0 0,0 0,0 0,0 0,0 0,0 0,0 0,0 0,0 0,1 0,-1-1,0 1,0 0,0 0,0 0,1-1,-1 1,0 0,0-1,0 1,0 0,0-1,0 1,0 0,1-1,-1 1,0 0,0 0,0-1,0 1,0 0,0-1,0 1,0 0,0 0,0-1,0 1,0 0,0 0,0 0,0 0,0 0,0 0,0 0,0 0,0 0,0-1,0 1,0 0,0 0,0 0,0 0,0 0,0 0,0 0,0 0,0 0,0 0,0 0,0 0,0 0,0 0,0 0,0 0,0 0,0 0,0 0,0 0,0 0,0 0,0 0,0 0,0 0,0 0,0 0,0 0,0 0,0 0,0 0,0 0,0 0,0 0,0 0,0 0,0 0,0 0,0 0,0-1,0 1,0 0,0 0,0 0,0 0,0 0,0 0,0-1,0 1,0 0,0 0,0 0,0 0,0 0,0 0,0-1,0 1,0 0,0 0,0-1,0 1,0 0,0 0,0 0,0 0,0 0,0 0,0 0,0 0,1 0,-1 0,0 0,0 0,0 0,0 0,0 0,0 0,0 0,0 0,0 0,0 0,0 0,0 0,0 0,0 0,-1 0,1 0,0 1,0 0,0-1,0 1,0-1,0 1,-1 0,1-1,0 1,0 0,0-1,0 1,0-1,0 1,-1-1,1 1,0-1,0 0,0 1,0-1,0 0,0 1,0-1,0 0,0 0,0 1,-1-1,1 0,0 0,0 1,0-1,0 0,0 0,0 0,0 0,0 0,0 0,0 0,0 1,0-1,0 0,0 0,0 0,0 0,0 0,0 0,0 0,0 0,0 0,0 0,0 0,0 0,0 0,0 0,0 0,0 0,0 0,0 0,0 0,0 0,0 0,0 0,0 0,0 0,0 0,-1 0,1 0,0 0,-1 0,1 0,-1 0,0-1,1 1,-1 0,1-1,-1 1,1 0,-1 0,1 0,0-1,-1 1,1 0,-1-1,1 1,0 0,-1 0,1 0,0 0,0-1,0 1,-1 0,1 0,0 0,0 0,0 0,0 0,-1 0,1-1,0 1,0 0,0 0,0 0,0 0,0 0,0 0,-1 0,1 0,0 0,0 0,0 0,0 0,0 0,0 0,0 0,-1 0,1 0,0 0,0-1,0 1,0 0,-1 0,1 0,0 0,0 0,-1 0,1 0,0 0,0 0,0 0,0 0,0 0,0 0,0 0,-1 0,1-1,0 1,0 0,0 0,0 0,0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523 615,'2'0,"-4"0,2 0,0 0,0 0,0 0,0 0,0 0,0 0,0 0,0 0,0 0,0 0,0 0,0 0,0 0,0 0,0 0,0 0,0 0,0 0,0 0,0 0,0 0,0 0,0 0,0 0,0 0,0 0,0 0,0 0,-1 0,1 0,0 0,0 0,0-1,-1 1,1 0,0 0,0 0,-1-1,1 1,0 0,0 0,-1-1,1 1,0 0,-1 0,1-1,0 1,0 0,-1 0,1 0,0-1,0 1,-1 0,1 0,0 0,0-1,0 1,-1 0,1 0,0 0,0-1,0 1,-1 0,1 0,0 0,0 0,0 0,0 0,0 0,-1-1,1 1,0 0,0 0,0 0,0 0,-1 0,1 0,0 0,0-1,0 1,-1 0,1 0,0 0,0 0,0 0,0 0,-1 0,1 0,0 0,0-1,0 1,-1 0,1 0,0 0,0 0,-1 0,1 0,0-1,-1 1,1 0,0 0,-1 0,1 0,0 0,0-1,0 1,0 0,0 0,0 0,-1 0,1 0,0 0,0 0,0 0,0 0,0 0,0 0,0 0,0-1,0 1,0 0,0 0,0 0,0 0,0 0,0 0,0 0,0 0,0 0,-1 0,1 0,0 0,0 0,0 0,0 0,0 0,0 0,0 0,0 0,0 0,0 0,0 0,0 0,0 0,0 0,0 0,0 0,0 0,0 0,0 0,0 0,0 0,0 0,0 0,0 0,0 0,0 0,0 0,0 0,0 0,0 0,0 0,0 0,0 0,0 0,0 0,0 0,0 0,0 0,0 0,0 0,0 0,0 0,0 0,0 0,0 0,0 0,0 0,0 0,0 0,0 0,0 0,0 0,0 0,0 0,0 0,0 0,0 0,0 0,0 0,0 0,0 0,1 0,0 0,-1 0,1 0,-1 0,0 1,1-1,-1 0,0 0,1 1,-1-1,0 0,1 0,-1 1,0-1,1 0,-1 0,0 1,0-1,1 0,-1 0,0 1,1-1,0 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457 239,'2'0,"-4"0,2 0,0 0,0 0,0 0,0 0,0 0,0 0,0 0,0 0,0 0,0 0,1 0,-1 0,0 0,0 1,0-1,0 0,1 0,-1 1,0-1,0 0,0 0,1 1,-1-1,0 0,0 1,1-1,-1 0,0 0,0 0,0 1,1-1,-1 0,1 0,-1 0,0 0,0 1,1-1,-1 0,0 0,1 0,-1 0,0 0,1 0,-1 0,0 0,1 0,-1 0,0 0,1 0,-1-1,0 1,1 0,-1 0,1-1,-1 1,0 0,0 0,1-1,-1 1,0 0,0 0,0-1,1 1,-1 0,0-1,0 1,0 0,0 0,0 0,0 0,0 0,0-1,0 1,0 0,0 0,0 0,0 0,0 0,0 0,0 0,0 0,0 0,0 0,1 1,-1-1,0 0,0 1,0 0,0-1,0 1,0 0,0-1,0 1,1 0,-1-1,0 1,0 1,1-2,-1 1,0 0,1 1,0-1,0 2,0-2,-1 0,1 1,0-1,0 1,-1-1,1 0,0 1,0-1,-1 0,1 0,-1 1,1-1,0 0,-1 0,1 0,-1 0,0 0,0-1,1 1,-1 0,0-1,0 1,0-1,0 1,-1-1,1 0,0 0,0 1,0-1,0 0,-1 0,1 0,0 1,-1-1,1 0,-1 0,1 0,-1 0,0 0,0-1,0 1,1 0,0 0,-1 0,1-1,-1 1,1 0,-1 0,1-1,0 1,0-1,-1 1,1-1,0 1,0-1,0 0,0 1,0-1,0 0,0 0,0 1,0-1,1 1,-1-1,0 0,1 1,-1-1,1 1,-1-1,1 0,0 0,0 1,-1 0,1 0,-1-1,1 1,0 0,-1 0,3-1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625 494,'2'0,"-4"-1,2 1,0 0,0 0,0-1,0 1,-1-1,1 1,0 0,-1-1,1 1,-1-1,1 1,-1 0,1-1,-1 1,0-1,1 1,-1 0,0-1,-1 1,1-1,0 1,0 0,0-1,-1 1,1 0,0-1,0 1,-1 0,1 0,0-1,-1 1,1 0,0 0,-1 0,1 0,-1-1,1 1,-1 0,0 0,0 0,0 0,0 0,0 0,1 0,-1 0,0 0,0 0,0 1,0-1,0 0,1 0,-1 0,0 0,1 0,-1 0,1 0,-1 0,1 0,-1 0,0 1,1-1,-1 0,1 0,-1 0,-4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447 491,'2'0,"-4"0,2 0,-1 1,1-1,0 1,0-1,0 1,0 0,0 0,0-1,0 1,0 1,0-1,1 0,-1 0,0 0,0 0,0 1,1-1,-1 0,0 0,0 0,0 0,0 1,0-1,0 0,0 0,0 0,0 0,1 1,-1-1,0 0,0 0,0 0,1 0,-1 0,0 0,1-1,-1 1,1 0,1 2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563 682,'2'0,"-4"0,2 0,0-1,0 1,0 0,0 0,0 0,0-1,0 1,0 0,0 0,0 0,0-1,0 1,0 0,0 0,0 0,1-1,-1 1,0 0,0 0,0 0,0 0,0 0,0 0,0 0,0 0,0-1,0 1,0 0,0 0,0 0,0 0,0 0,0 0,0 0,0 0,0 0,0 0,0 0,0 0,0 0,0 0,0 1,0-1,0 1,0 0,0 0,-1 0,1 0,0 0,0 0,0 1,0-1,0 0,0 0,0 0,-1 0,1 0,0 0,0 0,0 0,-1 0,1-1,0 1,0 0,-1 0,1-1,0 1,0 0,0-1,0 1,-1 0,1-1,0 1,0 0,0-1,-1 1,1-1,0 1,0 0,0-1,-1 1,1-1,0 0,0 1,0-1,0 0,0 0,0 0,-1 1,1-1,0 0,0 0,0 0,0 0,0 0,0 0,0 1,0-1,0 0,0 0,0 0,0 0,0 0,0 0,0 0,0 0,0 0,0 0,0 0,0 1,0-1,0 0,0 0,0 0,1 0,-1 0,0 0,1 1,-1-1,1 0,-1 0,1 0,-1 0,1 1,0-1,-1 0,1 0,-1 0,1 0,-1 0,1 0,-1 0,1 1,0-1,-1 0,1 0,0 0,-1 0,1 0,0 0,0 0,0 0,0 0,0 1,0-1,0 0,0 0,0 0,0 0,0 0,0 0,0 0,-1 0,1 0,0 0,0 0,0 0,-1 0,1 0,0 0,-1 0,1 1,0-1,0 0,0 0,-1 0,1 0,0 0,0 0,0 1,0-1,0 0,0 0,0 0,1 1,-1-1,0 0,0 0,0 0,0 0,0 0,0 1,-1-1,1 0,0 0,0 0,0 0,0 0,0 0,0 0,0 0,0 0,0 1,0-1,0 0,0 0,0 0,0 0,0 0,0 0,0 0,0 0,0 0,0 0,0 0,1 0,-1 0,0 0,0 0,0 0,0 0,0 0,0 0,0 0,0 0,0 0,0 0,1 0,-1 0,0 0,0 0,0-1,0 1,0 0,0 0,0 0,0 0,0 0,0 0,0 0,0 0,0 0,0 0,0 0,0 0,0 0,0 0,0 0,0 0,0 0,0 0,0 0,0 0,1 0,-1 0,0 0,0 0,0 0,1 0,-1 0,0 0,1 0,-1 1,0-1,0 0,0 0,1 0,-1 0,0 0,0 0,0 0,0 0,0 0,0 0,-1 0,1 0,0 0,0 0,0 0,-1 0,1 0,0 0,-1 0,1 0,0 0,-1 0,1 0,-1 0,1 0,-1 0,1-1,-1 1,1 0,-1 0,1 0,-1 0,1 0,-1 0,1 0,-1 0,1 0,-1 0,1 0,0 0,-1-1,1 1,-1 0,1 0,0 0,-1 0,1-1,0 1,-1 0,1 0,-1-1,1 1,0 0,-1 0,1 0,-1-1,1 1,-1 0,1 0,0-1,-1 1,1 0,0-1,-1 1,1 0,-1-1,1 1,-1 0,1-1,-1 1,1 0,-1 0,1-1,-1 1,0 0,1 0,-1 0,0-1,1 1,-1 0,0 0,0 0,1-1,-1 1,0 0,1-1,-1 1,0 0,0 0,1-1,-1 1,0-1,1 1,-1-1,0 1,0-1,1 1,-1-1,0 1,0-1,0 0,1 1,-1-1,0 1,0-1,0 0,0 0,0 0,0 0,0 0,0 0,-1 0,1 1,0-1,0 0,0 0,0 1,0-1,-1 0,1 1,0-1,0 0,0 1,0-1,-1 1,1-1,0 0,0 1,0-1,-1 1,1-1,0 1,0-1,0 1,-1 0,1 0,0-1,0 1,-1-1,1 1,0-1,-1 1,1 0,-1-1,1 1,-1-1,0 1,1 0,-1-1,1 1,-1 0,0 0,1-1,-1 1,0 0,1 0,-1-1,0 1,1 0,-1 0,0 0,1-1,-1 1,0 0,1 0,-1 0,0 0,1 0,-1-1,0 1,0 0,-1 0,2 0,-1 0,0 0,0 0,0 0,0-1,0 1,0 0,0 0,0 0,0 0,0 0,0 0,0 0,0-1,0 1,1 0,-1 0,0 0,0 0,0 0,0-1,0 1,0 0,0 0,0 0,1 0,-1-1,0 1,0 0,1 0,-1 0,1 0,-1 0,0 0,1 0,-1 0,0 0,1-1,-1 1,0 0,1 0,-1 0,0 0,0 0,0 0,0 0,1 0,-1 0,0-1,1 1,-1 0,1 0,-1 0,1 0,-1 0,1 0,-1 0,1 0,0 0,-1 0,0 0,0 0,1 0,-1 0,0 0,0 0,0 0,0 0,0 0,0 0,0 0,0 0,1 0,-1 0,0 0,0 0,0 0,0 0,0 0,1 0,-1 0,1 0,-1 0,1 0,0 0,-1 0,1 0,0 0,-1 0,1 0,-1 0,1 0,-1 0,0-1,1 1,-1 0,0 0,0 0,1 0,-1 0,0 0,0 0,0 0,0 0,0 0,0 0,0 0,0 0,1 0,-1 0,0 0,0 0,0 0,0 0,1 0,-1 0,-1 0,1 0,0 0,0 0,0 0,0 0,-1 1,1-1,0 0,0 0,0 0,0 0,-1 0,1 0,0 1,0-1,0 0,1 0,-1 0,0 0,1 0,-1 0,0 1,1-1,-1 0,0 0,0 0,1 0,-1 0,0 1,1-1,-1 0,0 0,1 0,-1 0,1 0,-1 1,1-1,-1 0,1 0,0 0,-1 0,1 0,0 0,-1 1,1-1,0 0,0 0,0 0,-1 0,1 0,0 0,0 0,-1 1,1-1,0 0,0 0,0 0,-1 0,1 0,0 0,0 1,-1-1,1 0,-1 0,1 0,0 0,0 0,-1 1,1-1,0 0,-1 0,1 0,0 0,-1 0,1 1,-1-1,1 0,0 0,-1 0,1 0,0 0,-1 0,1 0,0 0,0 1,-1-1,1 0,0 0,0 0,-1 0,1 0,0 0,0 0,0 0,-1 0,1 0,-1 0,1 0,-1 0,1 0,-1 0,0 0,1 0,-1 0,0 0,1 0,-1 0,1 0,0 0,-1 0,1 1,0-1,0 0,0 0,-1 0,1 0,0 0,0 0,0 0,0 0,0 0,-1 0,1 0,0 0,0 0,0 0,0 0,0 0,0 0,0 0,-1 0,1 0,0 0,0 0,0 0,-1 0,1 0,0 0,0 1,0-1,0 0,0 0,-1 0,1 1,0-1,0 0,0 0,0 0,0 1,0-1,0 0,0 0,0 0,0 0,0 0,0 1,0-1,0 0,0 0,0 0,0 0,0 0,0 0,0 0,0 0,0 0,2 1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441 515,'0'-1,"0"1,-1 0,1 0,0-1,0 1,0 0,-1 0,1-1,0 1,0 0,0-1,0 1,0 0,-1-1,1 1,0-1,0 0,0 1,0-1,0 1,0-1,0 0,0 1,0-1,0 1,0-1,0 0,0 1,0-1,0 0,0 1,0-1,0 1,0-1,0 1,0-1,0 1,0-1,0 1,0-1,0 1,0-1,0 1,0-1,0 1,0 0,0-1,0 1,0 0,0-1,0 1,0-1,0 1,1 0,-1-1,0 1,0 0,0-1,0 1,0 0,0 0,0-1,0 1,0 0,0 0,0-1,0 1,0 0,0 0,0 0,0 0,0 0,0-1,0 1,0 0,0 0,1 0,-1 0,0 0,0-1,0 1,0 0,0 0,0 0,0 0,1-1,-1 1,0 0,0 0,0 0,0-1,1 1,-1 0,0 0,0 0,1 0,-1-1,0 1,0 0,0 0,0 0,1 0,-1 0,0 0,0 0,1 0,-1 0,0 0,1 0,-1 0,1 0,-1 0,0 0,1 0,-1 0,1 0,-1 0,0 0,1 0,-1 0,1 0,-1 0,1 0,-1 0,1 0,0 0,-1 0,1 0,-1 1,1-1,-1 0,1 0,-1 0,1 0,0 0,-1 0,1 0,-1 0,1 0,-1 0,1 0,-1 0,1 0,0 0,-1 0,1 0,-1 0,1 0,0 0,-1 0,1 0,0 0,-1 0,1 0,0 0,0 0,-1 0,1 0,0 0,-1 0,1 0,0 0,-1 0,1 0,0 0,0 0,-1 0,1 0,0 0,-1 0,1 0,0 0,-1 0,1 0,-1 0,1-1,0 1,-1 0,1 0,0 0,-1 0,1 0,-1 0,1 0,0 0,-1 0,1 0,-1 0,1-1,-1 1,1 0,-1 0,1 0,-1 0,1 0,-1 0,1 0,-1 0,1-1,-1 1,1 0,-1 0,1 0,-1 0,1 0,-1 0,1 0,-1 0,1-1,-1 1,1 0,-1 0,1 0,0 0,-1 0,1-1,-1 1,1 0,-1 0,1 0,-1 0,0 0,1-1,-1 1,1 0,-1 0,1 0,-1 0,1 0,-1 0,0 0,1-1,-1 1,0 0,1 0,-1 0,1 0,-1 0,1 0,-1 0,1 0,-1-1,0 1,1 0,-1 0,1 0,-1 0,1 0,-1 0,1 0,-1-1,0 1,1 0,-1 0,1 0,-1 0,1 0,-1 0,1 0,-1 0,1 0,-1-1,1 1,-1 0,1 0,-1 0,1 0,0 0,-1 0,1 0,-1 0,1 0,-1 0,1-1,0 1,-1 0,1 0,-1 0,1 0,-1 0,1 0,-1 0,1 0,-1 0,1 0,-1 0,1 0,-1 0,1-1,-1 1,1 0,-1 0,0 0,1 0,-1 0,0 0,1 0,-1 0,0 0,1 0,-1 0,1 0,0 0,-1 0,1 0,-1 0,1 0,-1 0,1 0,-1 0,0 0,1 0,-1 0,1 0,0 1,-1-1,1 0,0 0,-1 0,1 0,0 0,0 0,-1 0,1 0,1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557 252,'2'0,"-4"0,2-1,0 1,0 0,0 0,0 0,0 0,0 0,0 0,0 0,0-1,0 1,0 0,0 0,0 0,0 0,0 0,1 0,-1 0,0 0,0-1,0 1,0 0,0 0,0 0,0 0,0 0,0 0,0 0,0 0,0 0,0 0,0 0,0 0,0 0,0 0,0 0,0 0,0 0,0 0,0 0,0 0,0-1,0 1,0 0,0 0,0 0,0 0,0 0,0 0,0 0,0 0,0 0,1 0,-1 0,0 0,0 1,0-1,1 0,-1 0,0 0,0 0,0 0,1 0,-1 0,0 1,1-1,-1 0,0 0,0 0,0 0,1 0,-1 0,0 0,0 0,0 0,0 1,0-1,1 0,-1 0,0 0,0 0,0 0,1 0,-1 0,0 0,0 0,1 0,-1 0,0 0,0 0,1 0,-1 0,1 0,-1 0,1 0,-1 0,1 0,0 0,-1 0,1 0,0 0,-1 0,1 0,0 0,-1 0,1 0,0 0,-1 0,1 0,0 0,-1 0,1 0,0 0,-1 1,1-1,0 0,-1 0,1 0,-1 0,1 0,-1 0,1 0,-1 1,1-1,-1 0,1 0,-1 1,1-1,-1 0,0 0,1 0,-1 1,0-1,0 0,0 0,1 0,-1 0,0 1,0-1,1 0,-1 0,0 0,0 0,0 0,0 0,0 0,0 0,1 0,-1 0,0 0,1 0,-1-1,0 1,1 0,-1 0,1-1,0 1,0 0,0-1,-1 1,1 0,0 0,0-1,0 1,0 0,0-1,0 1,0 0,-1 0,1 0,0 0,-1 0,1 0,-1 0,1 0,0 0,-1 0,1 0,-1 0,1 0,-1 0,1 1,-1-1,1 0,-1 0,1 0,-1 1,1-1,-1 0,0 0,1 0,-1 0,0 1,1-1,-1 0,0 0,1 0,-1 0,0 0,1 0,-1 0,0 0,0 0,1 0,-1 0,0 0,1 0,-1 0,0 0,1 0,-1 0,0 0,0 0,1 0,-1 0,0 0,1 0,-1 0,0 0,1 0,-1-1,0 1,1 0,-1 0,0 0,1 0,-1 0,0 0,0 0,1-1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592 269,'2'0,"-4"0,2 0,0 0,0 0,0-1,1 1,-1 0,0 0,0 0,0-1,0 1,0 0,0 0,0 0,0 0,0 0,0-1,0 1,0 0,0 0,0 0,0 0,-1 0,1 0,0 0,-1 0,1 0,-1 0,1 0,-1 0,1 0,-1 0,0 1,1-1,-1 0,1 0,-1 1,0-1,1 0,-1 0,1 1,-1-1,1 0,0 0,0 0,-1 1,1-1,0 0,0 0,0 0,0 0,0 0,0 0,-1 0,1 0,0 1,0-1,0 0,0 0,0 0,0 0,0 0,0 0,0 0,1 0,-1 0,0 0,0 0,1 0,-1 1,0-1,1 0,-1 0,1 0,-1 0,1 0,-1 0,1 0,-1 0,1 0,0 0,-1-1,1 1,0 0,-1 0,1 0,-1 0,1 0,-1-1,1 1,-1 0,0 0,1 0,-1 0,0 0,0 0,1-1,-1 1,0 0,0 0,1 0,-1 0,0 0,0 0,0 0,1-1,-1 1,0 0,0 0,0 0,0 0,0 0,0 0,0 0,0 0,1 0,-1 0,0 0,0 0,0 1,0-1,0 0,0 1,0-1,0 1,0-1,0 1,0 0,0-1,0 1,0-1,0 1,0 0,0-1,0 1,0-1,0 1,0-1,0 0,1 0,-1 1,0-1,1 1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595 271,'2'0,"-4"0,2 0,1 0,-1 0,0 0,0 0,0 0,0 0,0 0,0 0,0 0,0 0,0 0,0 0,0 0,0 0,1 0,-1 0,0 0,0 0,0 0,0 0,0 0,0 0,0 0,0 0,0-1,0 1,0 0,0 0,0 0,0 0,0 0,0 0,0 0,1 0,-1 0,0 0,0 0,0 0,0 0,0 0,0 0,0 0,0 0,0 0,0 0,0 0,0 0,0 0,0 0,0-1,0 1,0 0,0 0,0 0,0 0,0 0,0 0,0 0,0 0,0 0,0 0,0 0,0 0,0 0,0 0,0 0,0 0,0-1,0 1,0 0,0 0,0 0,-1 0,1 0,0-1,0 1,0 0,0 0,-1-1,1 1,0 0,0 0,-1 0,1 0,0 0,0-1,0 1,-1 0,1 0,0 0,0 0,0-1,0 1,-1 0,1 0,0 0,0 0,0 0,0 0,-1 0,1 0,0-1,0 1,-1 0,1 0,0 0,0 0,-1 0,1 0,0 0,0 0,-1 0,1 0,0 0,0 0,-1 0,1 0,0 0,-1 0,1-1,0 1,-1 0,1 0,0 1,-1-1,1 0,0 0,-1 0,1 0,-1 0,1 0,0 0,-1 0,1 0,0 0,-1 0,1 1,0-1,-1 0,1 0,0 0,0 0,0 0,-1 0,1 0,0 0,0 0,0 0,-1 1,1-1,0 0,0 0,0 0,-1 1,1-1,0 0,0 0,0 0,0 1,0-1,0 0,-1 1,1-1,0 0,0 1,0-1,0 0,0 1,0-1,0 0,0 1,0-1,0 0,0 0,0 1,0-1,1 0,-1 1,0-1,0 0,0 0,0 0,0 1,0-1,0 0,0 0,0 0,0 0,0 0,0 1,0-1,1 0,-1 0,0 0,0 0,0 0,0 0,0 0,0 1,0-1,0 0,1 0,-1 0,0 0,0 0,0 0,0 0,0 0,1 0,-1 0,0 0,0 0,1 0,-1 0,0 0,1 0,-1 0,0 0,1 0,-1 0,0 0,1 0,-1 0,0 0,1 0,-1 0,0 0,1 0,-1 0,0 0,0 0,1-1,-1 1,0 0,1 0,-1 0,0 0,0 0,0 0,1-1,-1 1,0 0,0 0,1 0,-1 0,0-1,0 1,0 0,1 0,-1-1,0 1,0 0,0 0,1 0,-1-1,0 1,0 0,0 0,0-1,1 1,-1 0,0 0,0-1,0 1,0 0,0 0,0 0,0 0,0 0,1 0,-1-1,0 1,0 0,0 0,0 0,0 0,0 0,0 0,0 0,0 0,0 0,0 0,0 0,0 0,0 0,0 0,0 0,0-1,0 1,0 0,0 0,0 0,0 0,0 0,0 0,0 1,1-1,-1 0,0 0,0 1,0-1,0 0,0 1,0-1,0 0,0 0,0 1,0-1,1 1,-1-1,0 0,0 1,0-1,0 1,0-1,1 0,-1 0,0 1,0-1,0 0,0 1,1-1,-1 0,0 0,0 1,0-1,0 0,0 0,0 0,0 0,0 0,1 1,-1-1,0 0,0 0,0 0,0 0,0 0,0 1,1-1,-1 0,0 0,0 0,0 0,0 0,0 0,1 0,-1 0,0 1,0-1,0 0,0 0,1 0,-1 0,0 0,0 0,0 0,0 0,0 0,1 0,-1 0,0 0,0 0,0 0,0 0,0 0,0 0,0 0,0 0,0 0,0 0,1 0,-1 0,0 0,0 0,0 0,0 0,0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593 267,'2'0,"-4"0,2 0,0 0,0 0,0 0,0 0,0 0,0 0,0 0,0 0,0 0,0 0,0 0,0 0,0 0,0 0,0 0,0 0,1 0,-1 0,0 0,0 0,0 0,0 0,0 0,0 0,0 0,0 0,0 0,0 0,0 0,0 0,0 0,0 0,0 0,0 0,0 0,0 0,0 0,1 0,-1-1,0 1,0 0,0 0,0 0,0 0,0 0,0 0,0 0,0 0,0 0,0-1,0 1,0 0,0 0,0 0,0 0,0 0,0 0,0 0,0 0,0-1,-1 1,1 0,0 0,0 0,0 0,0 0,0-1,0 1,0 0,0 0,-1 0,1 0,0 0,0 0,0-1,0 1,-1 0,1 0,0 0,0 0,0 0,0 0,-1 0,1 0,0-1,0 1,0 0,0 0,0 0,-1 0,1 0,0 0,0 0,0 0,0 0,-1 0,1-1,0 1,0 0,0 0,0 0,0 0,-1 0,1 0,0 0,0 0,0 0,0 0,0 0,-1 0,1 0,0 0,0 0,0-1,0 1,-1 0,1 0,0 0,0 0,0 0,0 0,-1 0,1 0,0 0,0 0,0 0,0 0,0 0,0 0,0 0,-1 0,1 0,0 0,0 0,-1 0,1 0,0 0,0 0,0 0,-1 0,1 0,0 0,0 0,0 0,-1 0,1 0,0 1,0-1,0 0,-1 0,1 0,0 0,0 0,0 0,0 0,-1 0,1 0,0 0,0 1,0-1,-1 0,1 0,0 0,0 1,-1-1,1 0,0 0,0 1,0-1,0 0,-1 0,1 1,0-1,0 0,0 0,0 0,0 1,0-1,0 0,0 0,0 0,0 1,0-1,-1 0,1 0,0 0,0 1,0-1,0 0,0 0,0 0,0 0,0 1,0-1,0 0,0 0,0 0,0 1,0-1,0 0,0 0,0 0,0 0,0 0,0 1,0-1,0 0,1 0,-1 0,0 1,0-1,0 0,0 0,0 0,0 0,0 1,0-1,1 0,-1 0,0 0,0 0,0 0,0 0,0 1,0-1,0 0,0 0,1 0,-1 0,0 0,0 0,0 0,0 0,0 0,0 0,1 0,-1 0,0 0,0 0,0 0,0 0,0 0,1 0,-1 0,0 0,0 0,1 0,-1 0,0 0,0 0,1 0,-1 0,0 0,1-1,-1 1,0 0,1 0,-1 0,0 0,0-1,1 1,-1 0,0 0,0 0,1 0,-1-1,0 1,0 0,1 0,-1 0,0 0,0-1,1 1,-1 0,0 0,0 0,0 0,1-1,-1 1,0 0,0 0,0 0,0 0,0 0,0 0,1 0,-1 0,0 0,0-1,0 1,0 0,0 0,0 0,0 0,0 0,0 0,1 0,-1 0,0 0,0 0,0 0,0 0,0 0,0-1,0 1,0 0,0 0,0 0,0 0,1 0,-1 0,0 0,0 0,0 0,0 0,0 0,0 0,0 0,0 0,0 0,0 0,0 0,0 0,0 0,0 0,0 0,1 1,-1-1,0 0,0 0,0 1,0-1,0 0,0 0,0 1,1-1,-1 0,0 1,0-1,0 0,0 1,1-1,-1 1,0-1,0 0,0 1,1-1,-1 0,0 0,0 1,0-1,0 0,1 0,-1 1,0-1,0 0,0 0,0 0,0 0,0 0,0 1,1-1,-1 0,0 0,0 0,0 0,0 0,0 0,0 0,0 0,0 0,0 0,1 0,-1 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105 336,'2'0,"-4"0,2 0,0 0,0 0,0 0,0 0,0 0,0 0,0 0,0 0,0 0,0 0,0 0,0 0,0 0,0 0,0-1,0 1,0 0,0 0,0-1,0 1,0 0,0 0,0 0,0 0,0-1,0 1,0 0,0 0,0 0,-1 0,1 0,0 0,0-1,0 1,-1 0,1 0,0 0,0 0,0 0,0 0,-1 0,1 0,0 0,0 0,-1 0,1 0,0 0,-1 0,1 0,0 0,-1 0,1 0,0 0,-1 0,1 0,0 1,0-1,-1 0,1 0,0 0,0 0,-1 0,1 1,0-1,0 0,0 0,0 0,0 0,-1 1,1-1,0 0,0 1,0-1,0 0,0 0,0 1,0-1,0 0,0 0,0 1,0-1,0 0,0 0,0 1,0-1,0 0,0 0,0 0,0 1,0-1,0 0,0 0,1 0,-1 0,0 1,0-1,0 0,0 0,0 0,0 0,0 0,0 0,0 0,0 0,0 0,0 1,0-1,0 0,1 0,-1 0,0 0,0 0,0 0,0 0,0 0,1 0,-1 0,0 0,0 0,0 0,1-1,-1 1,0 0,0 0,1 0,-1 0,0 0,0 0,0 0,1-1,-1 1,0 0,0 0,1 0,-1-1,0 1,0 0,0-1,1 1,-1 0,0-1,0 1,1-1,-1 1,0-1,0 0,0 1,1-1,-1 1,0-1,0 0,0 1,0-1,1 1,-1-1,0 0,0 1,0-1,0 1,1-1,-1 1,0-1,0 0,0 1,0 0,0-1,0 1,0-1,0 1,0 0,0 0,1-1,-1 1,0 0,0-1,0 1,0 0,0-1,0 1,0 0,0 0,0-1,0 1,0 0,0 0,0 0,0-1,0 1,0 0,0 0,0 0,0 0,0-1,0 1,0 0,0 0,0 0,0 0,0 0,0 0,0 0,0-1,0 1,0 0,0 0,0 0,0 0,0 0,0 0,0 0,0 0,0 0,0 0,1 0,-1 0,0-1,0 1,0 0,0 0,0 0,0 0,0 0,0 0,0 0,0 0,0 0,0 0,0 0,0 0,0 0,0 0,0 1,0-1,0 1,0 0,0-1,0 1,0 0,0 0,-1 0,1 0,0 0,0 1,0-1,0-1,0 1,0 0,0 0,0 0,-1-1,1 1,0 0,0-1,0 1,0-1,0 1,0-1,0 1,0-1,0 0,0 1,0-1,0 0,0 0,0 0,0 1,0-1,0 0,0 0,0 0,0 0,0 1,0-1,0 0,0 0,0 0,0 0,0 0,0 0,0 0,0 0,0 0,0 0,0 0,0 0,0 0,0 0,1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127 322,'-1'0,"1"0,-1 1,1-1,0 0,-1 0,1 1,-1-1,1 0,0 0,0 1,0-1,-1 0,1 0,0 0,0 1,0-1,0 0,0 0,0 1,0-1,0 0,0 0,1 1,-1-1,0 0,1 1,-1-1,0 0,1 1,-1-1,1 1,-1-1,0 1,1-1,-1 0,0 1,1-1,-1 1,0-1,0 1,0-1,0 0,0 1,0-1,0 0,0 1,0-1,0 0,0 1,-1-1,1 1,0-1,-1 0,1 1,-1-1,1 0,0 0,-1 1,1-1,0 0,-1 0,1 0,0 0,0 0,-1 0,1 0,0 0,0 0,-1 0,1 0,0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522 215,'2'0,"-4"0,2 0,0 0,0 0,0 0,0 0,0 0,0 0,0 0,0 0,0 0,0 0,0 0,0 0,0 0,0 0,0 0,0 0,0 0,0 0,0 0,0 0,0 1,1-1,-1 0,0 0,0 1,0-1,1 0,-1 1,0-1,1 0,-1 1,0-1,2 2,-2-2,0 0,1 1,-1-1,1 0,-1 0,1 1,-1-1,0 0,1 0,-1 0,1 0,-1 0,0 0,1 0,0-1,-1 1,1 0,-1 0,1-1,-1 1,1-1,-1 1,1 0,-1-1,1 1,0-1,-1 1,1 0,-1-1,1 1,-1 0,0 0,1-1,-1 1,1 0,-1 0,1-1,-1 1,1 0,-1 0,1 0,0 0,-1 0,1 0,-1 0,1 0,-1 1,1-1,-1 0,1 0,-1 1,1-1,-1 1,0-1,1 0,-1 1,0-1,0 0,1 1,-1-1,0 0,0 0,0 0,0 1,1-1,-1 0,0 0,0 0,0 0,0 0,0 0,0 0,1-1,-1 1,1-1,-1 0,1 1,-1 0,1-1,0 1,-1-1,1 1,1-1,-2 1,1-1,0 1,-1 0,2 0,-1 0,0-1,0 1,0 0,0 0,0 0,0 1,-1-1,1 0,0 0,-1 0,1 0,0 1,0-1,0 0,-1 0,1 1,1-1,-2 0,1 0,0 0,0 1,-1-1,1 0,0 0,0 0,0 1,0-1,0 0,-1 0,2 0,-2 0,1 1,0-1,0 0,0 0,-1 0,1 0,0 0,-1 0,2 0,-2 0,1 0,-1 0,1 0,0 0,-1 0,1 0,-1 0,1 0,-1 0,1 0,-1 0,1-1,-1 1,0 0,1 0,-1-1,0 1,1 0,-1 0,0 0,0 0,0 0,1-1,-1 1,0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136 360,'2'0,"-4"0,2 0,0 0,0 0,0 0,0 0,0 0,0 0,0 0,-1 0,-1 0,0 0,0 0,0 0,-1 0,0 0,0 0,0 0,0 0,0 0,0 0,0 0,1 0,-1 0,1 0,1 0,-1 0,1 0,0 0,0 0,0 0,0 0,1 0,-1 0,1 0,-1 0,1 0,0 0,-1-1,1 1,0 0,0 0,-1 0,1 0,0 0,0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106 385,'2'0,"-4"0,2 0,0 0,0 0,0 0,0-1,0 1,0 0,0 0,0-1,0 1,0 0,0 0,0 0,0 0,0 0,0-1,-1 1,1 0,0 0,0 0,-1 0,0 1,1-1,-1 0,1 0,-1 0,1 1,0-1,-1 0,1 0,0 1,-1-1,1 0,0 0,-1 1,1-1,0 0,0 0,0 1,-1-1,1 0,0 1,0-1,0 0,0 0,0 1,-1-1,1 0,0 0,0 0,0 1,0-1,0 0,0 0,0 0,0 0,0 0,0 1,0-1,0 0,0 0,0 0,0 0,0 0,0 0,0 0,1 0,-1 0,0 1,0-1,0 0,1 0,-1 0,0 0,0 0,1 0,-1 0,0 0,1 0,-1 0,1 0,-1 0,1-1,-1 1,1 0,-1-1,1 1,-1 0,1-1,-1 1,1-1,-1 0,1 0,0 0,-1 0,1 0,-1 0,1 0,-1 0,1 0,-1 0,1 0,-1 0,1 0,-1 0,0 0,1 1,-1-1,0 0,1 1,-1-1,0 1,0-1,1 1,-1-1,0 1,0-1,0 1,0 0,0 0,0 0,0-1,0 1,0 0,1 0,-1 0,0 0,0 0,0 0,0 0,0 0,0 0,0 0,0 0,0 0,-1 0,1 1,0 0,0-1,0 1,-1 0,1-1,0 1,-1 0,1 0,0 0,-1 0,1 0,0 0,-1 0,1 0,0-1,0 1,0 0,-1-1,1 1,0 0,0-1,0 1,0 0,0-1,0 1,0-1,0 1,0 0,1-1,-1 1,0-1,0 0,0 1,0-1,0 0,0 0,0 1,0-1,0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128 369,'2'0,"-4"0,2 0,0 0,0-1,0 1,0 0,0 0,0 0,0 0,0 0,0 0,0 0,0 0,0 0,0 0,0 0,0 0,0 0,0 0,0 0,0 0,0 0,0 1,0-1,-1 1,1 0,0 0,0 0,-1-1,1 1,0 0,0 0,0 0,-1 0,1 0,0 0,0-1,0 1,0 0,0 0,0-1,-1 1,1-1,0 1,0 0,0-1,0 0,0 1,0-1,0 0,0 1,1-1,-1 0,0 0,0 1,0-1,0 0,0 0,0 0,0 1,0-1,0 0,1 0,-1 0,0 0,0 0,1 0,-1 0,1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119 377,'2'0,"-4"0,2 0,-1 0,1 0,0 0,0 0,0 0,0 0,0 0,0 0,0 0,0 0,0 0,0 0,0 0,1 0,-1 0,1 0,0 0,0 0,0-1,0 1,0 0,0 0,0 0,0 0,0-1,0 1,0 0,-1 0,1 0,0 0,0-1,-1 1,2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151 365,'2'0,"-4"0,2 0,0 0,0 0,0 0,0 0,0 0,0 0,0 0,0 0,0 0,0 0,0 0,0 0,0 0,0 0,0 0,1-1,0 1,0 0,0 0,-1 0,1-1,0 1,0 0,0 0,-1 0,1 0,-1 0,1-1,-1 1,0 0,1 0,-1 0,0 0,0 0,0 0,0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155 358,'2'0,"-4"0,2 0,0 0,0 0,0 0,0 0,0 0,1 0,0 0,-1 0,1 0,0-1,0 1,-1 0,1 0,0 0,0 0,-1 0,1 0,2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181 337,'2'0,"-4"0,1-1,1 1,0 0,0 0,0 0,0 0,0 0,0 0,0 0,0 0,0 0,0 0,0 1,0-1,0 1,0 0,0 0,0 0,0 1,0-1,-1 1,1-1,0 1,0-1,0 1,0 0,-1 0,1-1,0 1,0 0,0-1,0 1,0-1,0 0,0 1,0-1,0 0,0 0,0 0,0 0,0-1,0 1,0-1,0 1,0-1,1 0,-1 0,0 1,0-1,0 0,0 0,0 0,0 0,0 1,0-1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195 350,'2'0,"-4"-1,2 1,0 0,0 0,0 0,0 0,0 0,0 0,0 0,0 0,0 0,0 0,0 0,0 0,0 0,0 1,0-1,0 1,0-1,0 1,0 0,0-1,0 1,0 0,0-1,0 1,0-1,0 1,0-1,0 1,0-1,0 0,0 1,0-1,0 0,0 0,0 0,0 1,0-1,0 0,0 0,0 0,0 0,0 0,0 0,0 0,0 0,0 0,1-1,-1 1,1-1,-1 1,0-1,1 1,-1-1,0 1,1-1,-1 1,1-1,-1 0,1 1,-1-1,0 1,1 0,-1-1,0 1,1 0,-1 0,0-1,0 1,0 0,1 0,-1 0,0 0,0 0,0 0,0 0,1 0,-1 0,0 0,1 0,-1 0,1 0,-1 0,2 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225 335,'2'0,"-4"0,2 0,0 0,0 0,0 0,0 0,0 0,0 0,0 0,0 0,0 0,0 0,0 0,0 0,0 0,0 0,0 0,-1 0,1 0,0 1,-1-1,1 1,-1-1,1 1,-1-1,1 1,-1 0,0-1,1 1,-1-1,1 1,0-1,-1 0,1 1,0-1,-1 0,1 0,0 1,0-1,0 0,0 0,0 0,0 0,0 0,0 0,-1 0,1 0,0 0,0 0,0 0,2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227 351,'2'0,"-4"0,2 0,0 0,0-1,0 1,0 0,0 0,0 0,0 0,0 0,0 0,0 0,0 0,0 0,0 0,0 0,0 0,0 0,0 1,-1-1,1 0,-1 1,1-1,-1 1,1-1,-1 1,1 0,0 0,-1 0,1 0,-1-1,1 1,0 1,-1-1,1 0,0-1,0 1,0 0,0 0,0 0,1-1,-1 1,0 0,0 0,1-1,-1 1,0-1,1 1,-1 0,1-1,-1 1,0-1,2 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548 248,'2'0,"-4"0,3 0,-1 0,0-1,0 1,0 0,1 0,-1 0,0-1,1 1,-1 0,0 0,1-1,-1 1,1 0,0 0,-1 0,1-1,-1 1,1 0,-1 0,1 0,-1 1,1-1,-1 0,1 0,0 0,0 1,0-1,-1 0,1 0,0 0,0 1,0-1,0 0,-1 0,1 0,-1 0,1 0,-1 0,1 0,-1 0,0 0,1 0,-1 0,1 0,-1-1,0 1,0 0,0 0,1 0,-1 0,0 0,0 0,0 0,0 0,0 0,0-1,0 1,1 0,-1 0,0 0,0 0,-1 1,1-1,0 0,0 1,-1-1,1 1,-1-1,1 1,-1 0,1 0,-1-1,1 1,-1 0,0 0,1 0,-1 1,0-1,0 0,0 0,1 0,-1 0,0 0,1-1,0 0,-1 1,1-1,-1 1,1-1,0 0,0 0,-1 1,1-1,0 0,0 0,0 0,0 0,0 0,0 0,0 0,0 0,0 0,0 0,0 0,0 0,0 0,0 0,0 0,0 0,0 0,0 1,1-1,-1 0,0 0,2 0,-2 0,1 1,-1-1,1 0,-1 0,1 0,-1 0,1 1,0-1,-1 0,1 0,0 0,0 0,0 0,-1 0,1 0,0 0,0 0,-1 0,1 0,0 0,-1 0,1 0,0 0,-1-1,1 1,-1 0,1 0,0-1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238 350,'2'0,"-4"0,2 0,0 0,0 0,0 0,0 0,0 0,0 0,0 0,0 0,0 0,0-1,0 1,0 0,0 0,0 0,0 0,0 0,0 0,0 1,0-1,0 0,0 1,-1-1,1 1,0-1,0 1,0 0,0-1,-1 1,1 0,0-1,0 1,0 0,0-1,0 1,0 0,0-1,0 1,0-1,0 1,0-1,0 1,0-1,0 0,0 1,1-1,-1 0,0 0,0 1,1-1,-1 0,0 0,0 0,1 1,-1-1,0 0,1 0,-1 0,1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232 355,'2'0,"-4"0,2 0,0 0,0 0,0 0,0 0,0 0,0 0,0 0,0 0,1 0,0 0,0 0,0 1,-1-1,1 0,0 0,-1 0,1 0,0 0,0 0,-1-1,1 1,0 0,-1 0,1 0,0 0,-1 0,1 0,-1 0,2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255 350,'2'0,"-4"0,2 0,0 0,0 1,0-1,1 0,-1 1,0-1,1 1,-1-1,0 1,1 0,-1-1,0 1,0 0,1 0,-1 0,0 0,0 0,0 0,0 0,0 0,0-1,0 1,0 0,-1 0,1 0,0 0,-1 0,1-1,-1 1,1 0,-1-1,1 0,0 1,-1-1,1 0,0 1,-1-1,1 0,0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275 330,'2'0,"-4"0,2 0,0 0,0 0,0 0,0 0,0 0,0 0,0 0,0 0,0 0,0 0,0 0,0 0,0 0,0-1,1 1,-1 0,0 0,0 0,0 0,0 0,0 0,0 0,0 0,0 0,0 0,0 0,0 1,0-1,0 1,0 0,0-1,0 1,0 0,0 1,0-1,0 0,0 0,0 1,0-1,0 0,-1 0,1 1,0-1,0 0,0 0,-1 1,1-1,0 0,0 1,-1-1,1 0,0 0,0 0,0 1,0-1,-1 0,1 0,0 0,0 1,0-1,0 0,0 0,0 0,0 0,0-1,0 1,0 0,0-1,0 1,0-1,0 1,0-1,0 1,0-1,0 0,0 0,0 1,0-1,0 0,0 0,0 1,0-1,0 0,0 0,0 0,0 0,0 0,0 1,0-1,0 0,0 0,0 0,0 0,0 0,-1 0,1 0,0 0,0 0,0 0,0 0,0 0,0 0,0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306 364,'2'0,"-4"0,2 0,0 0,0 0,0 0,0 0,0 0,0 0,0 0,-1 0,1 0,0 0,0 0,0 0,0 0,0 0,0 0,0 0,0 0,0 0,0 0,0 0,0 0,0 0,0 0,0 0,0 0,0 0,0 0,0 0,0 0,0 0,0 0,0 0,0 0,0 0,0 0,0 0,0 0,0 0,0 0,0 0,0 0,0 0,0 0,0 0,0 0,0 0,0 0,0 0,0 0,1 0,-1 0,1-1,-1 1,1 0,-1 0,1 0,0 0,-1 0,1 0,0 0,0 0,0 0,0 0,0 0,0 0,-1 0,1 0,0 0,0 0,-1 0,1 0,0 0,0 1,-1-1,1 0,0 0,-1 0,1 0,0 0,-1 0,0 0,1 0,-1 0,1 0,-1 0,0 0,1 0,-1 0,0 0,1 0,0 0,-1 0,1 0,-1 0,1 0,-1 0,1 0,-1 0,1 0,-1 0,1 0,-1 0,1 0,-1 0,1 0,-1 0,0 0,1 0,-1 0,1 0,-1 0,1 0,0 0,-1 0,1 0,-1 0,1 0,-1 0,0 0,1 0,-1 0,1 0,-1 0,0 0,1 0,-1 0,0 0,0 0,1 0,-1 0,0 0,0 0,0 0,1 0,-1 0,0 0,0 0,0 0,0 0,1 0,-1 0,0 0,0 0,0 0,0 0,0 0,0 0,0 0,0 0,0 0,0 0,0 0,0 0,0 0,0 0,0 0,0 0,0 0,0 0,0 0,1 0,-1 0,0 0,0 0,0 0,0 0,0 0,0 0,0 0,0 0,0 0,0 0,0 0,0 0,0 0,0 0,0 0,0 0,0 0,0 0,0 0,0 0,0 0,0 0,0 0,0 0,0 0,0 0,0 0,0 0,0 0,0 0,0 0,0 0,0 0,0 0,0 0,0 0,0 0,0 0,0 0,0 0,0 0,0 0,0 0,0 0,0 0,0 0,0 0,0 0,0 0,0 0,0 0,0 0,0 0,0 0,0 0,0 0,0 0,0 0,0 0,0 0,0 0,0 0,0 0,0 0,0 0,0-1,0 1,0 0,0 0,0 0,0 0,0 0,0 0,0 0,0 0,0 0,0 0,0 0,0 0,0 0,0 0,0 0,0 0,0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305 359,'2'0,"-4"0,2 0,0 0,0 0,0 0,0 0,0 0,0 0,0 0,0 0,0 0,0 0,0 0,-1 0,1 0,0 0,0 0,0 0,0 0,0 0,0 0,0 0,0 0,0 0,1 0,-1 0,0 0,0-1,1 1,0 0,-1 0,1 0,0 0,-1 0,1 0,0 0,1 0,-1 0,0-1,0 1,1 0,-1 0,0 0,0 0,0 0,0 0,0 0,1 0,-1 0,0 0,0 0,0 0,0 0,0 0,0 0,-1 0,1 0,0 0,-1 0,1 0,-1 0,0 1,1-1,-1 0,1 0,-1 0,0 0,1 0,-1 0,0 0,1 0,-1 0,1 0,-1 0,0 0,1 0,-1 0,1 1,-1-1,1 0,-1 0,1 0,-1 0,0 0,1 0,-1 0,0 0,1 0,-1 0,0 0,1 0,-1 0,0 0,1 0,-1 0,0 0,1 0,-1 0,1 0,-1 0,0 0,1 0,-1 0,0 0,1 0,-1 0,0 0,0 0,1 0,-1 0,0 0,1 0,-1-1,0 1,0 0,0 0,1 0,-1 0,0-1,0 1,0 0,0 0,0-1,0 1,0 0,0-1,0 1,0 0,0 0,0-1,0 1,0 0,0 0,0-1,0 1,0 0,0 0,0 0,0 0,0 0,0 0,0-1,0 1,-1 0,1 0,0 0,0 0,0 0,0 0,0 0,0 0,0 0,0 0,-1-1,1 1,0 0,0 0,0 0,0 0,0 0,0 0,0 0,0 0,0 0,0 0,0 0,0 0,0 0,0 0,0 0,0 0,0 1,1-1,-1 0,0 1,1-1,-1 1,1-1,-1 1,0-1,1 0,-1 1,0-1,1 1,-1-1,0 0,1 1,-1-1,0 0,0 0,0 1,0-1,0 0,1 0,-1 0,0 1,-1-1,1 0,0 1,0-1,0 0,-1 1,1-1,-1 1,0-1,1 1,-1-1,0 1,1-1,-1 1,0-1,1 0,-1 1,1-1,-1 0,1 0,0 1,0-1,0 0,-1 0,1 0,0 0,0 0,0 0,0 0,0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172 385,'2'0,"-4"0,2 0,0 0,0 0,0 0,0 0,0 0,0-1,0 1,0 0,0 0,0 0,0 0,0 0,0 0,0 0,0 0,0 0,0 0,0 0,0 0,0 0,0 0,0 0,0 0,0 0,1 1,-1-1,0 0,0 0,1 1,-1-1,0 1,0-1,0 0,1 0,-1 1,0-1,0 0,0 0,0 1,1-1,-1 0,0 0,0 1,0-1,1 0,-1 0,0 0,0 0,0 1,0-1,0 0,1 0,-1 0,0 0,0 0,0 0,0 0,1 0,-1 0,0 0,0 0,1 0,-1 0,0 0,1 0,-1 0,1 0,0 0,-1 0,1-1,-1 1,1 0,-1 0,1 0,-1-1,1 1,-1 0,1 0,0-1,-1 1,1 0,0 0,0-1,-1 1,1 0,0 0,0-1,0 1,0 0,-1 0,1-1,0 1,0 0,-1 0,1 0,0 0,0 0,-1 0,1 0,0 0,0-1,-1 1,1 0,0 0,0 0,-1 1,1-1,-1 0,1 0,-1 0,1 0,-1 0,0 0,1 0,-1 1,1-1,-1 0,0 0,1 0,-1 1,0-1,1 0,-1 0,0 1,0-1,0 0,0 0,1 0,-1 0,0 0,0 0,0 0,0 1,0-1,0 0,0 0,0 0,0 0,0 0,0 0,0 0,1 0,-1-1,0 1,1 0,-1-1,1 1,-1 0,1-1,-1 1,1 0,0-1,-1 1,1 0,-1 0,1-1,0 1,-1 0,1 0,0-1,-1 1,1 0,0 0,-1 0,1 0,0 0,-1 0,1 0,0 0,0 0,-1 0,1 0,0 0,-1 0,1 0,0 0,0 0,0 1,0-1,0 0,0 0,-1 0,1 1,0-1,0 0,-1 0,1 0,-1 1,1-1,0 0,-1 0,1 0,-1 0,1 1,-1-1,1 0,0 0,-1 0,1 1,-1-1,1 0,-1 0,1 0,-1 0,1 0,-1 0,1 1,-1-1,1 0,0 0,-1 0,1 0,-1 0,0 0,1 0,-1 1,1-1,-1 0,1 0,-1 0,0 0,1 0,-1 0,0 0,1 0,-1 0,1 0,-1 0,1 0,-1 0,1 0,-1 0,0 0,1 0,-1 0,0 0,1 0,-1 0,1 0,-1 0,0 0,0 0,1 0,-1 0,0 0,0-1,0 1,1 0,-1 0,0 0,0 0,1 0,-1 0,0 0,1-1,-1 1,0 0,2-2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239 399,'2'0,"-4"0,2 0,0 0,0 0,0 0,0 0,0 0,0 0,1 0,-1 0,0-1,0 1,0 0,0 0,0 0,0 0,0 0,0 0,0 0,0 0,0 0,0 0,1 0,-1 0,0 0,0 0,0 0,0 0,0 0,0 0,0 0,0 0,0 0,0 0,0 0,0 0,-1 0,1 1,-1-1,-1 0,1 1,0-1,-1 0,1 0,-1 1,0-1,0 0,0 0,0 0,1 0,-1 0,1 1,-1-1,1 0,-1 0,1 0,0 0,0 0,0 0,1 0,-1 0,1 0,-1 0,1 0,0-1,-1 1,1 0,0 0,-1 0,1 0,0 0,0 0,-1 0,1 0,-1 0,1 0,0 0,0 0,0 0,0 0,-1 0,1 0,0 0,0 0,0 0,0 0,-1 0,1 0,0 0,0 0,0 0,0 0,-1 0,1 1,0-1,0 0,0 0,-1 0,1 1,0-1,-1 1,1-1,-1 1,1 0,0 0,-1 0,1 0,0 0,-1 0,1 0,0 1,0-1,-1 0,1 0,0 0,0 0,0 1,0-1,0 0,0 0,0-1,0 1,0 0,0 0,0-1,0 1,0-1,0 1,1-1,-1 0,0 1,0-1,0 0,0 0,0 0,0 1,0-1,0 0,0 0,0 0,0 0,0 0,0 0,0 0,0 0,0 0,0 0,-1-1,1 1,0-1,0 0,-1 1,1-1,0 0,0 0,0 0,-1 1,1-1,0 1,0-1,0 0,0 1,0-1,0 1,0 0,-1-1,1 1,0 0,0 0,0-1,0 1,0 0,0 0,0 0,0-1,0 1,0 0,0 0,0 0,0 0,0 0,0 0,0 0,0 0,1-1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220 411,'2'0,"-4"0,2 0,0 0,0 0,0-1,0 1,0 0,0 0,0 0,0 0,0 0,0-1,0 1,0 0,0 0,0 0,0 0,0 0,0 0,1 0,-1 0,0 1,1-1,-1 0,0 0,0 1,1-1,-1 1,0-1,0 1,0 0,0-1,0 1,0 0,-1-1,1 1,0 0,-1 0,1 0,-1 0,1-1,-1 1,1-1,-1 1,1-1,-1 1,1-1,-1 1,1-1,0 0,-1 1,1-1,-1 0,1 0,0 1,0-1,0 0,-1 0,1 0,0 0,0 0,0 0,-1 0,1 1,0-1,0 0,0 0,0 0,0 0,0 0,0 0,0 0,0 0,0 0,0 0,0 0,0 0,0 0,0 0,0 0,1 0,-1 1,1-1,0 0,0 0,-1 0,1 0,0 0,0 0,-1 0,1 0,0 0,-1 0,1 0,-1 0,1 0,-1 0,1 0,-1 0,0 0,1 0,-1 0,0 0,0 0,0 0,0 0,0 0,1 0,-1 0,0 0,0 0,1-1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400 351,'2'0,"-4"0,2 0,0-1,0 1,0 0,0 0,0 0,1-1,-1 1,0 0,0 0,0 0,0 0,0-1,0 1,0 0,0 0,0 0,0 0,0 0,0-1,0 1,-1 0,1 0,0 0,-1 0,1 0,-1-1,1 1,-1 0,1 0,-1 0,0 0,1 0,-1 0,1 0,-1 0,1 1,-1-1,1 0,-1 0,1 0,-1 0,1 1,-1-1,1 0,0 1,-1-1,1 0,0 0,0 1,-1-1,1 0,0 1,0-1,0 0,0 1,0-1,-1 0,1 1,0-1,0 0,0 0,0 1,0-1,0 0,0 1,1-1,-1 0,0 0,0 1,0-1,0 0,0 0,1 0,-1 0,0 0,0 1,0-1,1 0,-1 0,0 0,1 0,-1 0,1 0,-1 0,1 0,-1-1,0 1,1 0,-1-1,1 1,-1 0,1-1,0 1,-1-1,1 1,-1-1,1 1,-1-1,1 0,-1 0,1 1,-1-1,1 0,-1 0,1 1,-1-1,0 0,1 1,-1-1,0 0,0 1,1-1,-1 0,0 1,0-1,0 1,1-1,-1 1,0-1,0 1,0 0,0 0,0-1,0 1,0 0,0 0,0 0,0 0,0-1,0 1,1 0,-1 0,0 0,0 0,0 0,0 0,-1 0,1 1,0-1,0 1,-1 0,1-1,0 1,-1 1,1-1,0 0,-1 0,1 0,-1 0,1 1,0-1,-1 0,1 0,-1 0,1 0,0-1,0 1,0 0,0-1,0 1,0-1,0 0,0 1,0-1,0 0,0 0,0 1,0-1,0 0,0 0,0 0,0 1,0-1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566 255,'2'0,"-4"0,2 0,0 0,0 0,0 0,0 0,0 0,0 0,-1 0,0 0,1 1,-1-1,0 0,0 0,0 0,0 0,0 0,0 0,1 0,-1 0,0 0,1 0,-2 0,2 0,0 0,-1 0,1 0,0 0,0 0,0 0,-1 0,1 0,0 0,0 0,0 0,0 0,0 0,0 0,0 0,0 0,0 0,0 0,0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418 342,'2'0,"-4"0,2-1,0 1,0 0,0 0,-1 0,1 0,0 0,-1 0,0 1,1-1,-1 0,0 0,1 1,-1-1,1 0,-1 1,1-1,-1 0,1 0,0 1,0-1,0 0,0 0,0 1,0-1,1 1,-1-1,1 0,-1 1,0-1,1 0,-1 1,1-1,-1 0,0 1,1-1,-1 0,0 0,0 1,1-1,-1 1,0-1,0 0,0 1,0-1,0 0,0 1,0-1,-1 0,1 1,0-1,-1 0,1 1,-1-1,1 0,-1 1,1-1,-1 0,0 0,1 0,0 0,-1 0,1 0,0 1,-1-1,1 0,0 0,0 0,0 0,0 0,-1 0,1 0,0 0,0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417 375,'-1'0,"0"0,-1 0,1 0,-1 0,0 0,-1 0,1 0,-1 0,0 0,1 0,-1 1,1-1,1 0,-1 0,0 0,1 0,-1 0,1 0,-1 0,1 0,0 0,0 0,1 0,-1 0,1 0,-1 0,1 0,0 0,0 0,0 0,0 0,0 0,0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391 403,'2'0,"-4"0,2-1,0 1,0 0,0 0,0 0,0 0,-1-1,1 1,0 0,-1 0,1 0,0 0,-1 0,1 0,0 0,-1 0,1 0,0 0,-1 0,1 0,-1 1,1-1,0 0,-1 0,1 0,0 0,-1 1,1-1,0 0,0 1,-1-1,1 0,0 1,0-1,0 0,-1 1,1-1,0 0,0 0,0 1,0-1,0 0,0 1,0-1,0 0,0 0,0 1,0-1,0 0,0 0,0 0,0 0,0 1,0-1,0 0,1 0,-1 0,0 0,0 0,0 0,1 0,-1 0,0 0,1 0,-1 0,1-1,0 1,-1 0,1-1,-1 1,1 0,-1-1,1 1,-1-1,1 0,0 0,-1 0,1 1,0-1,-1 0,1 0,0 0,-1 0,1 0,-1 0,1 0,-1 0,1 0,-1 0,0 0,0 1,1-1,-1 0,0 1,0-1,0 0,1 1,-1-1,0 1,0-1,0 1,0-1,0 1,0 0,0 0,0-1,0 1,0 0,0 0,0 0,0 0,0 0,0-1,0 1,0 0,0 0,0 0,0 0,0 0,0 0,0 0,0 0,0 0,0 0,0 1,0 0,-1-1,1 1,0 0,0 0,-1 0,1 0,0 0,-1 0,1 0,0 0,0-1,-1 1,1 0,0 0,0 0,0-1,0 1,0 0,0-1,-1 1,1 0,0-1,0 1,0-1,0 0,0 1,0-1,0 0,0 1,1-1,-1 0,0 1,0-1,0 0,0 0,0 1,1-1,-1 0,0 0,2 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409 388,'2'0,"-4"0,2 0,0 0,0 0,0-1,-1 1,1 0,0 0,0 0,0 0,0 0,0 0,0 0,0 0,0 0,0 0,0 0,0 0,0 0,0 0,0 0,0 0,0 0,0 0,0 1,0-1,0 1,0 0,0-1,0 1,-1 0,1 0,0 0,0 0,0 0,0 0,-1 0,1 0,0 0,0 0,0-1,0 1,0 0,0-1,0 1,0-1,0 1,0-1,0 1,0-1,0 0,0 1,0-1,0 0,1 0,-1 1,0-1,0 0,0 0,0 0,1 1,-1-1,0 0,2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401 396,'2'0,"-4"0,2 0,0-1,0 1,0 0,0 0,0 0,0 0,0 0,0 0,0 0,0 0,1 0,-1 1,0-1,1 0,0 0,-1 0,1 0,0 0,0 0,0 0,0 0,0 0,0 0,0 0,0 0,0 0,0 0,0 0,0-1,-1 1,1 0,0 0,1-1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457 376,'2'0,"-4"0,1 0,1 0,-1 0,1 0,0 0,-1 0,1 0,-1 0,0 0,1 0,-1 0,1 0,-1 0,0 0,1 0,-1 0,1 1,-1-1,1 0,-1 0,1 0,-1 0,1 0,0 0,-1 0,1 0,0 0,0 0,0 0,-1-1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455 369,'2'0,"-5"0,3 0,-1 0,1 0,-1 0,0 0,0 0,1 0,-1 0,1 0,-1 0,1 0,-1 0,1 0,0 1,-1-1,1 0,0 0,0 0,0 0,0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502 349,'2'0,"-4"0,3 0,-1 0,0-1,0 1,0 0,0 0,0 0,0 0,0 0,0 0,0 0,-1 0,1 0,-1 0,0 0,-1 1,1-1,-1 0,1 0,-1 0,1 0,-1 0,1 0,-1 1,1-1,0 0,-1 0,1 0,1 0,-1 0,0 0,1 1,0-1,-1 0,1 0,0 0,-1 0,1 0,0 0,-1 0,1 1,0-1,-1 1,1 0,-1 0,0 0,1 0,-1 0,1 1,0-1,-1 0,1 1,0-1,-1 1,1-1,0 1,0-1,0 1,0-1,0 1,0-1,0 1,0-1,0 0,-1 0,1 0,0 0,0 0,0 0,0-1,0 1,1-1,-1 1,0-1,0 0,0 0,0 1,0-1,0 0,0 0,0 0,0 0,0 0,0 0,0 0,0 0,0 0,0 0,0-1,0 0,0 0,0 1,0-1,0-2,0 2,0 0,0 0,0 0,0 0,0 1,0-1,0 0,0 1,0-1,0 0,-1 1,1 0,0-1,0 1,1-1,-1 1,-1 0,1 0,0-1,0 1,1 0,-1 0,0-1,1 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491 364,'2'0,"-4"0,2 0,1 0,-1 0,0 0,0 0,0 0,0 0,0 0,1 0,-1 0,0 0,0 0,0 0,1 0,-1 0,0 0,1 0,-1 1,0-1,0 0,0 1,0-1,0 1,0-1,0 1,0 0,-1 0,1 0,-1 0,1 0,-1 0,1 0,-1 0,0 0,1-1,-1 1,1-1,-1 1,1-1,-1 1,1-1,0 0,0 0,-1 1,1-1,0 0,0 0,0 0,0 0,0 0,0 0,0 0,0 0,0 0,0 0,0 1,0-1,0 0,0 0,0 0,1 0,-1 0,1 1,-1-1,1 0,0 0,-1 0,1 0,0 0,0 0,0 0,-1 1,1-1,0 0,-1 0,1 0,-1 0,0 0,1 0,-1 0,0 0,0 0,1 0,-1 0,0 0,0 0,2-1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538 380,'2'0,"-4"0,2 0,-1 0,1 0,0 0,0 0,0 0,0 0,0 0,0 0,0 0,0 0,1 0,-1 0,1 0,1 0,-1 0,0 0,0 0,0 0,1 0,-1 0,0 0,1 0,-1 0,0 0,1 0,-1 0,0 0,1 0,-1 0,0 0,0 0,0 0,-1 0,1 0,0 0,-1 0,1 0,-1 0,0 0,1 0,-1 0,0-1,0 1,1 0,-1 0,0 0,0 0,0 0,0 0,0 0,0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186 344,'2'0,"-4"0,2 0,0 0,0-1,0 1,0 0,-1 0,1 0,0 0,0 0,0 0,-1 0,1-1,0 1,0 0,0 0,-1-1,1 1,0-1,0 1,0 0,0 0,0-1,0 1,0 0,0-1,0 1,1 0,-1-1,0 1,0 0,0-1,0 1,1 0,-1 0,0-1,1 1,-1 0,0 0,0 0,0 0,1-1,-1 1,0 0,1 0,-1 0,1 0,-1 1,1-1,-1 0,1 0,-1 1,0-1,1 1,0 0,-1-1,1 1,-1 0,0-1,0 1,1-1,-1 1,0 0,0 1,1-1,-1 0,0 0,0 0,0-1,0 1,-1 0,1-1,0 1,0-1,0 1,0 0,-1 0,1-1,0 0,0 1,0-1,-1 0,1 0,0 1,0-1,0 0,-1 0,1 1,0-1,0 0,0 0,0 0,0 0,-1 0,1 0,0 1,0-1,0 0,0 0,0 0,0 0,0 0,0 0,0 0,0-1,1 1,-1 0,0-1,1 1,-1-1,0 1,1-1,-1 1,1-1,-1 0,1 1,-1-1,1 1,-1-1,1 0,-1 0,1 1,-1-1,0 1,1-1,-1 1,0-1,0 1,0 0,1 0,-1-1,0 1,0 0,0 0,0 0,0-1,0 1,0 0,1 0,-1 0,0 0,0 0,0 0,0 0,0 0,0 0,0 0,-1 1,1-1,0 0,0 1,-1 0,1-1,0 1,0 0,0 0,0-1,0 1,0 0,0-1,0 1,0 0,0-1,0 1,1 0,0 0,-1 0,1 0,-1-1,1 1,0-1,0 1,2-1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544 371,'2'0,"-4"0,2 0,0 0,0 0,0 0,0-1,0 1,0 0,0 0,0 0,0 0,0 0,0 0,0 0,0 0,0 0,0 0,0 0,1 0,-1 0,1 0,0 0,0 0,0 0,1 1,-1-1,0 0,1 0,0 0,0 0,-1 0,0 0,0 0,0 0,-1 0,1 0,0 0,-1 0,0 0,1 0,-1 0,0 0,1 0,-1 0,0 0,0 0,0 0,1 0,-1 0,0 0,0 0,0-1,0 1,0 0,0 0,0-1,0 1,0 0,0-1,0 1,0 0,0-1,0 1,0 0,0-1,-1 1,1 0,0 0,0 0,0-1,0 1,0 0,0 0,0 0,0 0,0 0,0 0,0 0,0-1,0 1,0 0,0 0,0 0,1 1,-1-1,1 0,-1 1,1-1,-1 0,1 1,0-1,-1 1,1-1,-1 1,1 0,0-1,-1 1,0-1,1 0,-1 1,0-1,0 0,1 1,-1-1,0 0,0 1,0-1,0 0,0 0,0 1,0 0,-1-1,1 1,-1-1,1 1,-1-1,0 1,0 0,0-1,0 1,0 0,-1-1,1 1,0-1,0 1,1-1,-1 0,0 1,1-1,-1 0,1 0,-1 0,1 0,0 1,0-1,-1 0,1 0,0 0,0 0,0 0,0 0,0 0,-1 0,1 0,0 0,0 0,0 0,0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618 358,'2'0,"-4"0,3-1,-1 1,0 0,0 0,0 0,0 0,0 0,0 0,1 0,-1 0,0 0,0-1,0 1,0 0,0 0,1 0,-1 0,0 0,0 0,0 0,0 0,0 0,0 0,0 0,0 0,0 0,0 0,-1 0,1 0,-1 0,0 1,1-1,-1 0,0 0,1 0,-1 1,0-1,1 0,-1 0,1 0,0 1,-1-1,1 0,0 0,-1 0,1 0,0 0,0 1,0-1,0 0,0 0,0 1,0-1,1 0,-1 1,0-1,1 1,-1-1,1 1,-1-1,1 0,-1 1,1-1,-1 1,0-1,1 1,-1-1,1 0,-1 1,0-1,0 0,0 1,1-1,-1 0,0 0,0 1,0-1,0 1,0-1,0 0,0 1,0-1,0 1,0-1,-1 1,1-1,0 0,-1 1,1-1,-1 1,0-1,1 0,-1 0,0 1,1-1,-1 0,0 0,1 0,-1 0,1 0,-1 1,1-1,0 0,-1 0,1 0,0 0,0 0,-1 0,1 0,0 0,0 0,0 0,-1 0,1 0,0 0,0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632 373,'2'0,"-4"0,2 0,0 0,0 0,0 0,0 0,0 0,0 0,0 0,0 0,0 0,0 0,1 0,0 0,-1 0,1 0,0 0,0 0,0 0,0 0,0 0,0 0,-1 0,1 0,0 0,-1 0,1 0,-1 0,1 0,-1 0,0 0,0 0,1 0,-1 0,0 0,0 0,0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634 365,'2'0,"-4"0,2 0,0 0,0 0,0 0,0 0,0 0,1 0,-1 0,1 0,0 0,0 0,-1 0,1 0,0 0,-1 0,1 0,-1 0,1 0,-1 0,0 0,1 0,-1 0,1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684 334,'2'0,"-4"0,2 0,0 0,0 0,0 0,0 0,1 0,-1 0,0-1,0 1,0 0,0 0,0 0,0 0,0 0,0 0,0 0,0 0,0 0,-1 1,1-1,-1 0,1 0,-1 1,0-1,1 0,-1 1,1-1,-1 1,0 0,1 0,-1-1,0 1,1 0,-1 0,1 0,-1-1,1 1,0 0,-1 0,1 0,-1 0,1 0,0 0,0 0,-1 1,1-1,0 0,0 0,0 0,-1 0,1 1,0-1,0 0,-1 0,1 0,0 1,0-1,0 0,0 1,-1-1,1 1,0-1,0 0,0 1,0-1,0 1,0-1,0 1,0-1,0 0,-1 1,1-1,0 0,0 0,0 1,0-1,0 0,-1 0,1 0,0 0,0 0,0-1,-1 1,1 0,0 0,0-1,0 1,-1-1,1 1,0-1,-1 1,1-1,-1 1,1-1,-1 0,1 1,-1-1,1 0,-1 0,0 1,1-1,-1 0,0 0,1 0,0 0,-1 0,1 0,0 0,-1 0,1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679 410,'2'0,"-4"0,2 0,0 0,0 0,0 0,0 0,0 0,0 0,0 0,0 0,0 0,0 0,0 0,0 0,0 0,0 0,0 0,0 0,0 0,0 0,0 0,-1 0,1 0,0 1,0-1,0 0,0 0,0 0,0 0,0 0,0 0,0 0,0 0,0 0,0 0,0 0,0 0,0 0,0 0,0 0,0 0,0 0,0 0,0 0,0 0,0 0,0 0,0 0,0 0,0 0,0 0,0 0,0 0,0 0,0 0,0 0,0 0,0 0,0 0,0 0,0 0,0 0,0 0,0 0,0 0,0 0,0 0,0-1,0 1,0 0,0 0,0 0,0 0,0 0,-1 0,1 0,0 0,0 0,0-1,0 1,-1 0,1 0,0 0,0 0,0 0,-1 0,1 0,0 0,0 0,-1 0,1 0,0-1,-1 1,1 0,0 0,-1 1,1-1,0 0,-1 0,1 0,0 0,-1 0,1 0,0 0,-1 0,1 0,0 1,-1-1,1 0,0 0,-1 0,1 1,-1-1,1 0,0 1,0-1,-1 0,1 0,0 1,0-1,0 0,-1 0,1 1,0-1,0 0,0 0,-1 1,1-1,0 1,0-1,0 0,0 0,0 1,0-1,-1 0,1 1,0-1,0 0,0 1,0-1,0 0,0 0,0 0,0 0,0 0,0 0,0 0,0 1,0-1,0 0,0 0,0 0,0 0,0 0,0 0,1 0,-1 0,0 0,0 0,0 1,0-1,0 0,1 0,-1 0,0 0,0 0,0 0,0 0,1 0,-1 0,0 0,0 0,0-1,1 1,-1 0,0 0,0 0,0 0,1 0,-1 0,0 0,0-1,1 1,-1 0,0 0,0 0,0-1,1 1,-1 0,0 0,0 0,0-1,1 1,-1 0,0 0,0-1,0 1,1 0,-1 0,0 0,0-1,0 1,1 0,-1 0,0-1,0 1,0 0,1 0,-1 0,0 0,0-1,0 1,0 0,0 0,0 0,0 0,1 0,-1 0,0 0,0-1,0 1,0 0,0 0,0 0,0 0,0 0,0 0,0 0,0 0,0 0,0 0,1 0,-1 0,0-1,0 1,0 0,0 0,0 0,0 0,0 0,0 0,0 0,0 0,0 0,0 0,0 0,0 0,0 0,0 0,0 0,0 0,0 0,0 0,0 0,0 0,0 0,0 0,0 0,0 0,0 0,0 0,0 0,0 0,0 0,0 0,0 0,0 0,0 0,0 0,0 0,0 0,0 0,0 0,0 0,0 0,0 0,0 0,0 1,0-1,0 0,0 0,0 1,0-1,0 0,0 1,0-1,-1 1,1-1,0 1,0-1,0 0,0 1,0-1,0 0,0 1,0-1,0 0,0 1,0-1,0 0,-1 1,1-1,0 0,0 0,0 1,0-1,0 0,0 0,0 0,0 1,0-1,1 0,-1 0,0 0,0 0,0 1,0-1,0 0,0 0,0 0,0 0,0 1,0-1,0 0,0 0,0 0,1 0,-1 0,0 0,0 0,0 0,0 0,0 1,1-1,-1 0,0 0,0 0,0 0,1 0,-1 0,0 0,0 0,1 0,-1-1,0 1,1 0,-1 0,0 0,0 0,1 0,-1-1,0 1,0 0,0-1,0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698 326,'2'0,"-4"0,3-1,-1 1,0 0,0 0,0 0,0 0,0 0,0 0,0-1,0 1,0 0,0 0,0 0,0 0,0 0,0-1,1 1,-1 0,0 0,0 0,0-1,0 1,0 0,0 0,0 0,0-1,0 1,1 0,-1 0,0 0,0 0,0-1,0 1,0 0,0 0,0 0,0 0,0 0,0 0,0-1,0 1,0 0,0 0,1 0,-1 0,0 0,0 0,0 0,0 0,0 0,0 0,0 0,0 0,0 0,0 0,0 0,0 0,0 0,0 0,0 0,0 0,0 0,0 0,0 0,0 0,0 0,0 0,0 0,0 0,0 0,0 0,0 0,0 1,-1-1,1 0,0 1,0-1,0 0,0 1,0 0,-1-1,1 1,0-1,0 1,0-1,0 1,-1 0,1-1,0 1,0-1,0 1,0-1,0 1,0-1,-1 0,1 1,0-1,0 1,0-1,0 0,0 1,0-1,-1 0,1 1,0-1,0 0,0 1,0-1,0 0,0 0,0 1,0-1,0 0,0 0,0 1,0-1,-1 0,1 0,0 0,0 0,0 1,0-1,0 0,0 0,0 0,0 0,0 0,0 1,0-1,0 0,0 0,0 0,0 0,0 0,0 0,0 1,0-1,0 0,0 0,0 0,0 0,0 0,0 0,0 0,0 0,0 0,0 0,0 0,0 1,0-1,0 0,0 0,0 0,0 0,0 0,0 0,0 0,0 0,0 0,0 0,0 0,0 0,0 0,1 0,-1 0,0 0,0 0,0 0,0 0,0 0,1 0,-1 0,0 0,0 0,0 0,0 0,0 0,1 0,-1 0,0 0,0 0,0 0,0 0,0 0,0 0,0 0,1 0,-1 0,0 0,0 0,0 0,1-1,-1 1,0 0,0 0,0 0,1 0,-1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702 328,'2'0,"-4"0,2 0,0 0,0 0,0 0,0 0,0 0,0 0,1 0,-1 0,0 0,0 0,0 0,0 0,0 0,0 0,0 0,0 0,0 0,1 0,-1 0,0 0,0 0,0 0,0 0,0 0,0 0,0 0,0 0,0 0,0 0,0 0,0 0,0 0,0 0,1 0,-1 0,0 0,0 0,0 0,0 0,0 0,0 0,0 0,0 0,0 0,0 0,0 0,0 0,0 0,0 0,0 0,0 0,0 0,1 0,-1 0,0 0,0 0,0 0,0 0,0 0,0 0,0 0,0 0,0 0,0 1,0-1,0 0,0 0,0 0,0 0,-1 0,1 0,-1 0,1 0,-1 0,0 0,0 0,0 0,0 0,0 0,0 0,0 0,0 0,0 0,0 0,0 0,1 0,-1 0,0 0,1 0,-1 0,1 0,-1 0,1 0,0 0,-1 0,1 0,0 0,0 0,0 0,0 0,-1 0,1 0,0 0,0 0,0 0,0 0,0 0,0 0,0 0,0 0,0 0,0 0,-1 0,1 0,0 0,0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737 360,'2'0,"-4"0,2 0,1 0,-1 0,1 0,-1 0,0-1,1 1,-1 0,0 0,1 0,-1 0,0 0,1 0,-1 0,0 0,1 0,-1 0,0 0,0 0,1 0,-1 0,0 0,0 0,0 0,0 0,0 0,0 0,0 0,1 0,-1 0,0 0,0 0,0 0,0 0,0 0,-1 0,1 0,-1 0,0 0,-1 0,1 1,-1-1,0 0,0 0,0 0,0 0,1 0,-1 0,1 1,-1-1,1 0,0 0,0 0,0 0,1 0,-1 0,1 0,-1 0,1 0,-1 0,1 0,0 0,0 0,-1 0,1 0,0 0,0 0,0 0,-1 0,1 0,0 0,0 0,0 0,0 0,-1 0,1 0,0 0,-1 0,1 1,0-1,-1 0,1 1,-1-1,1 1,-1-1,0 1,1 0,-1 0,0 0,1 0,-1 0,1 0,-1 0,1 0,-1 0,1 0,-1 0,1-1,0 1,-1 0,1 0,0 0,0-1,-1 1,1 0,0-1,0 1,0-1,0 0,0 1,0-1,0 0,0 0,-1 1,1-1,0 0,0 0,0 0,0 0,0 0,0 1,0-1,0 0,0 0,0 0,0 0,0 0,0-1,0 1,0 0,0-1,0 1,0-1,0 0,0 1,0-1,0 1,0-1,0 0,0 1,0-1,0 1,0 0,0-1,0 1,0 0,0-1,0 1,0 0,0-1,0 1,0 0,1-1,-1 1,0 0,0-1,0 1,0 0,1-1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722 374,'2'0,"-4"0,2 0,0 0,0-1,0 1,0 0,0 0,1 0,-1 0,0 0,0 0,0 0,1 0,-1 0,0 0,0 0,0 0,1 1,-1-1,0 0,0 0,0 0,0 0,1 0,-1 1,0-1,0 0,0 1,0-1,0 0,0 1,-1-1,1 0,0 1,-1-1,1 1,0-1,-1 1,1-1,-1 0,1 1,-1-1,1 1,-1-1,1 0,0 0,-1 0,1 1,0-1,0 0,-1 0,1 0,0 0,0 0,0 0,0 0,0 0,0 1,-1-1,1 0,0 0,0 0,0 0,0 0,0 0,0 0,0 0,0 0,0 0,0 1,0-1,1 0,-1 0,0 0,1 0,-1 0,1 0,-1 1,1-1,-1 0,1 0,-1 0,1 0,-1 0,1 0,-1 0,0 0,1 0,-1 0,0 0,0 0,0 0,1 0,-1 0,0 0,0 0,0 0,1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225 341,'2'0,"-4"0,2 0,0 0,0 0,0 0,0 0,0 1,-1-1,0 1,1-1,-1 1,0 1,0 0,0 0,0-1,1 0,-1 0,1 1,0-1,-1-1,1 1,0 0,0 0,0-1,0 1,0 0,1 0,-1 0,0-1,0 1,1 0,-1 0,1 0,0-1,-1 0,2 1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769 375,'2'0,"-4"0,2 0,0 0,0 0,0 0,-1 0,1-1,0 1,-1 0,1 0,0 0,-1 0,1 0,-1 0,1 0,-1 0,0 0,1 0,-1 0,1 0,-1 0,1 0,-1 1,1-1,-1 0,1 0,-1 0,1 0,-1 1,1-1,0 0,-1 0,1 0,0 1,0-1,-1 0,1 0,0 1,0-1,-1 0,1 1,0-1,0 0,0 1,0-1,-1 0,1 1,0-1,0 0,0 1,0-1,0 0,0 0,0 1,1-1,-1 0,0 0,0 1,0-1,0 0,0 0,0 0,1 0,-1 0,0 1,0-1,0 0,1 0,-1 0,0 0,0 0,1 0,-1 0,1 0,-1 0,0 0,0 0,1 0,-1 0,1 0,-1 0,0 0,1-1,-1 1,1 0,-1-1,1 1,0 0,-1-1,1 1,-1-1,0 1,1-1,0 0,-1 1,1-1,-1 0,1 1,-1-1,1 0,-1 0,0 0,1 0,-1 0,1 0,-1 0,0 0,1 1,-1-1,0 0,0 0,0 0,1 1,-1-1,0 0,0 1,0-1,0 0,1 1,-1-1,0 1,0 0,0-1,0 1,0 0,0 0,0-1,0 1,0 0,0 0,0-1,0 1,1 0,-1 0,0 0,0 0,0 0,0 0,0 0,0 0,0-1,0 1,0 0,0 0,0 0,0 0,0 0,0 0,0 0,0 0,0 0,0 0,0 0,0 0,0 1,-1-1,1 1,0-1,-1 1,1 0,0 0,-1 0,1 0,-1 0,1 0,0-1,-1 1,1 0,0 0,-1 0,1-1,0 1,0 0,-1 0,1-1,0 1,0 0,0-1,-1 1,1 0,0-1,0 1,0-1,0 1,0-1,-1 0,1 1,0-1,0 1,0-1,0 0,0 1,0-1,0 0,0 0,0 1,0-1,0 0,0 1,0-1,0 0,0 0,0 1,0-1,0 0,1 0,-1 0,0 1,0-1,0 0,0 0,0 0,0 0,0 1,1-1,-1 0,0 0,0 0,0 0,1 0,-1 0,2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783 364,'2'0,"-4"0,2 0,0 0,1 0,-1 0,0 0,0-1,0 1,0 0,0 0,0-1,0 1,0 0,0-1,1 1,-1 0,0 0,0-1,0 1,0 0,0-1,0 1,0 0,1 0,-1-1,0 1,0 0,0 0,0 0,0-1,0 1,0 0,0 0,0 0,0 0,0 0,0 0,0 0,0-1,0 1,0 0,0 0,0 0,1 0,-1 0,0 0,0 0,0 0,0 0,0 0,0 0,0 0,0 1,0-1,-1 1,1-1,0 1,0 0,0-1,0 1,0 0,-1 0,1 0,0 0,0 0,-1 0,1-1,0 1,0 0,0-1,0 1,-1 0,1-1,0 1,0-1,0 1,0-1,0 1,0-1,0 0,0 1,0-1,0 0,0 1,0-1,0 0,0 0,0 1,0-1,0 0,0 1,0-1,0 0,0 0,0 1,0-1,0 0,0 0,0 0,0 1,0-1,0 0,0 0,0 0,0 1,0-1,0 0,0 0,1 0,-1 0,0 0,0 0,0 0,0 0,1 1,-1-1,0 0,0 0,1 0,-1 0,0 0,0 0,1 0,-1 0,0 0,1 0,-1 0,0 0,1-1,-1 1,0 0,0 0,1 0,-1 0,0 0,1 0,-1 0,0-1,0 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777 365,'2'0,"-4"0,2 0,0 0,0 0,0 0,0 0,0 0,0 0,0 0,0 0,0 0,0 0,0 0,0 0,0 0,0 0,0 0,0 0,0 0,0 0,0 0,0 0,0 0,0 0,0 0,0 1,1-1,-1 0,1 0,-1 0,1 0,0 0,-1 0,1 0,-1 0,0 0,1 1,-1-1,1 0,-1 0,0 0,1 0,-1 0,0 0,0 0,1 0,-1 0,0 0,0 0,0 0,0 0,0 0,0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1097 300,'2'0,"-4"0,2 0,0 0,0 0,0 0,0 0,0 0,0 0,0 0,0 0,0 0,0 0,0 0,0 0,0 0,0 0,0-1,0 1,0 0,0 0,0 0,0 0,0 0,0 0,0 0,0 0,0 0,0 0,0 0,0 0,0 0,0 0,0 0,0 0,0 0,0 0,0 0,0 0,0 0,0 0,0 0,0 0,0 0,0 0,0 0,0 0,0 0,0 0,0 0,-1 0,1 0,0 0,-1 0,1 1,0-1,-1 0,1 0,0 1,0-1,-1 0,1 1,0-1,0 0,-1 1,1-1,0 0,0 0,-1 1,1-1,0 0,0 1,0-1,0 0,-1 1,1-1,0 1,0-1,-1 1,1-1,0 1,0 0,-1-1,1 1,0-1,0 1,0 0,-1-1,1 1,0-1,0 1,0 0,-1-1,1 1,0-1,-1 1,1 0,0-1,-1 1,1-1,0 1,0-1,-1 1,1-1,0 1,-1-1,1 1,0-1,-1 1,1-1,0 1,-1-1,1 0,0 1,-1-1,1 1,0-1,-1 1,1-1,-1 1,1-1,0 0,-1 1,1-1,-1 0,1 0,0 1,0-1,-1 0,1 0,0 0,-1 1,1-1,0 0,0 0,-1 0,1 0,0 0,0 1,0-1,0 0,0 0,0 0,-1 0,1 0,0 0,0 0,0 0,0 0,0 0,0 0,0 0,0 0,0 0,0 0,0 0,0 0,0 0,0 0,0 0,0 0,0 0,0 0,0 0,0 0,0 0,0 0,0 0,0 0,0 0,0 0,0 0,0 0,0 0,0 0,0 0,0 0,0 0,0 0,0 0,0 0,0 0,0 0,0 1,0-1,0 0,1 0,-1 0,0 0,0 0,0 0,0 0,1 0,-1 0,0 0,0 0,0 0,0 0,0 0,0 0,1 1,-1-1,0 0,0 0,0 0,1 0,-1 1,0-1,0 0,1 0,-1 0,0 1,0-1,0 0,1 0,-1 1,0-1,0 0,0 0,1 1,-1-1,0 0,0 1,0-1,0 0,0 1,1-1,-1 0,0 1,0-1,0 1,0-1,1 0,-1 1,0-1,0 1,0-1,0 0,0 1,0-1,0 1,0-1,0 0,0 1,0-1,0 0,0 1,0-1,0 1,0-1,0 1,0-1,0 1,0-1,0 1,0-1,0 1,0 0,0-1,0 1,-1-1,1 1,0 0,0-1,0 1,0-1,0 1,0-1,0 1,0-1,0 1,-1-1,1 1,0-1,0 0,0 1,0-1,0 1,0-1,0 1,0-1,-1 1,1-1,0 1,0-1,0 1,0 0,-1-1,1 1,0 0,0-1,0 1,0 0,-1-1,1 1,0 0,0-1,0 1,-1-1,1 1,0 0,0-1,0 1,0 0,0-1,0 1,-1-1,1 1,0-1,0 1,0-1,0 1,0-1,0 1,-1-1,1 1,0-1,0 0,0 1,0-1,0 1,0-1,-1 1,1-1,0 1,0-1,0 1,0-1,0 0,-1 1,1-1,0 1,0-1,0 1,0-1,-1 1,1-1,0 0,0 1,0-1,0 1,-1-1,1 1,0-1,0 0,0 1,0-1,-1 1,1-1,0 1,0-1,0 1,0-1,0 1,-1-1,1 1,0-1,0 1,0-1,0 1,0-1,0 1,0-1,0 0,-1 1,1-1,0 1,0-1,0 1,0-1,0 1,0-1,0 0,0 1,0-1,0 0,0 1,0-1,0 1,0-1,0 1,0-1,0 0,0 1,0-1,0 1,0-1,0 0,0 1,0-1,0 1,0-1,0 0,0 1,0-1,0 0,0 1,0-1,0 1,1-1,-1 0,0 1,0-1,0 1,0-1,0 0,0 1,0-1,0 0,1 1,-1-1,0 0,0 0,0 1,0-1,0 0,0 1,1-1,-1 0,0 0,0 1,0-1,0 0,0 0,1 1,-1-1,0 0,0 0,0 1,0-1,0 0,1 0,-1 0,0 1,0-1,0 0,0 0,0 1,1-1,-1 0,0 0,0 0,0 0,0 1,0-1,1 0,-1 0,0 0,0 0,0 1,0-1,0 0,1 0,-1 0,0 0,0 1,0-1,1 0,-1 0,0 0,0 0,0 0,0 1,1-1,-1 0,0 0,0 0,0 0,1 1,-1-1,0 0,0 0,1 0,-1 0,0 1,0-1,1 0,-1 0,1 0,-1 0,0 1,1-1,-1 0,0 0,1 0,-1 0,0 0,0 0,1 0,-1 0,0 0,0 0,1 1,-1-2,0 1,1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1119 317,'2'0,"-4"0,2 0,0 0,0 0,0 0,0 0,0 0,1 0,-1 0,0 0,0 0,0 0,0 0,0 0,0 0,0 0,1 0,-1 0,0 0,0 0,0 0,0-1,0 1,0 0,0 0,1 0,-1 0,0 0,0 0,0 0,0-1,0 1,0 0,-1 0,1 0,0 0,-1-1,1 1,-1 0,1 0,-1-1,0 1,1 0,-1 0,0 0,0 0,0 0,0 0,1 0,-1 0,0 0,0 0,1 0,-1 1,1-1,-1 0,1 0,-1 0,1 1,-1-1,1 0,-1 1,1-1,0 1,-1-1,1 1,0-1,-1 1,1-1,0 1,0-1,0 1,-1-1,1 1,0-1,0 1,0-1,0 0,0 1,0-1,0 0,0 1,0-1,0 0,0 0,0 0,0 1,0-1,0 0,1 0,-1 1,0-1,0 0,0 0,1 0,-1 1,0-1,0 0,1 0,-1 0,1 0,-1 0,1 0,0 0,0 0,0 0,0 0,0-1,0 1,-1 0,1 0,0 0,0 0,0 0,0 0,0 0,-1 0,1 0,0 0,-1 0,1 0,-1 0,0 0,1 0,-1 0,0 0,1 0,-1 0,0 0,0 0,1 1,-1-1,0 0,0 0,0 1,0-1,0 0,0 0,0 1,0-1,0 0,-1 1,1-1,0 0,-1 0,1 0,-1 1,1-1,-1 0,1 0,0 0,-1 0,1 0,0 0,-1 0,1-1,0 1,0 0,0 0,0 0,0 0,0-1,0 1,0 0,0 0,1-1,-1 1,1 0,-1-1,1 1,0 0,-1-1,1 1,2-1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1142 321,'2'0,"-4"0,2 0,0 0,0 0,0 0,0 0,0 0,0 0,0 0,0 0,0 0,0 0,0 0,0 0,0 0,0 0,0 0,-1 0,1 0,-1 1,1-1,0 0,0 0,0 1,0-1,0 1,0-1,0 1,0-1,0 1,0-1,0 1,0-1,0 1,0-1,0 1,0-1,0 1,0-1,0 1,0-1,0 0,0 1,0-1,0 0,0 1,-1-1,1 0,0 0,-1 0,1 1,0-1,-1 0,0 0,1 0,-1 0,0 0,1 0,-1 0,1 0,-1 0,1 0,0 0,-1 0,1 0,0-1,0 1,-1 0,1 0,0 0,0 0,0 0,0 0,0-1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1152 315,'2'0,"-3"0,1-1,0 1,0 0,0 0,0-1,0 1,1 0,-1 0,0 0,0-1,0 1,0 0,0 0,1 0,-1 0,0 0,0 0,0-1,0 1,0 0,0 0,0 0,0 0,0 0,0 0,0 0,0 0,0 0,0 0,0 0,0 0,0 0,0 0,1 0,-1 1,0-1,0 1,-1-1,1 1,0 0,0 0,0 0,-1 0,1 0,0 0,-1 0,1 0,-1 0,1 0,0 0,-1 0,1-1,0 1,-1 0,1 0,0-1,-1 1,1 0,0-1,0 1,0-1,0 0,-1 1,1-1,0 1,0-1,0 0,0 0,0 1,0-1,0 0,0 0,0 1,0-1,0 0,0 0,0 0,0 1,0-1,1 0,-1 0,0 0,0 0,0 0,1 1,-1-1,0 0,1 0,-1 0,0 0,1 0,-1 0,1 0,-1 0,1 0,1-1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1146 320,'2'0,"-4"0,2 0,0 0,0 0,0 0,0 0,0 0,0 0,0 0,0 0,0 0,0 0,0 0,0 0,0 0,0 0,0 0,0 0,0 0,0 1,1-1,0 0,-1 0,1 0,-1 1,1-1,0 0,-1 0,1 0,0 0,-1 1,1-1,-1 0,0 0,1 0,-1 0,0 0,0 0,1 0,-1 0,0 1,1-1,-1 0,0 0,2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1167 333,'2'0,"-4"0,2 0,0 0,0 0,0 0,0 0,0 0,0 0,0 0,0 0,0 0,0 0,0 0,0 0,0 0,0 0,0 0,0 0,1 0,-1 1,1-1,0 0,-1 0,1 0,-1 0,1 0,0 0,-1 1,1-1,0 0,-1 0,1 0,-1 0,1 1,-1-1,1 0,-1 0,0 0,0 0,1 0,-1 0,0 0,0 0,1 0,-1 0,0 0,0 0,0 0,0 0,1 0,-1 0,0 0,0 0,0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1171 326,'2'0,"-4"0,2 0,0 0,0 0,0 0,0 0,0 0,0 0,0 0,0 0,0 0,0 0,1 0,0 0,0 1,-1-1,1 0,0 0,0 0,0 1,-1-1,1 0,0 1,-1-1,1 0,-1 0,1 0,-1 0,0 0,0 0,1 0,-1 0,0 0,0 0,0 0,1 0,0 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239 340,'2'0,"-4"0,2 2,-1-2,1 1,0 0,0 0,0 0,0 0,0 0,0 1,0 0,1-1,-1 0,0-1,0 1,0 0,0 0,1 0,-1 0,0-1,1 1,-1-1,0 1,1-1,-1 0,0 0,0 1,1-1,-1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1209 319,'2'0,"-4"0,2 0,0 0,0 0,0 0,0 0,0 0,-1 0,1 0,0 0,-1 0,1 0,0 0,-1 1,1-1,0 0,-1 0,1 0,0 0,0 0,-1 0,1 0,0 0,0 1,0-1,0 0,0 0,0 0,0 0,-1 0,1 0,0 0,0 0,0 0,0 0,0 0,1-1,-1 1,0 0,0-1,1 1,-1 0,0 0,0 0,1-1,-1 1,0 0,1 0,-1 0,0-1,0 1,0 0,1 0,-1 0,0 0,0 0,0 0,0 0,0-1,0 1,0 0,0 0,0 0,0 1,0-1,0 0,0 1,0-1,0 1,-1 0,1 0,0 0,-1 0,1 1,-1-1,1 0,0 0,0 0,-1-1,1 1,0 0,0-1,0 1,0 0,-1-1,1 1,0-1,0 1,0-1,0 0,0 0,0 1,0-1,0 0,0 0,0 0,0 1,0-1,0 0,0 0,0 0,0 0,0 0,1 1,-1-1,0 0,0 0,0 0,0 0,1 0,-1 0,0 0,1 1,-1-1,0 0,1 0,-1 0,0 0,1 0,-1 0,0 0,1 0,-1 0,0 0,1 0,-1 1,0-1,1 0,-1 0,0 0,0 0,1 0,-1 0,0 0,0 0,1 0,-1 0,0 0,0 0,0 0,0 0,0 0,0 0,0 0,0 0,0 0,0 0,0 0,0 0,0 0,-1 0,0 0,0 0,-1-1,1 1,0 0,0 0,0 0,0 0,0 0,1 0,-1 0,1-1,-1 1,1 0,0 0,0 0,0 0,-1 0,1 0,0 0,0 0,0 0,0 0,0 0,0 0,0 0,0 0,-1 0,1 0,0 0,0 0,0 0,0 0,0 0,0 0,0 0,0 0,0 0,0 0,0 0,0 0,0 0,0 0,0 0,0 0,0 0,0 0,0 0,0 0,0 0,0 0,0 0,0 0,0 0,0 0,0 0,0 0,0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1108 372,'2'0,"-4"0,2 0,1 0,-1 0,0 0,0 0,0 0,0 0,0 0,0 0,0 0,0 0,0 0,0 0,0 0,-1 0,0-1,0 1,0 0,0 0,-1 0,1 0,0 0,0 0,-1 0,1 0,0 0,0 0,1 0,-1 0,1 0,-1 0,1 1,-1-1,1 0,0 0,0 0,0 0,0 0,0 0,0 0,0 1,0-1,0 0,0 1,1-1,-1 0,1 1,0-1,-1 1,1 0,0-1,-1 1,1-1,-1 1,1-1,-1 0,1 1,-1-1,1 1,-1-1,0 0,0 1,0-1,0 0,1 0,-1 1,0-1,0 0,0 0,0 1,0-1,-1 0,1 0,0 1,0-1,-1 0,1 0,-1 0,1 1,-1-1,0 0,0 0,1 0,-1 0,0 0,1 0,-1-1,0 1,1 0,-1 0,0 0,1 0,0 0,-1 0,1 0,0 0,-1-1,1 1,0 0,0 0,-1 0,1 0,0 0,0 0,-1-1,1 1,0 0,0 0,0 0,0 0,0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1108 384,'2'0,"-4"0,2 0,0 0,0 0,0 0,0 0,0 0,0 0,0 0,0 0,1 0,-1 0,0 0,0 0,0 0,1 0,-1 0,0 0,1 0,-1 1,0-1,1 0,-1 0,1 0,-1 0,1 0,-1 0,1 0,-1 0,1 0,-1 0,1 0,-1 0,0 0,1 0,-1 0,0 0,0 0,1-1,-1 1,0 0,1 0,-1 0,0-1,0 1,0 0,0 0,0 0,0 0,0-1,0 1,0 0,0 0,0 0,0 0,0 0,0-1,-1 1,1 0,0 0,0 0,0 0,-1 0,1 0,0 0,0 0,-1 0,1 0,0 0,-1 0,1 0,0 1,0-1,0 0,-1 0,1 0,0 1,0-1,0 0,0 0,0 1,-1-1,1 0,0 1,0-1,0 0,0 0,0 1,0-1,0 0,0 0,0 0,0 1,0-1,0 0,0 0,0 0,0 0,0 0,0 0,0 0,1 1,-1-1,0 0,0 0,0 0,0 0,0 0,0 0,0 0,1 0,-1 0,0 0,1 0,-1 0,1 0,-1 0,0-1,1 1,-1 0,1 0,-1 0,1 0,-1 0,1-1,-1 1,0 0,1 0,-1 0,0 0,1 0,-1 0,0 0,0 0,1 0,-1 0,0-1,0 1,0 0,1 0,-1 0,0 0,0 0,0 0,0 0,0 1,0-1,0 0,1 0,-1 0,0 0,0 0,0 0,0 1,0-1,0 0,0 0,0 1,0-1,0 0,0 0,0 1,0-1,0 0,0 0,0 0,0 0,0 0,0 1,0-1,0 0,0 0,0 0,0 0,0 0,0 0,0 0,0 0,0 0,0 0,0 0,0 0,0 0,0-1,1 1,-1 0,0 0,0 0,1-1,-1 1,0 0,0 0,1 0,-1-1,0 1,0 0,1 0,-1 0,0 0,0 0,0 0,0 0,0 0,0-1,1 2,-1-1,0 0,0 0,1 0,-1 0,0 1,0-1,0 0,0 0,0 1,0-1,1 0,-1 1,0-1,0 0,0 0,0 1,0-1,0 0,0 0,0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1153 368,'2'0,"-4"0,2 0,0 0,0-1,0 1,0 0,0 0,1 0,-1 0,0 0,0 0,0 0,0 0,0 0,0 0,0 0,0 0,0 0,0 0,0 0,0 0,0 0,0 0,0 0,0 0,0 0,0 0,0 1,-1-1,1 1,0 0,0-1,0 1,-1 0,1 0,0-1,-1 1,1 0,0 0,-1 0,1 0,0 0,-1 0,1-1,0 1,-1 0,1-1,0 1,0-1,0 1,0-1,-1 1,1-1,0 1,0-1,0 0,0 1,0-1,0 0,0 1,0-1,0 0,0 0,0 1,0-1,0 0,0 0,0 1,0-1,0 0,0 0,1 0,-1 1,0-1,0 0,0 0,1 0,-1 0,0 0,1 0,-1 0,0 1,1-1,-1 0,0 0,2-1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1155 377,'2'0,"-4"0,2 0,0 0,0 0,-1 0,1 0,-1 0,0 0,0 0,0 0,0-1,0 1,0 0,0 0,0 0,0 0,0-1,1 1,-1 0,1 0,0 0,0 0,-1 0,1 0,0 0,0 0,-1 0,1 0,0 0,0 0,0 0,0 0,0 0,0 0,0 0,0 0,0 0,0 0,-1 0,1 0,0 0,0 0,0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1168 388,'2'0,"-4"0,2 0,0 0,0 0,0 0,0 0,0 0,0 0,0 0,0 0,0 0,0 0,1 0,-1 0,1 0,-1 0,1 1,0-1,-1 0,1 0,0 0,0 0,0 1,0-1,0 0,0 0,-1 0,1 0,0 1,0-1,-1 0,1 0,-1 0,1 0,-1 0,1 0,-1 0,0 0,1 0,-1 0,0 0,0 0,1 0,-1 0,0 0,0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1174 379,'2'0,"-4"0,2 0,0 0,0 0,0 0,0 0,1 0,-1 0,1 0,0 0,-1 0,1 0,0 1,-1-1,1 0,0 0,0 1,-1-1,1 0,0 0,-1 1,1-1,0 0,-1 0,1 0,-1 1,1-1,-1 0,2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1213 389,'2'0,"-4"0,2 0,0 0,0 0,0 0,0 0,0 0,0 0,0 0,0 0,0-1,1 1,-1 0,0 1,1-1,-1 0,1 0,-1 0,1 0,0 0,-1 1,1-1,-1 0,1 1,-1-1,0 0,1 0,-1 1,0-1,0 0,0 1,1-1,-1 0,0 0,0 1,0-1,0 0,0 1,0-1,0 0,0 1,0-1,-1 0,1 1,0-1,0 0,-1 1,1-1,0 0,-1 1,1-1,0 0,-1 0,1 1,-1-1,0 0,1 0,-1 0,1 1,-1-1,1 0,-1 0,0 0,1 0,-1 0,1 0,-1 0,1 0,-1 0,1 0,-1-1,1 1,0 0,-1 0,1 0,0 0,-1 0,1 0,0 0,-1 0,1 0,0-1,-1 1,1 0,0 0,0 0,-1 0,1 0,0-1,0 1,-1 0,1 0,0 0,0 0,0 0,0 0,0-1,-1 1,1 0,0 0,0 0,0 0,0-1,0 1,0 0,0 0,0 0,0 0,0-1,0 1,0 0,0 0,1-1,-1 1,0 0,0 0,0-1,0 1,1 0,-1 0,0-1,0 1,1 0,-1 0,1 0,-1-1,1 1,-1 0,1 0,0-1,-1 1,1 0,0 0,-1 0,1 0,-1 0,1-1,-1 1,1 0,-1 0,0 0,1 0,-1 0,0 0,0 0,0 0,1 0,-1 0,0 0,0 0,0 0,1 0,-1 0,0 0,0 0,0 0,0 0,0 0,1 0,-1 1,0-1,0 0,0 0,0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1113 418,'2'0,"-4"0,2 0,0 0,0 0,0 0,0 0,0-1,0 1,0 0,0 0,0 0,1 0,-1 0,0 0,0 0,0 0,0 0,0 0,0 0,0 0,0 0,0 0,0 0,0 0,0 0,0 0,0 0,0 0,0 0,0 0,0 0,0 0,0 1,0-1,-1 1,1-1,0 1,0-1,0 1,-1 0,1 0,0-1,-1 1,1 0,-1 0,1-1,0 1,-1 0,1-1,0 1,-1 0,1 0,-1-1,1 1,0 0,-1-1,1 1,0-1,-1 1,1 0,-1-1,1 1,0-1,-1 1,1 0,0-1,0 1,-1-1,1 0,0 1,0-1,0 1,0-1,0 0,-1 0,1 1,0-1,0 0,0 0,0 1,0-1,0 0,0 0,0 0,0 1,0-1,0 0,0 0,0 0,0 0,0 1,0-1,0 0,0 0,0 0,0 0,0 0,0 1,0-1,0 0,1 0,-1 0,0 0,1 0,-1 1,1-1,-1 0,1 0,-1 0,1 0,0 0,-1 0,1 0,0 0,-1 0,1 0,0-1,-1 1,1 0,0 0,1-1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1122 433,'2'0,"-4"0,2 0,1 0,-1 0,0 0,0 0,0 0,0 0,0 0,0 0,0 0,0 0,0 0,0 0,0 0,0 0,0 0,-1 0,1 0,-1 0,0 0,-1 0,1 0,0 0,-1-1,1 1,-1 0,1 0,-1-1,1 1,0 0,0-1,0 1,0 0,0 0,1 0,-1 0,1 0,0 0,0-1,-1 1,1 0,0 0,0 0,0 0,0 0,0 0,-1 0,1 0,0 0,0 0,0 0,0 0,0 0,0 0,0 0,0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227 353,'2'0,"-4"0,2 0,0 0,0 0,0 0,0 0,0 0,0 0,0 0,0 0,0 0,0 0,0-1,0 1,1 0,-1 0,0 0,1 0,-1 0,0-1,1 1,0 0,-1 0,1 0,0-1,0 1,-1 0,1 0,0 0,0 0,-1 0,0-1,1 1,-1 0,0 0,1 0,-1 0,0 0,1 0,-1 0,0 0,1 0,1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1148 445,'2'0,"-4"0,2 0,0 0,0 0,0 0,-1 0,1-1,0 1,0 0,0 0,0 0,0 0,0 0,0 0,0 0,0 0,0 0,0 0,1 1,-1-1,1 0,-1 0,1 0,0 1,-1-1,1 0,0 0,0 1,0-1,0 0,0 1,0-1,0 0,-1 0,1 0,0 0,-1 0,0 0,1 1,-1-1,1 0,-1 0,0 0,0-1,0 1,1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1150 438,'2'0,"-4"0,2 0,0 0,0 0,0 0,0 0,0 0,0 0,0 0,0 0,0 0,0 0,0 0,0 0,1 0,0 0,0 0,0 1,0-1,0 0,0 1,0-1,0 0,1 1,-1-1,0 1,0-1,0 0,0 1,0-1,0 0,-1 0,1 1,0-1,-1 0,0 0,1 0,-1 0,0 0,0 1,1-1,-1 0,0 0,0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1197 450,'2'0,"-4"0,2-1,0 1,0 0,0 0,0 0,0 0,0 0,0 0,0 0,1 0,-1 0,0 0,0 0,0 0,1 0,-1 0,1 0,-1 0,1 0,-1 0,0 1,1-1,-1 0,0 0,1 0,-1 1,0-1,0 0,1 0,-1 0,0 1,0-1,1 0,-1 0,0 0,0 0,0 1,0-1,0 0,0 0,0 1,0-1,0 0,0 0,0 1,0-1,0 0,0 1,0-1,0 0,0 0,0 1,0-1,-1 0,1 1,0-1,0 0,-1 0,1 0,0 1,-1-1,1 0,0 0,0 0,-1 1,1-1,0 0,-1 0,1 0,0 0,0 0,-1 0,1 0,0 1,-1-1,1 0,0 0,-1 0,1 0,0 0,-1 0,1 0,0 0,-1 0,1 0,0-1,-1 1,1 0,0 0,-1 0,1 0,0 0,0 0,-1 0,1 0,0 0,0 0,0 0,-1 0,1 0,0 0,0-1,0 1,0 0,-1 0,1 0,0 0,0 0,0 0,0-1,0 1,-1 0,1 0,0 0,0 0,0 0,0-1,0 1,0 0,0 0,0 0,0 0,0 0,0-1,0 1,0 0,0 0,0 0,0 0,0-1,0 1,0 0,0-1,1 1,-1 0,0 0,0 0,1-1,-1 1,1 0,-1-1,1 1,0 0,-1 0,1-1,0 1,-1 0,1 0,0 0,0-1,-1 1,1 0,0 0,-1 0,1 0,-1 0,0 0,0 0,1 0,1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1231 458,'2'0,"-4"0,2 0,0 0,0 0,0 0,0 0,0 0,0 0,0 0,1 0,-1 0,1 1,1-1,-1 0,0 1,0-1,1 0,-1 1,0-1,1 0,-1 1,0-1,1 0,-1 1,0-1,0 0,-1 1,1-1,-1 0,1 0,-1 0,0 0,1 0,-1 0,0 0,0 0,0 0,0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1241 448,'2'0,"-4"0,2 0,0 0,0 0,1 0,-1 0,0 0,0 0,0 0,0 0,1 0,-1 0,0 0,1 0,-1 0,1 0,0 0,-1 0,1 1,0-1,-1 0,0 0,1 0,-1 0,0 0,1 0,-1 0,0 0,0 0,1 0,-1 0,0 0,0 0,0 0,0 0,0 0,0 0,0-1,0 1,0 0,0 0,0 0,0 0,0 0,0 0,0-1,0 1,0 0,0 0,0 0,0 0,1 0,-1 0,0 0,0 0,1 0,-1 1,1-1,-1 0,1 1,-1-1,1 1,-1-1,1 1,-1-1,1 1,-1-1,1 0,-1 1,0-1,1 1,-1-1,0 1,0-1,0 1,0-1,0 0,0 1,0-1,0 0,0 1,-1-1,1 1,-1-1,0 1,1-1,-1 0,0 1,0-1,0 1,1-1,-1 0,0 0,1 0,0 1,-1-1,1 0,0 0,-1 0,1 0,0 0,0 0,0 0,-1 0,1 0,0 1,0-1,0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1254 456,'2'0,"-4"0,2 0,0 0,0 0,0 0,0 0,0 0,0 0,0 0,0 0,0 0,0 0,0 0,-1 0,1 0,-1 0,1 0,-1-1,0 1,1 0,-1 0,0 0,0-1,0 1,0 0,0-1,0 1,-1 0,1 0,0-1,0 1,0 0,0 0,0-1,1 1,-1 0,1 0,-1 0,1 0,0 0,0 0,-1 0,1 0,0-1,0 1,0 0,0 0,0 0,0 0,0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1250 448,'2'0,"-4"0,2 0,0 0,0 0,0 0,0 0,0 0,0 1,1-1,-1 0,0 1,1-1,-1 0,1 1,-1-1,0 1,1-1,-1 1,0 0,1-1,-1 1,0-1,1 1,-1-1,0 1,1-1,-1 0,0 1,0-1,0 0,0 0,0 0,0 1,1-1,-1 0,0 0,0 0,0 0,0 0,0 0,0 1,0-1,0 0,0 0,0 0,0 0,0 0,0 1,0-1,0 0,0 0,-1 0,1 1,0-1,-1 0,1 1,-1-1,0 0,0 1,1-1,-1 0,0 1,0-1,0 0,0 1,0-1,0 0,0 1,0-1,0 0,1 0,-1 1,0-1,1 0,0 0,-1 0,1 0,0 0,0 0,-1 0,1 0,0 0,0 0,0 0,0 0,0 1,0-1,0 0,0 0,-1 0,1 0,0 0,0 0,0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1302 445,'2'0,"-4"0,2 0,0 0,0-1,0 1,0 0,0 0,0 0,0 0,0 0,0 0,0 0,0 0,0 0,0 0,0 0,0 0,0 0,0 0,0 0,0 0,0 0,0 0,0 0,0 0,0 1,-1 0,1 0,-1 0,1-1,-1 1,1 0,-1 0,0 0,1 0,-1 1,0-1,1-1,-1 1,0 0,1 0,-1 0,1 0,-1-1,1 1,0 0,-1-1,1 1,0-1,0 1,-1-1,1 1,0-1,0 1,0-1,0 0,0 1,0-1,0 0,-1 1,1-1,0 1,0-1,1 1,-1-1,0 0,0 1,0-1,0 0,0 0,1 1,-1-1,0 1,1-1,-1 0,0 0,1 1,-1-1,1 0,-1 0,0 0,1 1,-1-1,1 0,-1 0,1 0,-1 0,0 0,1 0,-1 0,1 0,-1 0,0 0,1-1,0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1284 452,'2'0,"-4"0,2 0,0 0,0 0,0 0,0 0,0 0,0 0,0 0,0 0,0 0,1 0,0 0,0 0,0 1,0-1,0 1,0-1,1 0,-1 1,0-1,0 1,0-1,0 1,-1-1,1 0,0 0,-1 0,0 1,1-1,-1 0,0 0,0 0,0 0,1 0,-1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1310 468,'2'0,"-4"0,2 0,0 0,0 0,0 0,0 0,0 0,0 0,0 0,0 0,0 0,0 1,1-1,-1 0,0 0,1 0,-1 1,1-1,0 0,-1 1,1-1,-1 0,1 0,0 1,-1-1,1 0,-1 0,1 0,0 1,-1-1,0 0,1 0,-1 0,0 0,0 0,1 0,-1 0,0 0,0 0,0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262 341,'2'0,"-4"0,2 1,0-1,1 1,-1 0,1 0,-1 0,1 1,-1-1,0 0,0 0,0 0,0 0,0 0,0 0,0 0,-1 1,1-1,0-1,0 1,-1 0,1-1,0 1,-1 0,1-1,0 0,0 0,0 0,0 0,0 1,0-1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1309 459,'2'0,"-4"0,2 0,0 0,0 0,1 0,-1 0,0 0,1 0,-1 0,1 0,-1 0,1 0,0 1,-1-1,1 0,-1 0,1 0,-1 1,1-1,-1 0,0 0,2 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1335 467,'2'0,"-4"0,2 1,1-1,-1 0,0 0,0 0,1 0,-1 1,0-1,0 0,1 0,-1 1,0-1,0 0,0 1,0-1,0 1,0-1,0 1,0-1,0 1,0-1,0 1,0-1,-1 1,1-1,0 1,-1-1,1 1,0-1,-1 1,1-1,0 0,-1 1,1-1,0 0,-1 0,1 0,0 0,-1 0,0 1,1-1,-1 0,0 0,1-1,-1 1,1 0,-1 0,0 0,1 0,-1-1,1 1,-1 0,1 0,0-1,-1 1,1 0,0 0,0-1,-1 1,1 0,0 0,0-1,0 1,0 0,-1 0,1 0,0-1,0 1,0 0,0-1,0 1,0 0,0 0,1-1,-1 1,0 0,0 0,1 0,-1-1,1 1,-1 0,1 0,-1 0,1 0,0-1,-1 1,1 0,0 0,-1 0,1 0,-1 0,1 0,-1 0,1 0,-1 0,0 0,0 0,1 0,-1 0,0 0,0 1,1-1,-1 0,0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683 424,'2'0,"-4"0,2 0,0 0,0 0,0 0,0 0,0 0,0 0,0 0,0 0,0 0,0 0,0 0,0 0,-1 0,1 0,0 0,0 0,0 0,0 0,0 0,0 0,0 0,0 0,0 0,0 0,0 0,0 0,0 0,0 0,0 0,0 0,0 0,0 0,0 0,0 0,0 0,0 0,0 0,0 0,-1 0,1 0,0 0,0 0,0 0,0 0,0 0,0 0,0 0,0 0,0 0,0 0,0 0,0 0,0 0,0 0,0 0,0 0,1 0,-1 0,1 0,0 0,0 0,0 0,-1 0,1 0,0 1,0-1,0 0,-1 0,1 0,0 0,0 0,-1 0,1 0,0 0,-1 0,0 0,1 0,-1 0,0 0,1 0,-1 0,0 0,0 0,0 0,1 0,-1 0,0 0,0 0,0 0,0 0,0 0,0 0,0 0,0 0,0 0,0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684 417,'2'0,"-4"0,2 0,0 0,0 0,0 0,0 0,0 0,0 0,0 0,0 0,0 0,1 0,-1 0,1 0,-1 0,1 0,0 0,-1 0,1 1,0-1,-1 0,1 0,0 0,-1 0,1 0,0 0,-1 0,1 0,-1 0,1 1,-1-1,0 0,0 0,1 0,-1 0,0 0,0 0,1 0,-1 0,0 0,0 0,2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712 422,'2'0,"-4"0,2 0,0 0,0 0,0 0,0 0,0 0,0 0,0 0,0 0,0 0,0-1,0 1,0 0,0 0,1 0,-1 0,0 0,0 0,1 0,-1 0,0 0,0 0,1 0,0 0,-1 0,0 1,0-1,1 0,-1 0,0 0,0 0,0 0,1 1,-1-1,0 0,0 0,0 0,0 1,0-1,0 0,0 1,0-1,0 0,0 1,0-1,0 0,0 1,0-1,0 0,0 1,0-1,0 0,0 1,0-1,-1 0,1 1,0-1,0 0,0 0,-1 1,1-1,0 0,-1 1,1-1,0 0,0 0,-1 0,1 1,0-1,0 0,-1 0,1 0,0 0,0 0,-1 0,1 0,0 0,-1 1,1-1,0 0,0 0,0 0,-1 0,1 0,0 0,-1 0,1-1,0 1,-1 0,1 0,0 0,0 0,-1 0,1 0,0 0,0 0,-1 0,1 0,0 0,0 0,0 0,0-1,0 1,-1 0,1 0,0 0,0 0,0 0,0 0,0 0,0 0,0 0,0-1,0 1,0 0,0 0,-1 0,1 0,0-1,0 1,0 0,0 0,0 0,0-1,0 1,0 0,0 0,0 0,0-1,0 1,0 0,0 0,0-1,0 1,0 0,0 0,0 0,1-1,-1 1,0 0,0 0,0-1,0 1,0 0,1 0,-1-1,0 1,0 0,1-1,-1 1,1 0,-1-1,1 1,-1 0,1-1,-1 1,1 0,-1-1,1 1,-1 0,1-1,1 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821 382,'2'0,"-4"0,2 0,0 0,0 0,0 0,0 0,0 0,0 0,0 0,0 0,0 0,0 0,0 0,0 0,0 0,1 0,-1 0,1 0,-1 0,1 0,-1 0,1 0,0 0,0 0,-1 0,1 0,0 0,-1 0,1 0,0 0,-1 0,1 0,0 1,-1-1,1 0,0 0,-1 0,1 0,-1 0,1 0,-1 0,1 0,-1 0,1 0,0 0,-1 0,0 0,1 0,-1 0,1 0,-1 0,0 0,1 0,-1 0,0 0,1 0,-1 0,0 0,1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825 372,'2'0,"-4"0,2 0,0 0,0 0,0 0,0 0,0 0,0 0,0 0,0 0,0 0,1 0,0 0,0 0,-1 0,1 0,0 0,0 0,-1 0,1 1,0-1,0 0,0 0,0 0,0 0,0 0,-1 0,1 0,0 0,0 0,-1 0,1 0,-1 1,1-1,-1 0,0 0,1 0,-1 0,0 0,0 0,1 0,-1 0,0 0,0 0,0 0,0 0,1 0,-1 0,0 0,0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872 365,'2'0,"-4"0,1 0,1 0,0 0,0 0,0 0,0 0,0-1,0 1,0 0,0 0,0 0,0 0,0 0,0 0,0 0,0 0,0 0,0-1,0 1,1 0,-1 0,0 0,0 0,0-1,1 1,-1 0,0 0,0 0,1 0,-1 0,0 0,1 0,-1 0,0 0,0 0,1 0,-1 0,1 0,-1 0,0 1,0-1,1 0,-1 0,0 1,0-1,1 0,-1 0,0 1,0-1,0 1,0 0,0-1,0 1,0-1,0 1,0 0,0-1,-1 1,1 0,0 0,-1-1,1 1,-1 0,0 0,0 0,0-1,0 1,0 0,0-1,0 1,0-1,1 1,-1-1,0 1,0-1,1 0,-1 1,1-1,-1 0,1 0,0 1,0-1,-1 0,1 0,0 0,0 0,0 0,-1 0,1 1,0-1,0 0,0 0,0 0,0 0,0 0,0 0,0 0,0 0,0 0,0 0,0 0,0 0,0 0,0 0,0 0,0 0,0 1,0-1,1 0,-1 0,0 0,1 0,-1 0,1 0,0 0,-1 0,1 0,0 1,-1-1,1 0,0 0,0 0,0 0,-1 0,1 0,0 0,0 0,0 0,-1 0,1 0,0 0,-1 0,1 0,-1 0,1 0,-1 0,0 0,1 0,-1 0,0 0,0 0,0 0,0 0,0 0,0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910 354,'2'0,"-4"0,2 0,0 0,0 0,0 0,0 0,1 0,-1 0,0 0,0 0,0 0,0 0,0 0,0 0,0 0,0 0,0 0,0 0,0 0,0 0,0 0,0 0,0 0,0 0,0 0,0 0,1 0,-1-1,0 1,0 0,0 0,0 0,0 0,0 0,0 0,0 0,0 0,-1 0,0 0,0 0,-1 0,1 0,-1 0,-1 0,1 0,0 0,-1 0,1 0,0 0,0 0,0 0,1 0,-1 1,1-1,-1 0,1 0,0 0,0 0,0 0,1 0,-1 0,1 0,0 0,-1 0,1 0,0 0,-1 0,1 0,0 0,0 0,0 0,0 0,-1 0,1 0,0 0,0 0,0 0,-1 0,1 0,0 0,0 0,-1 0,1 1,0-1,-1 0,1 0,0 0,0 1,-1-1,1 0,0 1,-1 0,1-1,-1 1,1-1,-1 1,1 0,-1 0,1 0,-1 0,1 0,-1 0,0 0,1 0,-1 0,1 0,-1 0,1 0,-1 1,0-1,1 0,-1 0,1 0,-1 1,1-1,-1 0,0 0,1 1,-1-1,0 0,1 0,-1 0,0 0,1 0,-1 0,1 0,0-1,-1 1,1-1,0 1,0-1,-1 1,1-1,0 1,0-1,0 0,0 0,0 1,0-1,0 0,0 0,-1 0,1 0,0 0,0 0,0 1,0-1,0 0,0 0,0 0,0 0,0 0,0 0,0 0,0 0,0 0,0 0,0 0,0 0,0 0,0 0,0 0,0 0,0 0,0 0,0 0,0 0,0-1,0 0,0 1,0-1,-1 0,1 0,0 0,0 0,-1 0,1 0,0 0,0 1,0-1,-1 0,1 1,0 0,0-1,0 1,0 0,0-1,0 1,0 0,0-1,0 1,0 0,0 0,0 0,-1 0,1 0,0 0,0 0,0-1,0 1,0 0,0 0,0 0,0 0,0 0,1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933 365,'2'0,"-4"0,2 0,0 0,0-1,0 1,0 0,0 0,0 0,0-1,0 1,0 0,1 0,-1 0,0 0,0-1,0 1,0 0,0 0,0 0,0 0,0 0,0 0,0 0,0 0,0 0,0-1,0 1,0 0,0 0,0 0,0 0,0 0,0 0,0 0,0 0,0 0,0 0,0 0,0 0,0 0,0 0,0 0,0 1,-1-1,1 1,0-1,-1 1,1-1,0 1,-1 0,1 0,0 0,-1 0,1 0,-1 0,1 0,0-1,-1 1,1 0,-1 0,1 0,0 0,-1-1,1 1,0 0,0-1,-1 1,1 0,0-1,0 1,0-1,0 1,0-1,-1 1,1-1,0 1,0-1,0 0,0 1,0-1,0 0,0 1,0-1,0 0,0 1,0-1,0 0,0 1,0-1,0 0,0 0,0 1,1-1,-1 0,0 0,0 0,0 0,0 1,0-1,1 0,-1 0,0 0,0 0,1 1,-1-1,0 0,1 0,-1 0,0 0,1 0,-1 0,1 0,-1 0,1 0,-1 0,1 0,0 0,-1 0,0 0,1 0,-1 0,0 0,1 0,-1 0,1 0,-1-1,1 1,-1 0,0 0,1-1,-1 1,0 0,1-1,-1 1,0-1,1-1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750 142,'2'0,"-4"0,2 0,0 0,0 0,0 0,0 0,0 0,0 0,0 0,0 0,0 0,0 0,0 0,0 0,0 0,0 0,0 0,-1 0,1 0,0 0,0 0,0 0,0 0,0 0,0 0,0 0,0 0,0 0,0 0,0 0,0 0,0 0,0 0,0 0,0 0,0 0,0 0,0 0,1 0,-1 1,0-1,0 0,0 1,0 0,0-1,0 1,-1-1,1 1,0-1,0 1,0-1,0 1,0-1,0 1,0-1,0 1,0-1,0 1,0-1,0 1,0-1,0 1,0-1,0 1,-1-1,1 1,0-1,0 1,0-1,0 1,0-1,0 2,0-2,0 1,0-1,0 1,0 0,0-1,0 1,0-1,0 1,0 0,0 0,0-1,0 1,0-1,0 1,1 0,-1-1,0 1,0-1,0 1,0 0,0-1,0 1,0 1,1-1,-1 0,0-1,0 1,0 0,0-1,0 1,0 0,0-1,0 1,0 0,0-1,0 1,0-1,0 1,0-1,0 1,0-1,0 1,0 0,0-1,0 1,0-1,0 1,0-1,0 1,0-1,0 0,0 1,0-1,0 1,0-1,0 1,0-1,0 0,0 1,0-1,0 0,0 1,0 0,0-1,0 1,0-1,0 1,0-1,0 1,0-1,0 0,0 1,0-1,-1 0,1 1,0-1,0 0,0 1,0-1,0 0,0 1,0-1,0 1,0-1,0 0,0 0,0 1,0-1,0 0,0 0,0 0,0 1,0-1,0 0,0 0,0 0,0 0,0 0,0 1,0-1,0 0,0 0,0 0,0 0,0 0,0 0,0 0,0 0,0 0,0 0,0 0,0 1,0-1,0 0,0 0,0 0,0 0,0 0,0 0,0 0,0 0,0 0,0 0,0 0,0 0,0 0,0 0,0 0,0 0,0 0,0 0,0 0,0 0,-1 0,1 1,0-1,0 0,0 0,0 0,0 0,0 0,0 0,0 0,0 1,0-1,0 0,0 0,0 0,0 1,0-1,0 0,0 0,0 1,0-1,0 0,0 1,0-1,0 0,0 1,0-1,0 1,0-1,0 0,0 1,0-1,0 1,0-1,0 0,0 1,0-1,0 1,0-1,0 0,0 1,0-1,0 1,0-1,0 0,0 0,0 1,-1-1,1 1,0-1,0 0,0 0,0 1,0-1,0 0,0 0,0 0,0 1,0-1,0 0,0 0,0 0,0 0,0 0,0 1,0-1,0 0,0 0,0 0,0 0,0 0,0 0,0 0,0 1,0-1,0 0,0 0,0 0,0 0,0 0,0 0,0 0,0 0,0 0,1 0,0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281 354,'2'0,"-4"0,2 0,-1 0,1 0,0 0,0 0,0 0,0 0,0 0,0 0,0 0,0 0,1 0,-1 0,1 0,0 0,0 0,0 0,0-1,0 1,0 0,0 0,-1 0,1 0,1 0,-2-1,1 1,-1 0,0 0,1 0,-1 0,1 0,-1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922 371,'2'0,"-4"0,2 0,0 0,0 0,0 0,0 0,0 0,0 0,0 0,0 0,0 0,0 0,0 0,1 0,-1 0,1 1,0-1,-1 0,1 0,0 0,-1 0,1 0,0 0,-1 0,1 0,0 0,-1 0,1 0,-1 0,1 1,-1-1,0 0,1 0,-1 0,0 0,0 0,0 0,0 0,1 0,-1 0,0 0,0 0,0 0,0 0,0 0,0 0,0 0,0 0,0 0,0 0,-1 0,0 0,0 0,0 0,-1 0,1 0,0 0,-1 0,1 0,0 1,0-1,0 0,0 0,0 0,0 0,1 0,-1 0,0 0,1 0,0 0,-1 0,1 0,0 0,-1 0,1 0,0 0,0 0,0 0,0 0,-1 0,1 0,0 0,0 0,0 0,0 0,0 0,0 0,0 0,0 0,0 0,0 0,0 0,0 0,-1-1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122 472,'2'0,"-4"0,2 0,1 0,-1 0,0 0,0-1,0 1,0 0,0 0,0 0,0 0,0 0,0 0,0 0,0 0,0 0,0 0,0 0,0 0,0 0,0 0,0 0,0 0,-1 0,1 0,-1 1,0-1,0 0,0 0,0 1,1-1,-1 0,0 0,1 1,-1-1,0 0,1 0,-1 1,1-1,-1 0,1 0,0 1,-1-1,1 0,0 0,0 0,0 0,-1 1,1-1,0 0,0 0,0 0,0 0,0 0,0 0,0 1,1-1,-1 0,0 0,1 1,-1-1,1 0,0 1,-1-1,1 0,0 1,-1-1,1 1,0-1,0 1,0-1,-1 1,1-1,-1 1,1-1,-1 0,1 1,-1-1,0 1,0-1,1 1,-1-1,0 1,0-1,0 1,0-1,0 0,0 1,0-1,0 0,-1 1,1-1,0 1,-1-1,1 1,-1-1,0 0,1 1,-1-1,1 0,-1 0,0 1,0-1,1 0,-1 0,-1 0,1 0,1 0,-1 0,0 0,0 0,1 0,-1 0,0 0,1 0,-1-1,1 1,0 0,-1 0,1 0,0 0,-1 0,1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141 492,'2'0,"-4"0,2 0,0 0,0 0,0 0,0 0,0 0,0 0,0 0,0 0,1 0,0 0,-1 0,1-1,0 1,0 0,0 0,0 0,0 0,0 0,0-1,-1 1,1 0,0 0,-1 0,1 0,0 0,-1 0,0 0,0 0,1 0,-1 0,0 0,1 0,-1 0,0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146 485,'2'0,"-4"0,2 0,0 0,0 0,0 0,1-1,-1 1,1 0,-1 0,1 0,0-1,0 1,0 0,0 0,0 0,0-1,-1 1,1 0,0 0,0 0,-1 0,1 0,0 0,-1 0,3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234 459,'-1'0,"0"0,0 0,-1 1,0-1,1 0,-1 0,1 0,-1 0,0 1,0-1,0 0,0 0,1 0,-1 0,1 0,0 0,-1 0,1 0,0 0,1 0,-1 0,1 1,-1-1,1 0,-1 0,1 0,-1 0,0 0,1 0,-1 1,0-1,0 1,0-1,0 1,0 0,0 0,0 0,0 0,0 0,1 0,-1 1,0-1,0 1,1-1,-1 1,1 0,-1-1,1 1,-1 0,1-1,0 1,0-1,0 1,0-1,0 0,0 1,0-1,0 0,0 0,0 0,0-1,0 1,0-1,0 1,0-1,0 0,0 1,0-1,0 0,0 0,1 1,-1-1,0 0,0 0,0 0,0 0,0 0,0 0,0 0,0 0,0 0,0 0,0 0,0 0,-1 0,1-1,0 1,-1-1,1 0,0 0,0 1,-1-1,1 0,0 0,0 0,-1 0,1 0,0 1,0-1,0 0,0 1,-1-1,1 1,0-1,0 0,0 1,0 0,0-1,0 1,0 0,0-1,0 1,0 0,0 0,0 0,0 0,0-1,0 1,0 0,0 0,2-1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205 483,'2'0,"-4"-1,2 1,0 0,0 0,0 0,0 0,0-1,1 1,-1 0,0 0,0 0,1 0,-1-1,0 1,1 0,-1 0,1 0,-1 0,0 0,1 0,-1 0,0 0,1 0,-1 1,1-1,-1 0,0 0,0 1,1-1,-1 1,0-1,0 1,0-1,0 1,0 0,0 0,-1-1,1 1,-1 0,1 0,-1 0,0 0,1 0,-1-1,0 1,1-1,-1 1,0-1,1 1,-1-1,1 0,-1 0,1 1,-1-1,1 0,0 0,0 0,-1 0,1 0,0 0,0 0,0 0,0 0,0 0,0 0,0 0,0 0,0 0,0 0,1 0,-1 0,1 0,0 0,0 0,0 0,0 0,0 0,0 0,-1 0,1 0,0 0,0 0,0 0,-1 1,1-1,-1 0,1 0,-1 0,1 0,-1 0,1 0,1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252 469,'2'0,"-4"0,2 0,0 0,0 0,0 0,0 0,0 0,0-1,0 1,0 0,0 0,0 0,0 0,0 0,0-1,0 1,1 0,-1 0,0 0,0 0,0-1,0 1,0 0,0 0,0 0,0 0,0 0,0-1,0 1,0 0,0 0,0 0,0 0,0 0,0 0,0 0,0 0,0 0,0 0,0 0,0 0,0 0,0 0,0 0,0 0,0 0,0 1,0-1,0 1,0 0,0 0,0-1,0 1,0 1,0-1,-1 0,1 0,0 0,0 0,0 0,0 0,0 0,0 0,0-1,0 1,-1 0,1 0,0 0,0-1,0 1,0 0,0-1,0 1,0 0,0-1,-1 1,1-1,0 1,0-1,0 1,0-1,0 1,0-1,0 0,0 0,0 1,0-1,0 0,0 1,0-1,0 1,0-1,0 0,0 1,0-1,1 0,-1 0,0 1,0-1,0 0,0 0,0 1,0-1,0 0,1 0,-1 0,0 0,0 1,0-1,1 0,-1 0,0 0,1 0,-1 0,0 0,1 0,-1 0,1 0,-1 0,1 0,0 0,-1 0,1 0,0 0,-1 0,1-1,0 1,-1 0,1-1,1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263 479,'2'0,"-4"0,2 0,1 0,-1 0,0 0,0 0,0 0,0 0,1 0,-1 0,0 0,0 0,0 0,0 0,0 0,0 0,0 0,0 0,0 0,0 0,-1 0,1 0,-1 0,0 0,-1 0,1 0,0 0,-1 1,1-1,0 0,-1 0,1 0,0 0,0 0,1 0,-1 0,0 0,0 0,1 1,-1-1,1 0,-1 0,1 0,0 0,0 0,-1 0,1 0,0 0,0 0,0 0,0 0,-1 0,1 0,0 0,0 0,0 0,0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292 497,'2'0,"-4"0,2 0,0 0,0 0,0 0,0 0,1 0,-1 0,0 0,0 0,1 0,0 0,0 0,0 0,0 0,1 0,-1 0,1 0,-1 0,1 0,-1 0,1 0,0 0,-1-1,1 1,-1 0,0 0,1 0,-1 0,0 0,0 0,-1 0,1 0,0 0,-1 0,1 0,-1 0,1 0,-1 0,0 0,0 0,1 0,-1 0,0 0,0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303 487,'2'0,"-4"1,2-1,1 0,0 0,-1 0,1 0,1 0,-1 0,0 0,0 0,1 0,-1 0,0 0,0 0,0 0,1 0,-1 0,0 0,-1 0,1-1,0 1,0 0,-1 0,1 0,-1 0,1 0,-1 0,0 0,0 0,1 0,-1 0,0 0,0 0,0 0,0 0,1 0,-1 0,0-1,0 1,0 0,0-1,-1 1,1 0,0-1,0 1,0-1,0 1,0 0,0-1,-1 1,1-1,0 1,0 0,0 0,0-1,0 1,0 0,0 0,0 0,0 0,0-1,0 1,0 0,0 0,0 0,0 0,0 0,0 0,1 1,-1-1,1 0,0 0,0 1,0-1,0 0,0 1,-1-1,1 1,0-1,0 0,-1 1,1-1,-1 1,1-1,-1 1,1-1,-1 0,1 1,-1-1,0 0,0 1,0-1,0 0,0 1,0-1,0 1,0-1,0 1,0 0,-1-1,1 1,-1 0,0 0,0 0,0 0,0 0,0 0,0 0,0 0,0 0,0 0,0 0,0 0,0-1,0 1,0-1,1 1,-1-1,1 0,0 1,-1-1,1 0,0 0,0 0,-1 0,1 0,0 1,0-1,0 0,0 0,0 0,0 0,-1 0,1 0,0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281 345,'2'0,"-4"0,2 0,0 0,0 0,0 0,0 0,0 0,0 0,1 0,-1-1,1 1,0 0,0 0,-1 0,1 0,1 0,0 0,-1-1,0 1,0 0,0 0,0 0,0 0,0 0,-1 0,1 0,-1 0,0 0,0 0,0 0,1 0,-1 0,0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369 478,'0'-1,"0"1,0 0,0 0,0-1,1 1,-1 0,0-1,0 1,0-1,0 1,0 0,0-1,0 1,0-1,0 1,0 0,0-1,0 1,0-1,1 1,-1 0,0-1,0 1,0 0,0-1,0 1,0 0,0 0,0-1,0 1,0 0,0 0,0 0,0-1,0 1,0 0,0 0,0 0,0 0,0 0,0 0,0 0,0-1,0 1,0 0,0 0,0 0,0 0,0 0,0 0,0 0,0 0,0 0,0 0,0 1,0-1,0 1,0-1,0 1,-1 0,1 0,0 0,0 0,0 0,-1 0,1 1,0-1,0 0,-1 0,1 0,0 0,0 0,0-1,0 1,-1 0,1 0,0-1,0 1,0 0,0-1,0 1,0 0,0-1,0 1,0 0,0-1,0 1,0-1,-1 1,1-1,0 1,0-1,0 1,0-1,0 1,0-1,0 0,0 1,0-1,0 1,0-1,0 0,0 1,0-1,0 1,0-1,1 1,-1-1,0 0,0 0,0 1,0-1,0 0,0 1,0-1,0 0,0 0,0 1,0-1,0 0,0 0,1 1,-1-1,0 0,0 0,0 0,0 1,1-1,-1 0,0 0,0 0,0 0,1 0,-1 0,0 1,0-1,1 0,-1 0,0 0,1 0,-1 0,0 0,1 0,-1 0,0 0,1-1,-1 1,1 0,0 0,-1 0,1-1,0 1,0 0,-1-1,1 1,0-1,0 1,1-2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379 481,'2'0,"-4"0,2 0,0 0,1 0,-1 0,0 0,0 0,0 0,1 0,-1 0,0 0,0 0,0 0,0-1,0 1,0 0,0 0,0 0,0 0,0 0,0 0,0 0,0 0,-1 1,0-1,0 0,0 0,-1 0,1 0,-1 0,1 0,0 0,-1 0,1 0,0 0,0 0,0 0,0 0,1 0,-1 0,0 0,1 0,-1 0,0 0,1 0,0 0,-1 0,1 0,0 0,0 0,-1 0,1 0,0 0,0 0,0 0,0 0,0 0,-1 0,1 0,0 0,0 0,0 0,0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406 498,'2'0,"-4"0,2 0,0 0,0 0,0 0,0 0,0 0,0 0,0 0,0 0,1 0,-1 0,0 0,1 0,-1 0,1 0,0 0,-1 0,1 0,0 0,0 0,-1 0,1 0,0 0,0 0,0 0,0 0,-1 0,1 0,-1 0,0 0,1 0,-1 0,0 0,0 0,1-1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404 490,'2'0,"-4"0,2 0,1 0,-1 0,0 0,1 0,0 0,-1 0,1 0,0 0,0 0,1-1,-1 1,0 0,-1 1,1-1,0 0,0 0,-1 0,1 0,-1 0,1 0,-1 0,2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441 497,'2'0,"-4"0,2 0,-1 0,1 0,0 0,0 0,0 0,0 0,0 0,0 0,0 0,0 0,0 0,0 0,0 0,0 0,0 0,0 0,0 0,0 0,0 0,0 0,0 0,1 1,0-1,0 0,0 0,0 0,1 0,-1 0,2 0,-1 0,1 0,-1 0,1 0,0-1,0 1,0 0,-1 0,1 0,0-1,0 1,-1 0,0 0,0 0,0 0,0 0,-1 0,1-1,-1 1,0 0,0 0,0 0,0 0,-1 0,1 1,-1-1,1 0,-1 0,1 0,-1 0,1 0,-1 0,0 0,1 0,-1 0,0 0,1 0,-1 0,0 0,0 0,0 0,1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490 461,'0'-1,"0"1,0 0,0 0,0 0,0 0,0 0,0 0,0 0,0-1,0 1,0 0,-1 0,1 0,0-1,-1 1,0 0,1 0,-1 0,0 0,0 0,-1 0,1 0,0 0,0 0,0 1,0-1,1 0,-1 0,0 1,1-1,-1 0,1 0,-1 1,1-1,0 0,-1 0,1 1,0-1,0 0,0 1,1-1,-1 1,1-1,-1 1,1 0,0 0,0-1,0 1,0 0,0-1,0 1,0 0,-1-1,1 1,0-1,-1 1,0-1,1 1,-1 0,0-1,1 1,-1-1,0 1,0-1,0 1,0 0,0-1,0 1,-1-1,1 1,0-1,-1 1,1-1,-1 1,0-1,1 0,-1 1,0-1,1 0,-1 0,0 0,0 0,1 0,-1 0,0 0,0-1,1 1,-1 0,0 0,1-1,-1 1,1-1,-1 1,1 0,-1-1,1 1,-1-1,1 1,-1 0,1-1,0 1,-1 0,1 0,0-1,0 1,0 0,-1 0,1 0,0 0,0-1,0 1,0 0,0 0,-1 0,1 0,0 0,-1 0,1 0,-1 1,1-1,-1 0,1 1,-1-1,0 1,0 0,0-1,0 1,0 0,1-1,-1 1,1-1,-1 1,1-1,-1 0,1 1,0-1,-1 0,1 0,0 0,0 0,0 1,0-1,-1 0,1 0,0 0,0 0,0 0,0 0,0 0,0 0,0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497 513,'2'0,"-4"0,2 0,0-1,0 1,0 0,0 0,1 0,-1 0,0 0,0 0,0 0,0 0,0 0,0 0,0 0,0 0,0 0,1 0,-1 0,0 0,0 0,0-1,0 1,0 0,0 0,1 0,-1 0,0 0,0 0,0 0,0 0,0 0,1 0,-1 0,0 0,0 0,0 0,0 0,0 0,0 0,0 0,0 0,0 0,0 0,0 0,0 0,-1 0,0 0,0 0,0 0,-1 0,0 0,-1 0,1 0,-1 0,0 0,1 0,-1 0,0 0,1 0,-1 0,1 0,0 0,0 0,1 0,-1 0,1 0,0 0,0 0,0 0,1 0,-1 0,1 0,0 0,-1-1,1 1,0 0,0 0,0 0,-1 0,1 0,0 0,0 0,0 0,0 0,-1 0,1 0,0 0,0 0,0 0,0 0,-1 0,1 0,0 0,0 1,0-1,-1 0,1 0,0 0,0 0,-1 0,1 0,0 1,-1-1,1 0,0 0,-1 1,1-1,0 1,-1 0,1-1,-1 1,1 0,-1 1,0-1,1 0,-1 0,1 0,-1 1,1-1,-1 0,1 1,-1-1,1 0,0 0,0 0,-1 1,1-1,0 0,-1 0,1-1,0 1,0 0,-1 0,1 0,0 0,0-1,-1 1,1-1,0 1,0-1,-1 1,1-1,0 0,0 1,0-1,0 0,-1 0,1 0,0 1,0-1,0 0,0 0,0 0,0 0,0 0,0 0,0 1,0-1,0 0,-1 0,1 0,0 0,0 0,0 0,0 0,0-1,0 1,0-1,-1 0,1 0,0 0,-1 0,1 0,0-1,-1 1,1 0,0-1,0 1,-1 0,1-1,0 1,0 0,0 0,0 0,-1 1,1-1,0 0,0 1,0-1,0 1,0 0,0-1,0 1,0 0,0 0,0 0,0-1,0 1,0 0,0 0,0 0,0 0,0 0,0 0,0 0,0 0,0 0,2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465 527,'2'0,"-4"-1,2 1,0 0,1 0,-1 0,0 0,0-1,0 1,0 0,0 0,1 0,-1 0,0 0,1 0,-1 0,0 0,1 0,-1 0,0 0,1 0,-1 0,0 0,0 1,1-1,-1 0,0 1,0-1,0 1,1-1,-1 1,0-1,0 1,0 0,-1 0,1-1,0 1,0 0,-1 0,1 0,-1 0,1-1,-1 1,0 0,1 0,-1-1,1 1,-1-1,0 1,1-1,-1 1,0-1,1 1,0-1,-1 0,1 1,0-1,-1 0,1 0,0 0,0 0,0 0,0 1,0-1,0 0,-1 0,1 0,0 0,0 0,0 0,0 0,0 0,0 0,0 0,0 0,0 0,0 0,1 0,-1 0,1 0,-1 0,1 0,0 0,0 0,0 0,0 0,0 0,0 0,-1 0,1 0,0 0,0 0,0 0,0 0,0 0,-1 0,1 0,-1 0,1 0,-1 0,0 0,1 0,-1 0,0 0,0-1,1 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493 579,'2'0,"-5"-1,2 1,-1 0,0 0,0 0,-1 0,0 0,0 0,1 0,-1 0,0 0,0 0,0 0,0 1,0-1,0 0,0 0,-1 1,0-1,1 0,-1 1,1-1,-1 0,1 1,-1-1,0 0,1 1,0-1,0 0,0 0,1 0,-1 0,1 0,0 1,0-1,0 0,0 0,0 0,0 0,1 0,-1 0,0 0,1 0,-1-1,1 1,-1 0,1 0,0 0,-1 0,1 0,0 0,1-1,-1 1,0 0,0 0,1 0,-1 0,0 0,1-1,-1 1,1 0,-1 0,1 0,0 0,0 0,-1-1,1 1,-1 0,1 0,0 0,0 0,0-1,-1 1,1 0,0 0,0-1,0 1,-1 0,1 0,0 0,0-1,0 1,0 0,-1-1,1 1,0 0,0 0,0-1,0 1,0 0,-1-1,1 1,0-1,0 0,0 1,0-1,0 1,-1-1,1 0,0 1,0-1,0 0,0 1,0-1,0 0,-1 1,1-1,0 0,0 1,0-1,0 0,0 1,-1-1,1 0,0 0,0 0,0 0,-1 0,1 0,0 1,0-1,-1 0,1 0,0 0,0 0,0 0,-1 1,1-1,0 0,0 0,0 0,0 0,0 1,-1-1,1 0,0 0,0 1,0-1,0 0,0 1,0-1,0 0,0 0,0 1,-1-1,1 0,0 0,0 0,0 1,0-1,0 0,0 0,0 1,0-1,0 0,0 0,-1 0,1 0,0 1,0-1,0 0,0 1,0-1,0 0,0 0,0 1,0-1,0 0,0 0,-1 1,1-1,0 0,0 0,0 0,0 1,0-1,0 0,0 0,0 0,0 0,0 0,-1 0,1 0,0 0,0-1,0 1,0 0,0 0,0 0,0 0,0 0,0-1,0 1,0 0,0 0,0-1,0 1,0 0,0 0,0-1,0 1,0 0,0 0,0 0,0-1,0 1,0 0,0 0,1 0,-1 0,0 0,0 0,0 0,0 0,0 1,0-1,0 0,0 0,0 0,0 0,0 0,1 0,-1 0,0 0,0 1,0-1,0 0,0 1,0-1,0 0,0 1,0-1,0 0,0 1,0-1,0 1,0-1,0 1,0-1,0 1,0-1,0 1,1-1,-1 1,0-1,0 1,0-1,0 1,0-1,0 0,0 1,0-1,0 0,0 1,0-1,1 0,-1 1,0-1,0 0,0 1,0-1,0 0,0 0,0 1,0-1,1 1,-1-1,0 1,0-1,0 1,0 0,0 0,0-1,0 1,1 0,-1-1,0 1,0 0,0 0,0-1,0 1,0 0,1 0,-1 0,0 0,0-1,0 1,1 0,-1 0,1 0,-1-1,1 1,-1 0,1 0,0 0,0 0,0 0,1 0,-1 0,1-1,-1 1,0 0,1 0,-1 0,1 0,-1 0,1 0,-1 0,1 0,-1 0,0 1,1-1,-1 0,1 0,-1 0,1 1,-1-1,1 0,0 0,-1 1,1-1,-1 0,1 0,-1 1,1-1,0 0,-1 0,1 1,-1-1,1 0,0 0,-1 1,3-1,-3 0,1 1,-1-1,1 0,-1 0,1 1,0-1,-1 0,0 0,1 0,-1 1,1-1,-1 0,1 0,-1 1,1-1,0 0,-1 0,0 0,1 1,-1-1,1 0,-1 0,1 0,-1 0,1 0,0 1,-1-1,1 0,-1 0,1 0,-1 0,1 0,0 0,-1 0,1 0,-1 0,1 0,-1 0,1 0,-1 0,1 0,-1 0,1 0,-1 0,1 0,-1 0,1 0,-1 0,1 0,-1 0,0 0,1 0,-1 0,0 0,0 0,1 0,-1 0,0 0,0 0,1 0,-1 0,0 0,0 0,0 0,1 0,-1 0,0 0,0 0,0 0,1 0,-1 0,0 0,-1 0,1 0,0 0,0 0,0 0,0 0,-1 0,1 0,0 0,-1-1,1 1,0 0,-1 0,1 0,-1 0,1 0,-1 0,1 0,-1 0,0 0,1 0,-1 0,1 0,-1 0,0 0,1 0,-1 0,0 0,1 0,-1 0,0 0,0 0,0 0,0 0,1 0,-1 0,0 0,0 0,0 0,0 0,0 0,0 0,1 0,-1 1,0-1,0 0,0 0,1 1,-1-1,0 1,0 0,1 0,-1 0,0 0,1 0,-1 1,0-1,0 1,1-1,-1 1,0 0,0 0,0 0,1 0,-1 0,0 0,0 1,0-1,0 0,1 0,-1 0,0 0,0-1,0 1,0 0,0 0,0-1,0 1,1-1,-1 1,0-1,0 1,0 0,0 0,1-1,-1 1,0 0,0-1,0 0,0 1,0-1,0 0,0 1,0-1,0 0,0 0,0 0,0 0,0-1,0 1,0 0,0 0,0 0,0 0,0 0,0-1,0 1,0 0,0 0,0 0,0 0,0 0,0-1,0 1,0 0,0 0,0-1,0 1,0 0,0 0,0 0,0-1,-1 1,1 0,0-1,0 1,0-1,0 1,0 0,0-1,0 1,0-1,0 1,0 0,0-1,0 1,0 0,0-1,0 1,0 0,0-1,0 1,0 0,0 0,0 0,0 0,0 0,0-1,0 1,0 0,0 0,0-1,0 1,0 0,0-1,0 1,-1 0,1-1,0 1,0-1,0 1,0-1,0 0,0 0,0 1,0-1,0 1,0-1,0 0,0 1,0-1,0 1,-1-1,1 0,0 1,0-1,0 0,0 1,0-1,0 0,0 0,0 1,0-1,0 0,0 0,0 0,0 1,0-1,0 0,0 0,0 0,-1 0,1 1,0-1,0 0,0 0,0 0,0 0,0 0,0 0,0 1,0-1,-1 0,1 0,0 0,0 0,-1 1,1-1,0 0,-1 0,1 0,-1 0,1 1,-1-1,1 0,-1 0,0 1,1-1,-1 0,0 0,0 0,0 0,0 1,0-1,0 0,0 0,0 1,0-1,0 0,0 0,0 0,-1 1,1-1,0 0,-1 0,1 0,0 0,-1 0,1 0,-1 0,1 0,-1 1,0-1,0 0,0 0,0 0,0 0,0 0,-1 0,1 1,0-1,0 0,-1 0,1 1,0-1,0 0,0 0,0 1,1-1,-1 0,1 0,0 0,0 0,0 0,0 0,1 0,-1 0,1 0,-1-2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110 595,'2'0,"-4"0,2 0,0 0,0 0,0 0,0 0,0 0,0 0,0 0,0 0,0 0,0 0,0 0,0 0,0 0,0 0,0 0,0-1,0 1,0 0,0 0,0 0,0 0,0 0,0 0,0 0,0 0,0 0,0 0,0 0,0 0,0 0,0 0,0 0,0 1,-1-1,1 0,0 1,0-1,0 1,0 0,0-1,0 1,0 0,0 0,0 0,-1 0,1 0,0-1,0 1,0 0,0 0,0-1,0 1,0 0,-1-1,1 1,0-1,0 1,0 0,0-1,0 1,0-1,0 0,0 0,0 1,0-1,0 0,0 1,0-1,0 0,-1 0,1 0,0 0,0 1,0-1,0 0,0 0,0 0,0 0,0 0,0 0,0 0,0 0,0 0,0 0,0 1,0-1,0 0,0 0,0 0,0 0,0 0,0 0,0 0,0 0,0 0,0-1,0 1,0-1,0 0,1 1,-1-1,0 1,0-1,0 0,0 1,0-1,1 0,-1 1,0-1,0 0,1 0,-1 0,0 1,1-1,-1 0,0 1,1-1,-1 0,1 0,-1 1,0-1,1 1,-1-1,0 1,1 0,-1 0,0-1,0 1,0 0,1 0,-1-1,0 1,0 0,1 0,-1 0,0-1,1 1,-1 0,1 0,-1 0,0 0,1 0,0 0,-1 0,0 0,1 0,-1 0,1 0,0 0,-1 0,0 0,1 0,-1 0,1 0,-1 0,0 0,2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333 327,'2'0,"-4"0,2 0,0 0,0 0,0 0,0 0,0 0,0 0,0-1,0 1,0 0,0 0,0 0,0 0,0 0,0 0,0 0,0 0,0 0,0 0,0 0,0 0,-1 1,1 0,0 0,0 0,0 0,0 0,0 0,0 0,0 2,0-2,0 0,0 1,0-1,0 0,0 0,0 0,0 0,0 0,0 0,0 0,0 0,0-1,0 1,0 0,0-1,0 0,0 1,0-1,0 0,0 1,0-1,0 0,0 0,0 1,0-1,0 0,0 0,0 0,0 1,0-1,0 0,0 0,1 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101 581,'2'0,"-4"0,2 0,0 0,0 0,0 0,0 0,0 0,0 0,0 0,0 0,0 0,0 0,0 0,0 0,0 0,0 0,0 0,0 0,0 0,1 0,0 0,1 0,-1 0,1 0,-1-1,1 1,-1 0,1 0,-1 0,1 0,-1-1,1 1,-1 0,1 0,-1 0,0 0,0 0,0 0,0-1,0 1,-1 0,1 0,-1 0,0 0,1 0,-1 0,0 0,0 0,1 0,-1 0,0 0,0 0,0 0,1 0,-1 0,0 0,0 0,0 0,0 0,0 0,1 0,-1 0,0 0,0 0,0 0,0 0,0 0,0 0,0 0,0 0,0 0,0-1,0 1,0 0,0 0,0 0,-1 0,1 0,0-1,0 1,0 0,0 0,0 0,0 0,0 0,0 0,0 0,0 0,0 0,0 0,0 0,0 0,0 0,0 0,0 0,1 0,-1 0,0 0,0 0,0 0,1 0,-1 0,0 0,1 0,-1 1,0-1,0 0,0 0,1 0,-1 0,0 0,0 1,0-1,0 0,0 0,0 1,0-1,0 0,0 1,-1 0,1-1,-1 1,1-1,-1 1,0-1,1 0,-1 1,1-1,-1 1,1-1,-1 0,1 0,0 0,0 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139 596,'2'0,"-4"0,2 0,0 0,0-1,0 1,0 0,0 0,0 0,0 0,0 0,0 0,0 0,0 0,0 0,0 0,0-1,0 1,0 0,1 0,-1 0,0 0,0 0,0 0,0 0,0 0,0 0,0 0,0 0,0 0,0 0,0 0,0 0,0 0,0 0,0 0,0 0,0 0,0 0,-1 0,0 1,1-1,-1 1,0 0,0 0,0 0,0 0,0 0,0 0,1 0,-2 2,1-2,1 0,-1 1,0-1,1 0,0 0,-1 1,1-1,0 0,0 1,0-1,0 0,0 0,0 1,0-1,0 0,1 0,-1 0,0 0,1 1,0-1,-1-1,3 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161 603,'2'0,"-4"0,2-1,0 1,0 0,0 0,0 0,0 0,0 0,0 0,0 0,0 0,0 0,0 0,0 0,0 0,0 0,0 0,0 0,0-1,-1 1,0 1,1-1,-1 0,0 0,0 0,0 1,0-1,1 0,-1 1,0-1,1 0,-1 1,0-1,1 0,0 1,-1-1,1 0,0 0,0 0,-1 0,1 1,0-1,0 0,0 0,0 0,0 0,0 0,0 1,0-1,0 0,1 1,-1-1,0 0,1 1,-1-1,1 0,-1 1,1-1,0 0,-1 1,1-1,-1 1,1-1,-1 0,1 1,-1-1,1 1,-1-1,1 0,-1 1,0-1,1 1,-1-1,0 1,1-1,-1 0,0 1,0-1,0 0,0 1,0-1,0 0,0 1,0-1,0 0,0 1,0-1,-1 0,1 1,0-1,-1 0,1 1,-1-1,1 1,-1-1,0 0,0 0,0 1,1-1,-1 0,0 0,0 0,0 0,1 0,-1 0,0 0,1 0,-1 0,1 0,-1 0,1 0,-1 0,1 0,-1 0,1 0,0 0,0 0,0 0,0 0,0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171 594,'2'0,"-4"0,2 0,0 0,0 0,0 0,0 0,0 0,0 0,0 0,0 0,0 0,0 0,0 0,0 0,0 0,0 0,0 0,0 0,1 1,0-1,-1 1,1 0,-1 0,1 0,-1 0,1 0,-1 0,1 0,-1 1,0-1,1 0,-1 1,0-1,0 0,0 1,0-1,0 1,0-1,0 0,-1 1,1-1,0 0,0 0,-1 0,1 0,0 0,-1-1,1 1,0-1,-1 1,1-1,-1 1,1-1,0 1,-1-1,1 0,-1 0,1 1,0-1,0 0,-1 0,1 0,0 0,0 0,0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193 626,'2'0,"-4"0,2 0,0 0,0 0,0 0,0 0,0 0,0 0,0 0,0 0,0 0,0 0,0 0,0 0,0 0,0 0,0 0,0-1,1 1,-1 0,1 0,-1 0,1 0,0 0,0-1,0 1,0 0,0 0,0 0,0-1,-1 1,1 0,0 0,-1 0,1 0,-1 0,1 0,-1 0,0 0,1 0,-1 0,0 0,0 0,1 0,-1 0,0 0,0-1,0 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197 615,'2'0,"-4"0,2 0,-1 0,1 0,0 0,0 0,0 0,0 0,0 0,0 0,0 0,0 0,0 0,1 0,-1 0,1 0,0 0,0 0,0 0,1 0,-1-1,0 1,1 0,-1 0,0 0,0 0,0-1,-1 1,1 0,-1 0,1 0,-1 0,0 0,1 0,-1 0,0 0,0 0,0 0,1 0,-1 0,0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259 608,'2'0,"-4"0,2 0,0 0,0 0,0 0,0 0,0 0,0 0,0 0,0 0,1-1,-1 1,0 0,0 0,0 0,0 0,0 0,0 0,0 0,0-1,0 1,0 0,0 0,0 0,0 0,0 0,0-1,0 1,0 0,0 0,-1-1,1 1,0 0,-1 0,1 0,-1-1,1 1,-1 0,0 0,0 0,0 0,0 0,1 0,-1 0,0 0,0 0,0 1,-1-1,1 1,0-1,0 1,0-1,0 1,0 0,0-1,0 1,0 0,0-1,1 1,-1 0,1-1,0 1,-1 0,1-1,0 1,0 0,0 0,0 0,0 0,0 0,0 0,0 0,0 0,1 0,-1 0,0-1,0 1,1 0,-1-1,0 1,1 0,-1-1,0 1,1-1,-1 1,0-1,1 1,-1-1,0 0,0 0,0 1,0-1,1 0,-1 0,0 0,0 0,0 1,0-1,0 0,0 0,0 0,0 0,0 0,0 0,0 0,1 0,-1 0,0-1,0 1,1 0,-1-1,1 1,-1 0,1-1,-1 0,1 1,0-1,0 0,0 1,0-1,0 1,0-1,0 1,0-1,0 1,0 0,-1 0,1 0,0 0,0 0,-1 0,1 0,0 0,-1 0,1 0,0 0,-1 1,0-1,1 0,-1 0,0 1,0-1,0 0,0 1,0-1,0 1,0-1,0 0,-1 1,1-1,-1 1,1-1,0 0,-1 0,0 1,1-1,-1 0,1 0,-1 0,0 0,1 0,-1-1,1 1,-1 0,1 0,-1 0,1-1,0 1,0 0,0-1,0 1,0 0,0-1,0 0,0 1,1-1,-1 1,1-1,-1 1,1-1,0 1,0-1,3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280 610,'2'0,"-4"0,1 0,1 0,0 1,0-1,-1 0,1 0,0 1,0-1,0 0,0 1,0-1,1 1,-1-1,1 1,-1 0,1 0,-1-1,1 1,0 0,-1 0,1-1,-1 1,0 0,1-1,-1 1,0 0,1-1,-1 1,0-1,0 1,0 0,0-1,0 1,0-1,-1 1,1-1,0 1,-1-1,0 1,1-1,-1 0,0 1,1-1,-1 0,0 0,0 0,1 1,-1-1,0 0,1 0,-1 0,1 0,0 0,-1 0,1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300 631,'2'0,"-4"0,2 0,-1 0,1 0,0 0,0 0,0 0,0 0,0 0,0 0,0 0,-1 0,1 0,0 0,0 0,0 0,0 0,0 0,0 0,0 0,0 0,0 0,0 0,0 0,0 0,1 0,0 0,0 0,0 0,1 0,-1 0,1 0,-1 0,1-1,0 1,0 0,0 0,0-1,-1 1,1 0,0 0,-1 0,1 0,-1-1,0 1,1 0,-2 0,1 0,0 0,-1 0,0 0,1 0,-1 0,0 0,1 0,-1 0,0 0,0 0,0 0,0 0,0 0,1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326 600,'2'0,"-4"0,1 0,1 0,-1 0,0 0,1 0,-1 1,1-1,-1 0,0 0,1 0,-1 0,1 1,0-1,-1 0,1 0,0 0,0 0,-1 0,1 0,0 0,0 0,0 0,0 1,0-1,1 0,-1 0,1 1,-1-1,1 1,-1-1,1 0,-1 1,1-1,-1 1,1-1,-1 1,1-1,-1 1,1-1,-1 1,0-1,1 1,-1-1,0 1,0 0,0-1,0 1,0-1,0 1,0-1,0 0,0 1,-1-1,1 1,-1-1,1 1,-1-1,1 0,-1 1,1-1,-1 0,0 0,0 1,1-1,-1 0,0 0,0 0,1 0,-1 0,0 0,0 0,1 0,-1 0,1 0,-1 0,1 0,0 0,-1 0,1-1,0 1,0 0,0 0,-1 0,1 0,0 0,0 0,0 0,0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353 350,'1'0,"-1"0,0-1,1 1,0 0,-1 0,1 0,0 0,-1 0,1 0,0 0,0 0,0 0,-1 0,1 0,0 0,0 0,-1 0,1 0,0 0,-1 0,1 0,-1 0,1 0,0 0,-1 0,0 0,0 0,1 0,-1-1,0 1,1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329 643,'2'0,"-4"0,2 0,0 0,0 0,0 0,0 0,0 0,0 0,1 0,-1 0,0 0,0 0,0 0,0 0,-1 0,0 0,0 0,0 0,0 1,0-1,-1 0,1 0,-1 0,1 0,0 0,0 0,0 0,1 0,-1 0,0 0,1 0,-1 0,1 0,0 0,-1 0,1 0,0 0,-1 0,1 0,0 0,-1 0,1 0,0 0,-1 0,1 0,0 0,-1 0,1 0,0 1,-1-1,1 0,-1 1,1-1,0 1,-1 0,1-1,0 1,0 0,-1 0,1 0,0 0,0 0,0-1,0 1,0 0,-1 0,1 0,0-1,0 1,0 0,0-1,0 1,0-1,0 1,0-1,0 1,0-1,0 0,0 0,-1 1,1-1,0 0,0 1,0-1,0 0,0 0,0 0,0 1,0-1,0 0,0 0,0 0,0 0,0 0,0 0,0 0,-1 0,1 0,0 0,-1-1,1 1,0-1,-1 1,1-1,0 1,-1-1,1 1,0-1,-1 0,1 1,0-1,-1 1,1-1,0 0,0 1,0-1,-1 1,1-1,0 1,0-1,0 1,0 0,0 0,0-1,0 1,0 0,0 0,0-1,0 1,0 0,1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316 654,'2'0,"-4"0,2 0,0 0,0 0,0-1,0 1,1 0,-1 0,0 0,0 0,0 0,0 0,1 0,-1 0,0 0,0 0,0 0,1 0,-1 0,0 0,0 0,0 0,0 1,0-1,0 1,1-1,-1 1,0-1,-1 1,1-1,0 1,0 0,0-1,-1 1,1-1,0 1,0-1,0 0,-1 1,1-1,0 0,0 0,0 1,0-1,0 0,0 0,0 0,-1 0,1 0,0 0,0 1,0-1,0 0,0 0,0 0,0 0,0 0,0 0,0 0,0 0,0 0,1 0,-1 0,1 0,-1 0,1 0,0 0,0 0,0 0,0 0,0 0,-1 0,1 0,0 0,0 0,-1 0,1 0,-1 0,1 0,-1 0,0 0,1 0,-1 0,1 0,-1-1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372 622,'2'0,"-4"0,2 0,0 0,-1-1,1 1,0 0,0 0,0 0,0 0,0 0,0 0,0 0,0 0,0 0,0 0,0 0,0 0,0-1,0 1,0 0,0 0,0 0,0 0,0 0,0 0,0 0,0 0,0 0,0 1,0-1,0 0,-1 1,1-1,0 0,0 1,-1 0,1-1,0 1,0 0,-1-1,1 1,0 0,0-1,0 1,0-1,0 1,0-1,0 1,0-1,0 0,0 1,0-1,0 0,0 1,0-1,0 0,0 1,0-1,1 0,-1 0,0 1,1-1,-1 0,1 0,-1 0,0 0,2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375 612,'2'0,"-4"0,2 0,0 0,0 0,0 0,0-1,0 1,0 0,0 0,0 0,0 0,0 0,0 0,0 0,0 0,0 0,0 0,0 0,0 0,0 0,0 0,0 0,0 0,-1 0,1 0,0 0,0 0,0 0,0 0,0 0,0 0,0 0,0 0,0 0,0 0,0 0,0 0,0 0,0 0,0 1,0-1,0 0,0 0,0 0,0 0,0 0,0 0,0 0,0 0,0 0,0 0,0 0,0 0,0 0,0 0,0 0,0 0,0 0,0 0,0 0,0 0,0 0,2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379 594,'2'0,"-4"0,2 0,0 0,0 0,0 0,0 0,0 0,0 0,0 0,0 0,0 0,0 0,1 1,-1-1,1 1,-1-1,0 1,0-1,1 1,-1 0,0-1,1 1,-1-1,0 0,0 1,0-1,0 0,0 0,1 1,-1-1,0 0,0 0,0 0,0 0,0 0,0 0,0 0,0 0,0 0,-1-1,1 1,0-1,0 1,-1-1,1 1,0 0,0-1,0 1,-1-1,1 1,0 0,0 0,0-1,0 1,0 0,-1 0,1 0,0 0,0 0,0 0,-1 0,1 0,-1 0,0 1,1-1,-1 0,0 1,1-1,-1 0,0 1,0-1,1 1,-1-1,1 1,-1-1,1 0,-1 1,1-1,0 0,0 0,-1 0,1 0,0 0,0 1,0-1,0 0,0 0,2 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408 635,'2'0,"-4"0,2 0,0 0,0 0,0 0,-1 0,1 0,0-1,0 1,0 0,0 0,0 0,1 0,-1 0,0 0,1 0,0-1,0 1,0 0,1-1,-1 1,1 0,-1-1,1 1,-1 0,1 0,0-1,-1 1,1 0,-1 0,0 0,0 0,0-1,-1 1,1 0,-1 0,0 0,1 0,-1 0,0 0,0 0,0 0,0 0,0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424 624,'2'0,"-4"0,2 0,-1-1,1 1,0 0,0 0,0 0,0 0,0 1,0-1,0 0,-1 0,1 0,0 1,0-1,0 1,-1-1,1 1,0 0,0 0,0 0,-1-1,1 1,0 0,0 0,0-1,0 1,-1-1,1 1,0-1,0 1,0-1,0 1,0-1,0 0,0 0,0 1,0-1,0 0,0 0,0 0,0 0,0 0,0 0,0 1,0-1,0 0,0 0,0 0,0 0,2 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474 616,'2'0,"-4"0,2 0,0 0,0 0,0 0,0 0,0 0,-1 0,1 0,-1 0,0 0,0 0,-1 0,1 1,0-1,-1 0,1 1,0-1,0 1,0-1,0 1,0-1,1 0,-1 0,1 1,-1-1,1 0,0 0,0 1,-1-1,1 0,0 0,0 0,0 1,1-1,-1 0,1 1,-1-1,1 1,0 0,1-1,-1 1,0-1,0 1,0 0,0-1,1 1,-2-1,1 1,0-1,0 1,-1-1,1 0,-1 1,1-1,-1 1,1-1,-1 1,0-1,0 0,0 1,0-1,0 0,0 1,0-1,0 1,-1-1,1 1,-1-1,1 0,-1 1,0-1,0 0,0 1,0-1,0 0,0 0,0 0,0 0,0 0,0 0,0 0,0 0,1 0,-1 0,0 0,1-1,-1 1,1 0,-1 0,1 0,0 0,0 0,-1 0,1 0,0 0,0-1,0 1,-1 0,1 0,0 0,0 0,0 0,0 0,0 0,0 0,2-1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485 632,'2'0,"-4"0,2 0,0 0,0 0,0 0,0 0,0 0,0 0,0 0,0 0,0 0,0 0,0 0,0 0,0 0,0 0,0 0,0 0,0 0,1 0,-1 0,0 0,0 0,0 0,0 0,1 0,-1 0,1 0,-1 0,1 0,-1 0,1 0,-1 0,1-1,0 1,-1 0,1 0,-1 0,1-1,-1 1,1 0,-1-1,1 1,-1 0,0-1,1 1,-1-1,0 1,1-1,-1 1,0 0,0-1,0 1,0 0,0 0,0-1,-1 1,1 0,0 0,0 0,-1 0,1 0,0 0,-1 0,1 0,-1 0,1 1,0-1,-1 0,0 1,1-1,-1 1,1-1,0 1,-1-1,1 1,-1-1,1 1,0 0,0 0,0-1,0 1,0-1,0 0,0 1,0-1,0 0,0 1,0-1,0 0,1 0,-1 0,0 1,1-1,-1 0,0 0,1 0,-1 0,1 0,-1-1,1 1,0 0,-1-1,1 1,0 0,-1-1,1 1,-1-1,1 1,0-1,-1 1,1 0,-1 0,0-1,1 1,-1 0,0 0,1 0,-1 0,0 0,1 0,-1 0,0 0,0 0,1 0,-1 1,0-1,1 0,-1 1,0-1,1 1,-1-1,0 1,0-1,0 1,0-1,0 0,1 1,-1-1,0 0,0 0,0 0,0 1,0-1,0 0,0 0,0 0,0 0,0 0,0-1,0 1,1 0,-1-1,0 0,1 1,-1-1,1 0,-1 1,1-1,-1 0,1 1,-1-1,1 1,-1-1,1 1,-1 0,0 0,1-1,-1 1,0 0,1 0,-1 0,0 0,1 0,-1 0,0 0,1 1,-1-1,1 0,-1 1,1-1,-1 0,1 1,-1-1,0 1,1-1,-1 1,1-1,-1 1,0-1,1 1,-1-1,0 0,1 0,1 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533 632,'2'0,"-4"0,2 0,0 0,0 0,0 0,0 0,0 0,0 0,0 0,0 0,1 0,-1 0,1 0,0 0,1 0,-1 0,1 0,0 0,0-1,0 1,1 0,-1 0,1-1,-1 1,0 0,1 0,-1 0,-1 0,1 0,0 0,-1 0,1 0,-1 0,0 0,0 0,0 0,0 0,0 0,-1 0,1 0,-1 0,0 0,0 0,1 0,-1 0,0 0,0 0,0 0,0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363 339,'2'0,"-4"0,2 0,0 0,0 0,0 0,0 0,0 0,0 0,0 1,0-1,0 1,0-1,-1 1,1-1,0 1,0 0,0-1,0 2,0-1,-1 0,1 0,0 0,0-1,0 1,0 0,0-1,0 1,0-1,0 0,0 1,0-1,0 0,0 0,0 1,0-1,0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567 599,'2'0,"-4"0,1-1,1 1,0 0,0 0,-1 0,1 0,-1 0,0 1,0-1,1 0,-1 0,0 1,1-1,-1 0,1 1,-1-1,1 0,0 0,0 1,0-1,0 0,0 1,0 0,1-1,-1 1,1-1,0 1,0 0,0 0,0-1,0 1,-1 0,1-1,-1 1,1-1,-1 1,0-1,1 1,-1 0,0-1,0 1,0-1,0 1,-1 0,1-1,0 1,-1-1,0 1,0-1,0 1,0-1,0 1,0-1,0 1,1-1,-1 0,0 0,0 0,1 0,-1 0,1 0,0 0,-1 0,1 0,0 0,0 0,-1 0,1 0,0 0,-1 0,1 0,0 0,0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567 649,'2'0,"-4"0,2 0,0 0,0 0,0 0,0 0,0-1,-1 1,1 0,-1 0,0 0,-1 0,1 0,0-1,0 1,-1 0,1 0,0 0,0 0,-1-1,1 1,0 0,1 0,-1 0,0 0,1 0,0 0,-1 0,1 0,0-1,-1 1,1 0,0 0,-1 0,1 1,0-1,-1 0,1 0,-1 0,1 1,-1-1,1 1,-1 0,1-1,0 1,-1 0,1 1,-1-1,1 0,-1 0,1 1,0-1,-1 1,1-1,0 0,0 1,-1-1,1 0,0 0,0 1,0-1,-1-1,1 1,0 0,0-1,0 1,0-1,0 1,0-1,0 0,0 0,0 1,0-1,0 0,0 0,0 0,0 0,0 0,0 0,0 0,0 0,-1 0,1 0,0-1,0 0,-1 0,1 0,0-1,-1 1,1 0,0 0,0-1,0 1,-1 0,1 0,0 0,0 0,0 1,0-1,0 0,0 1,0 0,-1-1,1 1,0 0,0 0,0 0,0-1,0 1,1 0,-1 0,1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552 659,'2'0,"-4"0,2 0,1-1,-1 1,0 0,0 0,0 0,1 0,-1 0,0 0,0 0,0 0,0 0,0 0,1 0,-1 0,0 0,0 1,0-1,1 1,-1-1,0 1,0 0,-1 0,1 0,0 0,0 0,-1 0,1 0,0-1,-1 1,1 0,-1-1,1 1,-1 0,1-1,0 0,-1 1,1-1,0 0,0 0,0 0,-1 1,1-1,0 0,0 0,0 0,0 0,0 0,0 0,0 0,0 0,-1 0,1 0,0 0,0 0,0 0,0 0,0 0,0 0,0 0,0 0,0 0,1 0,-1 1,0-1,1 0,-1 0,1 0,0 0,-1 0,1 0,0 0,0 0,-1 0,1 0,0 0,0 0,-1 0,1 0,0 0,-1 0,1 0,-1 0,0 0,1 0,-1 0,1-1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603 622,'2'0,"-4"0,2 0,0 0,0 0,0 0,0 0,0 0,0 0,0 0,0 0,0 0,0 0,0 0,0 0,0 0,0 0,0 0,0 0,0 0,0 0,0 0,0 0,0-1,0 1,0 0,0 0,0-1,1 1,-1 0,0 0,0 0,0 0,0-1,0 1,0 0,0 0,1 0,-1-1,0 1,0 0,0 0,0 0,0 0,0 0,0 0,0-1,0 1,1 0,-1 0,0 0,0 0,0 0,0 0,0 0,0 0,0 0,0 0,0 0,0 0,0 0,0 0,0 0,1 1,-1-1,0 1,0 0,0-1,0 1,1 0,-1 1,0-1,0 0,0 0,0 0,0 1,0-1,0 0,0 0,0 1,0-1,0 1,0-1,-1 1,1-1,0 1,0-1,-1 1,1-1,0 1,-1-1,1 1,0-1,-1 1,1-1,0 0,-1 1,1-1,-1 0,1 1,0-1,-1 0,1 0,0 0,-1-1,1 1,0 0,-1-1,1 1,0-1,-1 1,1-1,0 0,-1 0,1 0,-1 1,0-1,1 0,-1 0,0-1,0 1,0 0,0 0,0-1,1 1,-1-1,1 1,-1-1,1 1,0-1,-1 0,1 1,0-1,1 0,-1 0,1 0,-1 0,3-3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608 601,'2'0,"-4"0,2 0,0 0,0 0,0 0,0 0,0 0,0 0,0 0,0 0,0 0,0 0,0 0,0 0,0 0,0 0,0 0,0 0,0 0,0 0,0 0,0 0,0 0,0 0,0 0,0 0,0 0,0 0,0 0,0 0,0 0,0 0,0 0,0 0,0 0,0 0,0 0,0 0,0 0,0 0,0 0,0 0,0 0,0 0,0 0,0 0,0 0,0 0,0 0,0 0,2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613 579,'2'0,"-4"0,2 0,0 0,0 1,1-1,-1 0,1 0,-1 0,0 1,1-1,-1 0,0 0,0 1,0-1,1 0,-1 0,0 1,0-1,0 0,0 0,0 0,0 1,0-1,0 0,0 0,0 0,0 0,0 0,0 0,-1 0,1-1,-1 1,1 0,0 0,0 0,-1-1,1 1,0 0,0 0,-1 0,1 0,0 0,0-1,0 1,0 0,-1 0,1 0,-1 0,1 1,-1-1,0 0,1 1,-1-1,0 1,0-1,0 1,0 0,0-1,0 1,1-1,-1 1,1-1,-1 0,1 1,0-1,0 0,-1 0,1 0,0 1,0-1,0 0,0 0,0 0,0 0,0 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645 633,'2'0,"-4"0,2-1,0 1,0 0,0 0,0 0,0 0,0 0,0 0,0 0,0 0,0 0,0 0,0 0,0 0,0 0,1 0,-1 0,1 0,1 0,-1 0,1 0,-1 0,1 0,-1 0,1-1,0 1,-1 0,1 0,0 0,-1 0,1 0,-1 0,0 0,0 0,0 0,-1 0,1 0,-1 0,0 0,1 0,-1 0,0 0,0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663 617,'2'0,"-4"0,2 0,0 0,0 0,0 0,0 0,0 0,0 0,0 0,0 0,0 0,0 1,0-1,-1 1,1-1,0 1,-1 0,1 0,0 0,-1 0,1 0,0 0,-1 0,1 0,0 0,-1 0,1 0,0 0,0-1,0 1,0 0,0-1,0 1,0 0,0-1,0 1,0-1,0 0,0 0,0 1,0-1,0 0,0 0,0 1,0-1,0 0,0 0,0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693 630,'2'0,"-5"0,3 0,0 0,0 0,0 0,0 0,0 0,0 0,0 0,0 0,-1 0,1 0,0 0,0 0,0 0,1 0,0 0,0 0,1 0,-1 0,1 0,0 0,0 0,1 0,-1 0,1 0,0 0,0-1,-1 1,1 0,0-1,0 1,0 0,0 0,-1 0,0-1,0 1,-1 0,1 0,-1 0,0 0,0 0,0 0,-1 0,1 0,-1-1,1 1,-1 0,0 0,0 0,1 0,-1 0,0 0,0 0,0 0,0 0,0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719 601,'2'0,"-5"0,2 1,0-1,0 1,0-1,0 1,0-1,0 1,1-1,-1 0,1 1,0-1,-1 0,1 0,0 1,0-1,1 0,-1 1,1-1,-1 1,1 0,0-1,0 1,0 0,0-1,0 1,0-1,-1 1,1-1,-1 1,1-1,-1 0,0 1,1-1,-1 1,0-1,0 1,-1 0,1-1,-1 1,1-1,-1 1,0-1,0 1,-1-1,1 1,0-1,0 0,0 0,0 0,0 0,1 1,-1-1,1 0,0 0,-1-1,1 1,0 0,0 0,-1 0,1 0,0 0,0 0,0 0,-1 0,1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393 323,'2'0,"-4"0,2 0,0 0,0 0,1 0,-1 0,0 0,0 0,0-1,0 1,0 0,0 0,0 0,0 0,0 0,0 1,0-1,0 1,0 0,0 0,0 0,0 0,0 2,0-2,-1 0,1 0,0 1,0-1,0 1,0-1,0 0,0-1,0 1,0 0,0 0,0-1,0 1,0 0,0 0,0 0,1 0,-1-1,0 1,0-1,0 0,0 1,0-1,1 1,-1-1,0 0,0 0,1 0,-1 1,0-1,1 0,-1 0,1 0,-1 0,1 0,1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738 640,'2'0,"-4"0,2 0,0 0,-1 0,1 0,-1 0,0 0,0 0,-1 0,1 0,-1 0,0 0,1 0,-1 0,0 0,1 0,-1 0,1 0,-1 0,1 0,0 0,1 0,-1 0,1 0,-1 0,1 0,-1 0,1 0,0 0,0 0,-1 0,1 0,0 0,0 0,-1 1,0-1,1 0,-1 1,1 0,-1-1,0 1,1 0,-1 0,0 0,1 0,-1 1,0-1,1 0,-1 0,1 1,-1-1,1 0,-1 0,1 1,-1-1,1 0,0 0,-1 1,1-1,0-1,0 1,0 0,-1-1,1 1,0-1,0 0,0 1,0-1,0 0,0 0,0 0,0 1,0-1,0 0,0 0,0 0,0 0,0 0,0 0,-1 0,1 0,0-1,-1 1,1-1,-1 0,1 0,0 0,-1 0,1 0,0 0,-1 0,1 0,0 0,-1 0,1 0,0 0,0 0,0 1,0-1,0 0,0 1,0-1,0 1,0 0,0 0,0-1,0 1,0 0,0 0,0 0,0-1,0 1,0 0,1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712 652,'2'0,"-4"0,2 0,0 0,1 0,-1-1,1 1,-1 0,0 0,1 0,-1-1,1 1,-1 0,1 0,-1 0,0 0,1 0,-1 0,0 0,1 0,-1 1,0-1,1 0,-1 1,0-1,0 1,0-1,0 1,0 0,0-1,0 1,-1 0,1 0,-1 0,0 0,1 0,-1 0,0 0,1 0,-1 0,0-1,1 1,-1-1,1 1,-1-1,1 1,0-1,0 0,-1 0,1 0,0 0,0 1,0-1,0 0,0 0,0 0,0 0,0 0,0 0,0 0,0 0,0 0,0 0,0 0,1 1,-1-1,1 0,-1 0,1 0,0 0,0 0,1 1,-1-1,0 0,0 0,0 0,0 0,-1 0,1 0,-1 0,1 0,-1 0,1 0,-1 0,0 0,1-1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777 605,'2'0,"-4"-1,2 1,0 0,0 0,0 0,0 0,0-1,0 1,0 0,0 0,0 0,0 0,0 0,0 0,0 0,0 0,0 0,0 0,0 0,0 0,0 0,0 0,0 0,-1 1,1 0,-1 0,1 0,-1 0,0 1,1-1,-1 0,0 1,0-1,1 1,-1-1,0 0,1 1,-1-1,0 0,1 0,-1 0,1 0,-1-1,1 1,0-1,0 1,-1-1,1 1,0-1,0 0,0 0,0 0,0 1,0-1,0 0,0 0,0 0,0 0,0 0,0 0,0 0,0 0,0 0,0 0,0 0,0 0,0 0,0 0,0 0,0 0,1 0,-1-1,1 1,-1-1,2-1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778 615,'2'0,"-4"0,2 0,0 0,0 0,0 0,0 0,0 0,0-1,0 1,0 0,0 0,0 0,0 0,0 0,0 0,0 0,0 0,0 0,0 0,0 0,-1 1,0-1,0 0,0 0,1 1,-1-1,0 0,0 0,0 1,1-1,-1 0,1 0,0 0,-1 0,1 0,0 0,0 0,0 0,-1 0,1 0,0 1,0-1,0 0,0 0,0 0,0 0,-1 0,1 0,0 0,0 0,0 0,0 0,0 0,0 0,0 0,0 0,0 1,0-1,1 0,-1 1,0-1,1 1,-1 0,1 0,0 0,-1-1,1 1,0 0,-1 0,1 0,0-1,0 1,-1 0,1-1,-1 0,1 1,-1-1,1 1,-1-1,0 0,0 0,1 0,-1 1,0-1,0 0,0 0,0 0,0 0,1 0,-1 0,0 0,0 0,0 0,1-1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790 582,'2'0,"-4"0,2 1,1-1,-1 1,0-1,0 0,0 1,0-1,1 0,-1 1,0-1,0 0,0 0,0 1,0-1,0 0,0 0,0 0,0 0,0 0,0 0,0 0,0 0,0 0,0 0,0 0,0 0,0 0,0-1,-1 1,1-1,0 1,0-1,-1 1,1 0,0-1,-1 1,1 0,-1 0,1 0,-1-1,0 1,0 0,0 1,0-1,0 0,0 0,-1 1,1-1,0 1,0-1,0 1,0-1,0 0,0 1,1-1,-1 0,1 1,0-1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753 718,'2'0,"-4"0,2 0,0 0,0 0,0 0,0 0,0 0,-1 0,1 0,0 1,-1-1,1 0,-1 0,0 0,0 0,0 0,0 0,-1 0,1 0,-1 0,0 0,-1 0,1 0,-1 0,0 0,0 0,0 1,0-1,-1 0,0 0,0 0,0 1,0-1,0 0,0 1,1-1,-1 0,0 1,0-1,0 0,1 1,-1-1,0 0,0 1,0-1,0 0,0 1,1-1,-1 0,0 0,1 1,0-1,0 0,0 0,0 0,-1 0,1 0,1 0,-1 0,0 0,1 0,0 0,1 0,-1 0,0 0,1 0,-1 0,1 0,-1 0,0-1,0 1,0 0,0 0,-1-1,1 1,0 0,-1 0,1-1,0 1,0 0,0 0,0-1,0 1,0 0,0-1,0 1,1 0,-1 0,0-1,0 1,0 0,1 0,-1-1,0 1,1 0,-1 0,0-1,0 1,-1 0,1 0,0-1,0 1,0 0,0 0,0-1,0 1,0 0,0 0,1-1,-1 1,0 0,0 0,0-1,0 1,0 0,0 0,0 0,-1-1,1 1,0 0,0 0,0 0,0 0,0-1,0 1,1 0,-1 0,0 0,0 0,0 0,0 0,0 0,0 0,0 0,0 0,0 0,0 0,0 0,0 0,0 0,0 0,0 0,0 0,0 0,1 0,-1 0,0 0,0 0,0 0,0 1,0-1,1 0,-1 0,0 0,0 0,0 0,-1 0,1 1,0-1,0 0,0 0,0 0,0 0,0 0,0 1,0-1,1 0,-1 0,0 0,1 0,-1 0,0 0,0 0,0 0,0 0,1 1,-1-1,0 0,0 0,1 0,-1 0,0 0,0 0,1 1,-1-1,1 0,-1 0,0 0,1 0,-1 0,1 1,-1-1,1 0,-1 0,1 0,-1 0,1 0,-1 0,1 1,-1-1,1 0,-1 0,1 0,-1 1,1-1,-1 0,1 0,-1 0,0 1,1-1,-1 0,0 0,0 0,1 1,-1-1,0 0,1 0,-1 0,0 0,1 1,-1-1,0 0,0 0,1 0,-1 1,0-1,1 0,-1 0,0 0,0 0,1 1,-1-1,0 0,0 0,0 0,0 1,0-1,1 0,-1 0,0 0,0 0,0 0,0 1,0-1,1 0,-1 0,0 0,1 0,-1 0,0 1,0-1,1 0,-1 0,0 0,0 0,0 1,0-1,1 0,-1 0,0 0,1 0,-1 1,1-1,-1 0,0 0,1 0,-1 0,1 0,0 0,-1 0,1 0,-1 1,1-1,0 0,-1 0,1 0,-1 0,1 0,-1 0,1 0,-1 0,1 0,0 0,-1 0,1 0,0 0,0 1,-1-1,1 0,0 0,0 0,0 0,0 0,0 0,-3 0,1 0,2 0,0 1,0-1,-1 0,1 0,0 0,-3 0,3 0,0 0,0 0,0 0,-1 0,1 0,0 0,-4 0,4 0,0 0,-1 0,1 0,-1 0,1 0,-1-1,1 1,-4 0,4 0,0 0,-1 0,1-1,0 1,-1 0,1 0,-2-1,2 1,0 0,0 0,0 0,0 0,0-1,-4 0,4 1,1-1,-1 1,0 0,0 0,1 0,-1-1,0 1,1 0,-1 0,0-1,1 1,-1 0,0-1,0 1,1 0,-1 0,0-1,1 1,-1 0,0-1,1 1,-1 0,0-1,0 1,1 0,-1-1,1 1,-1-1,0 1,1 0,-1-1,0 1,1-1,-1 1,1-1,-1 1,1-1,-1 1,0-1,0 0,1 0,-1 1,1-1,-1 1,1-1,-1 0,1 1,0-1,-1 1,1-1,-1 0,1 1,0-1,-1 0,1 0,-1 0,0 1,1-1,0 0,-1 0,1 1,-1-1,1 0,-1 0,1 0,-1 0,0 0,1 0,-1 1,0-1,1 0,-1 0,0 0,0 1,0-1,0 0,0 0,0 0,0 1,0-1,0 0,-1 0,1 1,0-1,0 0,0 0,0 1,-1-1,1 0,0 0,0 0,0 1,0-1,0 0,-1 0,1 0,0 0,0 0,0 0,0 0,0 1,0-1,0 0,0 0,0 0,0 0,0 0,0 0,0 0,1 0,-1 0,0 0,1 0,-1 0,0 0,1 0,-1 0,1 0,-1 0,1 0,-1 0,1 0,-1 0,1 0,0 0,0 0,-1 0,1 0,0 1,0-1,0 0,-1 0,1 0,0 0,0 0,0 1,0-1,0 0,0 0,-1 0,1 0,0 0,0 0,0 0,0 0,0 0,0 1,0-1,1 0,-1 0,0 0,0 0,0 0,0 0,0 0,1 0,-1 1,0-1,0 0,0 0,0 1,0-1,0 0,0 1,0-1,0 0,1 1,-1-1,0 0,0 1,0-1,0 0,0 1,0-1,0 1,0-1,0 1,0-1,0 1,0-1,0 1,0-1,0 1,1-1,-1 1,0-1,0 1,0-1,1 1,-1-1,0 0,0 1,1-1,-1 1,0-1,1 1,-1-1,0 1,1-1,-1 1,1-1,0 0,-1 1,1-1,0 0,0 0,0 1,0-1,0 0,0 0,1 0,-1 1,0-1,0 0,0 0,0 1,0-1,1 0,-1 0,0 1,0-1,0 0,0 1,0-1,0 1,0-1,0 1,-1-1,1 1,0 0,-1-1,1 1,0 0,0 0,0-1,-1 1,1 0,0-1,0 1,0-1,0 1,0 0,0-1,0 1,0 0,0 0,0-1,0 1,0 0,-1-1,1 1,0 0,0-1,0 1,-1 0,1 0,0-1,0 1,0 0,0 0,-1-1,1 1,0 0,0 0,0-1,0 1,0 0,0-1,-1 1,1 0,0 0,1-1,-2 1,2 0,-1-1,-1 1,1-1,0 1,0 0,-1 0,1-1,0 1,-1 0,1 0,0 0,-1-1,1 1,-1 0,1 0,0-1,-1 1,1 0,0 0,-1 0,1-1,0 1,-1 0,1 0,-1 0,1-1,0 1,-1 0,1 0,0 0,-1-1,1 1,0 0,-1 0,1 0,0 0,-1 0,1-1,0 1,-1 0,1 0,0 0,0 0,0 0,-1 0,1 0,0 0,0-1,0 1,0 0,0 0,0 0,-1 0,1 0,0 0,0 0,0 0,0 0,0 0,0 0,0 0,0-1,-1 1,1 0,0 0,0 0,-1 0,1 0,0 0,0 0,-1 0,1 0,0 0,0 0,0 0,-1 0,1 0,0 0,0 0,0 0,0 0,-1 0,1 0,-1 0,1 0,-1 0,1 1,-1-1,0 0,1 0,-1 0,1 0,0 0,-1 0,1 0,0 0,0 0,-1 1,1-1,0 0,-1 0,1 0,0 0,0 0,0 0,0 0,0 0,0 0,0 0,0 1,0-1,-1 0,2 0,-1 0,0 0,0 0,0 0,0 0,0 0,0 1,0-1,0 0,0 0,0 0,1 0,-1 0,0 1,0-1,0 0,0 0,0 0,0 1,0-1,0 0,0 0,0 1,0-1,0 0,1 0,-1 0,0 1,0-1,0 0,0 0,0 0,0 1,0-1,0 0,1 0,-1 0,0 0,0 1,0-1,0 0,0 0,1 0,-1 0,0 0,0 0,1 0,-1 0,0 0,1 0,-1 0,1 0,-1 0,0 0,1 0,-1 0,1 0,-1-1,0 1,1 0,-1 0,0 0,1 0,-1 0,0-1,0 1,1 0,-1 0,0 0,0 0,0-1,1 1,-1 0,0 0,0 0,0 0,0 0,0 0,1-1,-1 1,0 0,0 0,1 0,-1-1,0 1,1 0,-1 0,0-1,1 1,-1 0,0 0,0 0,1-1,-1 1,0 0,0 0,0 0,0 0,0 0,0 0,0-1,0 1,0 0,0 0,0 0,0 0,0 0,1 0,-1 0,0 0,0 0,-1 0,1 0,0 0,0 0,0 0,-1 0,1 0,0 0,-1 0,1 0,0 0,0 0,0 0,0 0,-1 0,1 0,0 0,0 0,-1 0,1 0,0 0,-1 0,1 0,0 0,0 0,0 0,-1 0,1 0,0 0,-1 0,1 0,-1 0,1 0,0 0,0 0,-1 0,1 0,0 0,0 0,-1 0,1 1,0-1,-1 0,1 0,0 0,0 0,0 0,0 0,0 1,0-1,0 0,-1 0,1 0,0 0,1 1,-1-1,0 0,-1 0,1 0,0 0,0 0,0 1,0-1,0 0,0 0,0 0,0 0,0 0,-1 0,1 0,0 1,0-1,0 0,0 0,0 0,0 0,-1 0,1 0,0 0,0 0,0 0,0 0,0 0,0 0,0 0,0 0,0 0,0 0,1 0,-1 0,0 0,0 0,0 0,0 0,1 0,-1 0,0 0,0-1,1 1,-1 0,0 0,0 0,1 0,-1 0,0 0,1-1,-1 1,0 0,1 0,-1 0,1 0,-1-1,0 1,1 0,-1 0,0 0,1 0,-1 0,0 0,1-1,-1 1,0 0,0 0,1 0,-1 0,0 0,0 0,0 0,1 0,-1-1,0 1,1 0,0 0,-1 0,1-1,-1 1,0 0,1 0,-1 0,0-1,0 1,1 0,-1 0,0 0,0 0,0 0,0 0,1-1,-1 1,0 0,0 0,0 0,0 0,0 0,0-1,0 1,0 0,0 0,0 0,1 0,-1 0,0 0,0-1,0 1,0 0,0 0,1 0,-1 0,0 0,0-1,0 1,0 0,-1 0,1 0,0 0,0-1,-1 1,1 0,0 0,0 0,0 0,-1 0,1-1,0 1,1 0,-1 0,0 0,0 0,0 0,0-1,0 1,0 0,0 0,0 0,0 0,0 0,0 0,0-1,0 1,0 0,0 0,0 0,0 0,0 0,0-1,0 1,0 0,0 0,0 0,0 0,0-1,1 1,-1 0,0 0,0 0,0 0,0 0,0-1,0 1,0 0,0 0,0 0,0 0,0 0,0 0,0 0,1 0,-1 0,-1-1,1 1,0 0,0 0,0 0,1 0,-1 0,0 0,0 0,0 0,0 0,0-1,0 1,0 0,0 0,0 0,0 0,0 0,0 0,0 0,0-1,0 1,0 0,0 0,1 0,-1 0,0 0,0 0,1 0,-1-1,0 1,1 0,-1 0,0 0,1 0,-1-1,0 1,1 0,-1 0,0 0,1 0,-1 0,1-1,-1 1,0 0,2 0,-2 0,1 0,-1 0,1-1,-1 1,1 0,-1 0,1 0,-1 0,1 0,-1 0,1 0,-1 0,1-1,0 1,-1 0,1 0,-1 0,1 0,-1 0,0 0,1 0,-1-1,0 1,0 0,0 0,0 0,0 0,0 0,-1 0,2 0,-1 0,0 0,0 0,0 0,-1 0,1 0,0 0,-1 0,1 0,0 0,0 0,0 0,0 1,-1-1,1 0,1 0,-1 0,-1 0,1 0,0 0,-1 0,1 0,0 0,0 0,0 0,0 0,0 0,0 0,0 0,-1 0,1 0,0 0,0 0,-1 0,1 0,0 0,0 0,-1 0,1 0,0 0,0 0,-1 0,1 0,0 0,0 0,-1 0,1 0,0 0,-1 0,1 0,0 0,-1 0,1 0,0 0,0 0,-1 0,1 0,0 0,-1 0,1 0,0 0,-1 0,1 0,0 0,0 0,-1 0,1 0,-1 0,1 0,-1-1,1 1,0 0,0 0,0 0,-1 0,1 0,0 0,-1 0,1-1,-1 1,1 0,0 0,-1 0,1 0,0 0,0 0,0 0,0 0,0 0,-1 0,1 0,0 0,0 0,0 0,-1 0,1 0,0 0,0 0,0 0,0-1,0 1,0 0,0 0,-1 0,1 0,0 0,0 0,0 0,0 0,0 0,0 0,0 0,0 0,0 0,0 0,0 0,0 0,0 0,0 0,0 0,0 0,0 0,-1 0,1 0,0 0,0 0,0 0,-1 0,1 1,0-1,0 0,-1 0,1 0,0 0,0 0,0 0,0 1,0-1,-1 0,1 0,0 0,-1 0,1 0,0 0,0 0,0 0,-1 0,1 1,0-1,-1 0,1 0,0 0,0 0,-1 0,1 1,0-1,-1 0,1 0,0 0,-1 1,1-1,0 0,-1 0,1 1,0-1,0 0,0 1,0-1,0 0,-1 1,1-1,0 0,0 0,0 1,0-1,1 1,-1-1,0 0,0 1,0-1,-1 0,1 0,0 1,0-1,0 1,0-1,0 0,0 1,-1-1,1 0,0 0,0 1,0-1,-1 0,1 1,0-1,0 0,0 1,0-1,-1 0,1 1,0-1,0 0,0 1,-1-1,1 1,0-1,0 0,0 1,7 6,-7-6,0 0,-1 0,1 0,0 0,-1 0,1 0,0 0,-1 0,1 0,0 0,-1 1,1-1,-1 0,1 0,-1 0,1 1,-1-1,1 0,-1 0,0 0,1 1,-1-1,1 0,-1 0,0 0,1 1,-1-1,0 0,1 0,-1 0,0 0,1 1,-1-1,0 0,1 0,-1 0,0 1,0-1,0 0,1 0,-1 1,0-1,0 0,0 0,0 0,0 0,0 0,0 0,0 0,0 0,0 0,0 0,0 0,0 0,0 0,0 0,0 0,0 0,-1 0,1 0,0-1,0 1,0 0,0 0,-1 0,1-1,0 1,0 0,0-1,-1 1,1 0,0-1,0 1,-1 0,1 0,-1-1,1 1,0 0,-1 0,1 0,0-1,-1 1,1 0,-1-1,1 1,-1 0,1 0,0-1,-1 1,1-1,0 1,-1 0,1 0,-1-1,1 1,-1 0,1-1,-1 1,1-1,0 1,-1-1,1 1,-1-1,1 1,-1-1,1 1,0-1,-1 1,0 0,1-1,-1 1,1-1,-1 1,0 0,1-1,-1 1,0-1,0 1,0 0,1-1,-1 1,0-1,1 1,-1-1,0 1,0-1,1 1,-1-1,1 1,-1-1,0 1,1-1,-1 1,1-1,-1 0,1 1,-1-1,0 0,1 1,-1-1,1 1,-1-1,1 0,-1 1,1-1,-1 0,1 1,-1-1,1 0,0 1,-1-1,1 1,-1-1,1 1,-1-1,1 0,-1 1,1-1,-1 1,1-1,-1 1,1-1,-1 1,1-1,-1 0,1 1,0-1,-1 0,1 1,0-1,-1 0,1 1,0-1,-1 0,1 0,0 0,0 1,-1-1,1 0,0 1,0-1,0 0,-1 0,1 0,0 1,0-1,0 0,-1 0,1 1,0-1,0 0,-1 1,1-1,0 0,0 1,0-1,-1 0,1 0,0 1,0-1,0 0,-1 1,1-1,0 0,0 1,-1-1,1 0,0 1,0-1,0 0,0 1,0-1,-1 0,1 0,0 1,0-1,0 0,0 0,-1 1,1-1,0 0,0 0,0 1,0-1,0 0,-1 1,1-1,0 1,-1-1,1 1,0-1,0 1,-1-1,1 1,0-1,0 1,-1-1,1 0,0 1,0-1,0 0,-1 1,1-1,0 0,0 0,0 1,0-1,-1 0,1 1,0-1,0 1,-1-1,1 0,0 1,-1-1,1 1,0-1,-1 1,1-1,0 1,0-1,-1 1,1-1,0 1,-1-1,1 1,0-1,-1 1,1-1,-1 1,1-1,0 0,-1 1,1-1,0 0,0 1,-1-1,1 0,0 0,-1 1,1-1,0 0,-1 0,1 1,0-1,-1 0,1 0,0 1,0-1,-1 0,1 0,0 0,0 1,-1-1,1 0,0 0,-1 0,1 0,0 0,-1 1,1-1,0 0,-1 0,1 0,-1 0,1 0,0 0,-1 0,1 0,0 0,-1 0,1 0,0 0,-1 0,1 0,0 0,0 0,-1 1,1-1,0 0,0 0,0 0,-1 0,1 0,0 0,0 0,0 0,0 0,0 0,0 0,0 0,0 0,0 0,0 0,0-1,-1 1,0-1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892 548,'2'0,"-4"0,2 0,0 0,0 0,0 0,1 0,-1 0,0 0,0 0,0 0,1 0,-1 0,0 0,0 0,0 0,1 0,-1 0,0 0,0 0,0 0,1-1,-1 1,0 0,0 0,0 0,0 0,0 0,1 0,-1 0,0 0,0 0,0 0,0 0,0 0,0 0,0 0,0 0,-1 0,1-1,-1 1,0 0,0 0,0 0,0 0,0 0,0 0,0 0,0 0,0 0,0 0,1 0,-1 0,0 0,1 0,-1 0,1 0,0 0,0 0,-1 0,1 0,0 0,0 0,0 1,0-1,1 0,-1 1,0-1,1 0,-1 1,1 0,0-1,-1 1,1 0,0-1,-1 1,1-1,0 1,-1 0,0-1,1 1,-1-1,1 0,-1 1,0-1,0 1,0-1,0 1,0-1,0 0,0 1,0-1,0 1,-1-1,1 1,0-1,-1 1,0-1,1 0,-1 0,0 0,1 1,-1-1,0 0,1 0,-1 0,0 0,0 0,1 0,-1 0,0 0,1-1,-1 1,1 0,-1 0,1 0,0 0,-1 0,1 0,0 0,0 0,-1 0,1 0,0 0,0 0,0 0,0 0,0 0,0 0,-1-1,1 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906 564,'2'0,"-4"-1,2 1,0 0,0 0,0 0,0 0,0 0,0 0,0 0,0 0,0 0,0 0,0 0,0 0,0 0,0 0,-1 0,1 0,0 0,0 0,0 0,0 0,0 0,0 0,0 0,-1 0,1 0,0-1,0 1,0 0,0 0,-1 0,1 0,0 0,0 0,0 0,0 0,0 0,0 0,0 0,0 0,0 0,0 0,0 0,-1 0,1 0,0 0,0 0,0 0,0 0,0 0,0 0,0 0,0 0,0 0,0 0,0 0,0 0,0 0,1 0,-1 0,1 0,0 0,-1 0,1 0,-1 0,1 0,0 0,-1 0,1 0,0 0,0 0,-1 1,1-1,-1 0,1 0,-1 0,0 0,1 0,-1 0,0-1,1 1,-1 0,0 0,0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905 555,'2'0,"-4"0,3 0,-1 0,1 0,0 0,0 0,-1 0,1 0,0 0,-1 0,1 0,0 1,-1-1,1 0,-1 0,1 0,1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923 562,'2'0,"-4"0,2 0,0 0,0 1,0-1,0 0,0 0,0 0,0 0,1 0,-1 0,0 0,0 0,1 0,-1 0,1 0,-1 0,1 0,0 0,-1 0,1 0,0 0,-1 0,1 0,0 0,-1 0,1 0,-1-1,1 1,-1 0,0 0,0 0,1 0,-1-1,0 1,0 0,0 0,1 0,-1 0,0 0,0 0,0-1,0 1,0 0,0 0,0 0,0-1,0 1,0 0,0-1,0 1,-1 0,1-1,0 1,0 0,-1-1,1 1,0-1,0 1,0 0,-1-1,1 1,0 0,0-1,0 1,0 0,0-1,0 1,0 0,0 0,0-1,0 1,0 0,0-1,0 1,0 0,0 0,1-1,-1 1,1 0,-1-1,1 1,-1 0,2-1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381 336,'2'0,"-4"0,2 0,0 0,0 0,0 0,0 0,0 0,0 0,0 0,0 0,0 0,0 0,0 0,0 0,1 0,-1 0,1 0,0 0,0 0,-1 0,1 0,0-1,0 1,0 0,0 0,-1 0,1 0,-1 0,1 0,-1 0,1 0,-1 0,1 0,-1 0,1 0,-1 0,0 0,0 0,1 0,-1 0,0 0,0 0,1 0,-1 0,0 0,0 0,0-1,0 1,1 0,-1 0,0 0,0 0,0 0,1 0,-1 1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940 542,'2'0,"-4"0,2 0,0 0,0 0,0 0,1 0,0 0,-1 0,1 0,0 1,0-1,1 0,-1 1,0-1,0 0,1 1,-1-1,0 0,1 1,-1-1,0 0,1 0,-1 0,0 1,0-1,0 0,-1 0,1 0,-1 0,0 0,1 0,-1 0,0 0,0 0,0 0,1 0,-1 0,0 0,0 0,0 1,0-1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935 546,'2'0,"-4"0,2 0,1 0,-1 0,0 0,0 0,0 0,0 0,0-1,0 1,0 0,0 0,0 0,0 0,0 0,0 0,0 0,0 0,0 0,0 0,0 0,1 0,-1 0,0 0,0 0,0 0,0 0,0 0,0 0,0 0,0 0,0 0,0 0,0 0,0 0,0 0,0 0,0 0,0 0,0 0,0 0,0 0,0 0,0 0,0 0,0 0,0 0,0 0,0 0,0 0,0 0,0 0,0 0,0 0,0 0,0 0,0 0,0 0,0 0,1-1,-1 1,0 0,0 0,0 0,0 0,0 0,0 0,0 0,0 0,0 0,0 0,0 0,0 0,0 0,0 0,0 0,0 0,0 0,0 0,0-1,0 1,0 0,0 0,1 0,-1 0,0 0,0 0,0 0,0 0,0 0,0 0,0 0,0 0,0-1,0 1,0 0,0 0,0 0,1 0,-1 0,0 0,0 0,0 0,0 0,0 0,0 0,0 0,0 0,0 0,0 0,0 0,0 0,0 0,0 0,0 0,0 0,0 0,0-1,0 1,0 0,0 0,0 0,0 0,0 0,0 0,0 0,0 0,0 0,0 0,0 0,0 0,0 0,0 0,0 0,0 0,0 0,0 0,0 0,0 0,0 0,0 0,0 0,0 0,0 0,0 0,0 0,0 0,0 0,0 0,0 0,0 1,-1-1,1 0,0 1,0-1,-1 0,1 1,0-1,-1 1,1-1,0 0,-1 1,1-1,0 0,0 0,0 1,-1-1,1 0,0 1,0-1,0 0,-1 0,1 0,0 1,0-1,0 0,0 0,0 0,0 1,0-1,-1 0,1 0,0 0,0 0,0 0,0 0,0 0,0 0,0 0,0 0,0 0,0 0,0 0,0 0,0 1,0-1,0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233 373,'2'0,"-4"0,2 0,0 0,0 0,0 0,0 0,0 0,0 0,0 0,0 0,0 0,0 0,1 0,-1 0,1 0,-1 0,0 0,0 0,0 0,1 0,-1 0,0 0,0 0,1 0,-1 0,0 0,0 0,1 0,-1 0,1 0,-1 0,0 0,1 0,-1 0,1 0,0 0,-1 0,1 0,0 0,0-1,-1 1,1 0,0 0,0 0,-1 0,1 0,0 0,0 0,-1 0,1 0,0 0,-1 0,1 0,-1 0,1 0,-1 0,1 0,-1 0,1-1,-1 1,1 0,-1 0,1 0,-1 0,1 0,-1 0,1 0,-1 0,1 0,-1 0,1 0,-1 0,1 0,0 0,-1 0,1 0,-1 0,1 0,-1 0,1 0,-1 0,1 0,-1 0,1 0,-1 0,1 0,-1 0,1 0,-1 0,0 0,1 0,-1 0,1 0,0 0,-1 0,1 0,-1-1,1 1,-1 0,1 0,-1 0,0 0,1 0,-1 0,1 0,-1 0,0 0,1 0,-1 0,0 0,1 0,-1 0,0 0,1 0,-1 0,1 0,-1 0,0 0,1 0,-1-1,0 1,1 0,-1 0,0 0,1 0,-1 0,1 0,0 0,-1 0,1 0,0 0,-1 0,1 0,0 0,-1 0,1 0,-1 0,1 0,0 0,-1 0,1 0,-1 0,1 0,-1 0,0 0,1 0,-1 0,1 0,-1 0,1 0,-1 0,0 0,1 0,-1 0,0 0,1 0,-1 0,1 0,0 0,-1 0,0 0,2 0,-2 0,1 0,0 0,-1 0,0 0,1 0,-1 1,0-1,1 0,-1 0,0 0,1 0,-1 0,0 0,1 0,-1 0,0 0,1 0,-1 0,1 0,-1 0,0 0,1 0,-1 0,1 0,-1 0,1 0,0 0,-1 0,1 0,0 1,-1-1,1 0,0 0,-1 0,1 0,0 0,-1 0,1 0,-1 0,1 0,-1 0,1 0,0 0,-1 0,1 0,-1 0,1 0,0 0,-1 0,1 0,-1 0,1 0,0 0,-1 0,1 0,0 0,-1 0,1 0,-1 0,1 0,0 0,-1 0,1 0,-1 0,1 0,-1 0,1 0,0 0,-1 0,1 0,-1 0,1 0,0 0,-1 0,1 0,0 0,-1 0,1 0,-1 0,1 0,-1 0,1 0,-1 0,1 0,-1 0,1 0,0 0,-1 0,1 0,-1 0,1 0,-1 0,1 0,-1 0,0 0,1 0,-1 0,0 0,1 0,-1 0,1 0,-1 0,1 0,-1 0,1 0,-1 0,1 0,0 0,-1 0,1 0,0 0,-1 0,1 0,0 0,-1 0,1 0,0 0,-1 0,1 0,0 0,-1 0,1 0,-1 0,1 0,-1 0,1 0,0 0,-1 0,1 0,-1 0,1 0,-1 1,0-1,1 0,-1 0,1 0,-1 0,1 0,-1 0,1 0,0 0,-1 0,0 0,1 0,-1 0,0 0,1 0,-1 0,1 0,-1 0,0 0,1 0,-1 0,0 0,1 0,-1 0,1 0,-1 0,1 0,-1 0,0 0,0 0,0 0,1 0,-1 0,0 0,0 0,0 0,1 0,-1 0,0 0,0 0,0 0,0 0,0 0,0 0,0 0,1 0,-1 0,0 0,0 0,0 0,1 0,-1 0,0 0,0 0,1 0,-1 0,0 0,0-1,1 1,-1 0,0 0,1 0,-1 0,0 0,0 0,1 0,-1 0,0 0,1 0,-1 0,0 0,1 0,-1 0,1 0,-1-1,1 1,-1 0,1 0,-1 0,1 0,-1 0,2-1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1036 372,'2'0,"-4"0,2 0,0 0,0 0,0 0,0 0,0 0,0 0,0 0,0 0,0 0,0 0,0 0,0-1,0 1,0 0,0 0,0 0,0 0,0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418 372,'2'0,"-4"0,2 0,0 0,-1 0,1 0,0 0,0 0,0 0,0 0,0 0,0 0,0 0,0 0,0 0,0 0,0 0,0 0,0 0,0 0,0 0,0 0,0 0,0 0,0 0,0 0,0 0,0 0,1 0,-1 0,1 0,0-1,0 1,0 0,0 0,0 0,0 0,0 0,1 0,-1 0,0 0,0 0,1 0,-1 0,0 0,1 0,-1 0,0 0,0 0,0 0,0 0,0 0,0 0,0 0,0 0,0 0,0 0,-1 0,1 0,0 0,0 0,-1 0,1 0,0 0,0 0,-1 0,1 0,0 0,0 0,-1 0,1-1,0 1,0 0,-1 0,1 0,0 0,-1 0,1 0,0 0,0 0,-1 0,1 0,0 0,-1 0,1 0,0 0,-1 0,1 0,0 0,0 0,-1 0,1 0,-1 0,1 0,0 0,-1-1,1 1,0 0,0 0,-1 0,1 0,0 0,0 0,-1 0,1 0,0 0,-1 0,1 0,-1 0,1 0,0 0,-1 0,1 0,-1 0,1 0,-1 0,1 0,-1 1,1-1,-1 0,1 0,-1 0,0 0,1 0,-1 0,1 0,-1 0,0 0,1 0,-1 0,0 0,0 0,1 0,-1 0,1 0,-1 0,0 0,1 0,-1 0,0 0,1 0,-1 0,0 0,1 0,0 0,-1 0,0 0,1 0,-1 0,0 0,1 0,-1 0,1 0,-1 0,0 0,1 0,0 1,-1-1,1 0,-1 0,1 0,-1 0,0 0,1 0,-1 0,0 0,1 0,-1 0,1 0,-1 0,0 0,0 0,1 0,-1 0,0 0,0 0,0 0,1 0,-1 0,0 0,0 0,1-1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1059 203,'2'0,"-4"0,2 0,0 0,0 0,0 0,0 0,0 0,0 0,0 0,-1 0,1 0,0 0,0 0,0 0,0 0,0 0,0 0,0 0,0 0,0 0,0 0,0 1,0-1,0 0,0 1,0 0,0 0,0 0,-1 0,1 1,0-1,0 0,0 1,0-1,-1 1,1-1,0 1,0-1,0 1,-1-1,1 1,0-1,0 0,0 1,-1-1,1 0,0 0,0 0,0 0,0 0,0 0,-1-1,1 1,0 0,0-1,0 1,0-1,0 0,0 0,0 1,0-1,0 0,0 0,0 0,0 0,0 0,0 0,0 1,0-1,0 0,0 0,0 0,0 0,0 0,0 0,0 0,0 0,1 0,-1-1,3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1062 220,'2'0,"-4"0,2 0,-1 0,1 0,0 0,0 0,0 0,0 0,1-1,-1 1,0 0,1 0,-1 0,1 0,0 0,0 0,0 0,0 0,1 1,-1-1,0 0,0 0,0 0,1 0,-1 0,-1 0,1 0,0 0,0 1,-1-1,1 0,-1 0,1 0,-1 0,0 0,1 0,-1 0,0 0,0 0,1 0,-1 0,0 0,0 0,0 0,0 0,0 0,1 0,-1 0,0 0,0 0,0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1078 220,'2'0,"-4"0,2 0,0 0,0 0,0 0,0 0,-1 0,1 0,0 0,0 0,0 0,0 1,0-1,0 1,0-1,-1 1,1-1,0 1,0 0,0 0,0 0,0 0,-1 0,1 0,0 0,0 0,0 0,0-1,0 1,0 0,-1 0,1-1,0 1,0 0,0-1,0 1,0-1,0 1,0-1,0 0,0 1,0-1,0 0,0 0,0 0,0 1,0-1,0 0,0 0,0 0,0 0,0 0,0 0,0 0,0 0,0 0,0 0,0 0,0 0,1-1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1064 203,'2'0,"-4"0,2 0,0 0,0 0,0 0,0 0,1 0,-1 1,0-1,1 0,-1 0,0 0,0 0,1 0,-1 0,0 0,0 0,1 0,-1 0,0 0,1 0,-1 0,0 0,0 1,1-1,-1 0,0 0,1 0,-1 0,1 0,0 0,-1 0,1 0,0 0,0 0,0 0,0 0,0 1,-1-1,1 0,0 0,0 0,-1 0,1 0,-1 0,1 0,-1 0,1 0,0 0,-1 0,1 0,-1 0,0 0,1 0,-1 0,0 0,1 0,-1 0,0 0,0 0,0 1,1-1,-1 0,0 0,0 0,0 0,0 0,0 0,0 0,0 0,0 0,0 0,0 0,1 0,-1 0,0 0,0 0,0 0,0 0,0 0,0 0,0 0,0 0,0 0,0 0,0 0,0 0,0 0,0 0,0 0,0 0,0 0,0 0,0 0,0 0,0 0,0 0,0 0,0 0,0 0,0 0,0 0,0 0,0 0,0 0,0 0,0 0,0 0,0 0,0 0,0 0,1 0,-1 0,0 0,0 0,0 0,0 0,0 0,0 0,0 0,0 0,0 0,0 0,0-1,0 1,0 0,0 0,-1-1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1090 204,'2'0,"-4"0,2 0,0-1,0 1,0 0,0 0,-1 0,1 0,0 0,0 0,0-1,0 1,0 0,0 0,0 0,0 0,0 0,0 0,0 0,0 0,0 0,0 0,0 0,0 0,0 0,0 0,0 0,0 0,0 0,0 0,0 0,0 0,0 0,0 0,1 1,-1-1,0 0,0 1,1-1,-1 0,0 0,0 1,1-1,-1 0,0 0,0 1,0-1,1 0,-1 0,0 1,0-1,0 0,0 0,0 1,0-1,0 0,0 1,0-1,0 0,-1 1,1-1,0 0,-1 1,1-1,0 0,-1 0,1 1,0-1,-1 0,1 0,0 1,0-1,-1 0,1 0,0 0,0 0,0 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178 417,'2'0,"-4"0,1 0,1 0,0 0,0 0,0 0,0 0,0 0,0 0,0 0,0 0,1 1,-1-1,1 1,-1-1,1 1,-1 0,1-1,0 1,-1 0,1-1,-1 1,1-1,-1 1,1-1,0 1,-1-1,1 1,0-1,-1 0,1 0,-1 0,1-1,-1 1,1 0,-1-1,1 1,0-1,-1 0,1 0,-1 1,0-1,1 1,-1-1,0 1,0-1,1 0,-1 1,0 0,0 0,0-1,0 1,0 0,0 0,0-1,0 1,0 0,0 0,0 0,0 0,0 0,0 0,0 0,0 0,0 0,0 1,0 0,0 0,0 0,0 0,0 0,0 1,0-1,0 1,0 0,1 0,-1 0,0 0,1 0,-1 1,1 1,-1-2,0 1,1-1,-1-1,0 1,0 0,1-1,-1 1,-1 0,1-1,0 0,0 0,-1 0,1-1,0 1,-1-1,1 1,-1-1,0 0,0 1,1-1,-1 0,0-1,-1 1,1 0,0-1,0 0,0 1,0-2,1 2,-1-1,1 0,0 0,0 0,0 0,0-1,0 1,1-1,0 1,0 0,0 0,0 0,0 0,0 0,0 0,0 0,1 0,-1 1,0-1,1 1,-1-1,0 1,2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1095 235,'0'-1,"1"1,-1 0,0-1,0 1,1-1,-1 1,0-1,1 1,-1-1,1 1,-1-1,0 1,1-1,-1 1,1-1,-1 1,0 0,1-1,-1 1,0 0,0-1,1 1,-1 0,0 0,0 0,0 0,0 0,0 0,0-1,0 1,1 0,-1 0,0 0,0 0,0 0,0 0,0 0,0 0,0 0,0 0,0 0,0 0,0 0,0 0,0 1,-1-1,1 1,0 0,-1-1,1 1,-1 0,1 0,0 0,-1 0,1 0,-1 0,1 0,0 0,-1 0,1 0,0 0,0-1,0 1,-1 0,1-1,0 1,0-1,0 1,0-1,0 1,0-1,0 1,0-1,0 0,1 1,-1-1,0 0,0 1,0-1,1 0,-1 0,0 1,0-1,1 0,-1 0,1 1,0-1,-1 0,1 0,1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1120 223,'2'0,"-4"0,2 0,0 0,0 0,0 0,0 0,0-1,0 1,0 0,0 0,0 0,0 0,0 0,0 0,0 0,0 0,0 0,0 0,0 0,0 0,0 0,0 0,0-1,0 1,0 1,0-1,0 1,0-1,0 1,0 0,0 0,0 0,-1 0,1 0,0 0,0 0,0 0,0 0,0-1,0 1,0 0,0-1,0 1,0 0,0-1,0 1,0-1,0 1,0-1,0 1,0-1,0 0,0 1,0-1,0 0,0 1,1-1,-1 0,0 0,0 0,1 1,-1-1,1 0,-1 0,1 0,-1 0,1 0,-1 0,1 0,-1 0,0 0,1 0,-1 0,0 0,1 0,-1 0,0 0,0 0,1-1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1108 228,'2'0,"-4"0,2 0,0 0,0 0,0 0,1 0,0 1,-1-1,1 0,0 0,0 0,-1 0,1 1,0-1,0 0,-1 0,1 0,0 0,-1 0,1 1,0-1,-1 0,1 0,-1 0,1 0,-1 0,1 0,-1 0,0 0,1 0,-1 1,0-1,1 0,-1 0,0 0,0 0,1 0,0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1137 223,'2'0,"-4"0,2 0,-1 0,1 0,0 0,0 0,1 0,-1 1,0-1,1 1,-1-1,0 1,1 0,-1 0,1 0,-1-1,1 1,-1 0,1 0,-1 0,0 0,1 0,-1 0,0 0,0 0,0 0,0 0,0 0,0-1,0 1,0 0,-1 0,1-1,0 1,-1 0,1 0,0-1,-1 1,1-1,-1 1,1-1,-1 1,1-1,-1 0,1 0,0 1,0-1,-1 0,1 0,0 0,0 0,0 0,0 0,0 0,0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1165 204,'2'0,"-4"0,2 0,1 0,-1 0,0 0,0 0,0 0,0 0,0 0,0 0,0 0,0 0,0 0,0 0,0 0,0 1,0 0,0 0,0 0,1 0,-1 0,0 1,0-1,0 1,-1 0,1 0,0 0,0 0,0-1,0 1,0 0,0-1,0 1,0-1,0 1,-1-1,1 1,0-1,0 0,0 1,0-1,0 0,0 0,0 0,0 0,-1-1,1 1,0-1,0 1,0-1,0 1,0-1,0 0,0 0,0 1,0-1,0 0,0 0,0 0,0 0,0 1,0-1,0 0,0 0,0 0,2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1182 240,'2'0,"-4"0,2 0,0 0,0 0,0 0,-1 0,1 0,0 0,0 0,0 0,0 0,0 0,0 0,0 0,0 0,1 0,-1 0,1 0,-1 0,1 0,0 1,-1-1,1 0,0 0,0 0,-1 0,1 0,0 0,-1 0,1 0,0 0,-1 0,0 0,1 0,-1 1,0-1,1 0,-1 0,0 0,0 0,0 0,0 0,0 0,1 0,-1-1,0 1,0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1178 230,'2'0,"-4"0,2 0,1 0,-1 0,0 0,1 0,0 0,0 0,0 0,0 0,0 0,0 0,0 1,1-1,-1 0,0 0,0 1,0-1,-1 0,1 0,0 0,-1 0,1 0,-1 0,0 0,0 0,1 0,-1 0,0 0,0 0,0 0,0 0,0 0,1 1,-1-1,0-1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1216 220,'2'0,"-4"0,2 0,0 0,0 0,0 0,0 0,0 0,-1 0,1 0,0 0,-1 1,1-1,0 0,0 0,-1 0,1 0,0 0,0 0,0 0,0 0,0 0,0 0,0 0,0 0,0 0,0 0,0 0,0-1,1 1,-1-1,0 1,1-1,-1 1,0-1,1 1,-1-1,1 1,-1 0,1-1,-1 1,1 0,-1 0,1-1,-1 1,0 0,0 0,0 0,0 0,0 0,1 0,-1 0,0 0,0 1,0-1,1 1,-1 0,0 0,0 0,-1 0,1 0,0 0,0 1,0-1,0 0,-1 0,1 1,0-1,0 0,0 0,-1 0,1 0,0 0,0-1,0 1,0 0,0-1,0 1,0-1,0 1,0-1,0 0,0 1,0-1,0 0,0 0,0 1,0-1,0 0,1 0,-1 1,0-1,1 0,-1 0,0 0,1 1,-1-1,1 0,-1 0,0 0,1 0,-1 0,0 0,1 0,-1 0,1 1,-1-1,0 0,1 0,-1 0,0 0,0 0,1 0,-1 0,0 0,0 0,0 0,1 0,-1 0,0 0,0 0,0 0,0 0,0 0,0 0,0 0,0 0,0 0,0 0,-1 0,1 0,-1-1,0 1,0 0,0 0,0 0,0 0,0-1,0 1,0 0,0 0,0 0,0 0,1 0,-1 0,1 0,-1 0,1 0,0 0,0 0,-1 0,1 0,0 0,0 0,0 0,0 0,0 0,0 0,0 0,0 0,0 0,0 0,0 0,0 0,0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1196 241,'2'0,"-3"0,1 0,0 0,1 0,-1 0,0 0,0 0,0 0,1 0,-1 0,0 0,0 0,0 0,0 0,0 0,0 0,0 0,1 0,-1 0,0 0,0 0,0 0,0 0,0 0,0 0,0 0,0 0,0 0,0 0,0 0,0 0,0 0,-1-1,1 1,-1 0,0 0,0 0,0 0,-1 0,1-1,0 1,0 0,0 0,0 0,1 0,-1 0,0-1,0 1,1 0,-1 0,1 0,-1 0,1 0,0 0,-1 0,1 0,0 0,-1 0,1 0,0-1,0 1,0 0,0 0,0 0,0 0,-1 0,1 0,0 0,0 0,0 0,1-1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1199 231,'2'0,"-4"0,2 0,0 0,0 0,0 0,0 0,0 0,0 0,1 0,-1 0,0 0,0 0,0 0,0 0,0 0,0 0,0 0,0 0,0 0,0 0,0 0,0 0,0 0,-1 0,1 0,-1 0,0 0,-1 0,1 0,0 0,-1 0,1 0,0-1,0 1,-1 0,2 0,-1 0,0 0,1 0,-1 0,1 0,-1 0,1 0,0 0,0 0,-1 0,1 0,0 0,0 0,0 0,0 0,0 0,-1 0,1 0,0 0,0 0,0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228 411,'0'1,"-1"-1,1 1,-1-1,0 1,1 0,-1 0,0 1,0-1,1 1,-1 0,0-1,1 1,-1 0,1-1,-1 1,1-1,0 1,0-1,0 2,0-2,0 0,2 4,-2-4,0 0,1 0,-1 0,1 0,-1 0,1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1060 200,'2'0,"-4"0,2 0,0 0,0 0,0 0,0 0,0 0,0 0,0 0,0 0,1 0,-1 0,0 0,0 0,0 0,0 0,0 0,0 0,0 0,1 0,-1 0,0 0,0 0,0 0,0 0,0 0,0 0,1 0,-1 0,0 0,0 0,0 0,0 0,0 0,0 0,0 0,0 0,0 0,0 0,0 0,0 0,0 0,0 0,0 0,0 0,0 0,0 0,1 0,-1 0,0 0,0 0,0 0,0 0,0 0,0 0,0 0,0 0,0 0,0 1,-1 0,1 0,0 0,-1 0,1 0,-2 2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1102 224,'2'0,"-4"0,2 0,0 0,0 0,0 0,0 0,0 0,0 0,0 0,0 0,0 0,0 0,0 0,0 0,0 0,0 0,0 0,0 0,0 0,0-1,0 1,0 0,0 0,0 0,0 0,0 0,0 0,0 0,0 0,0 0,0 0,0 0,0-1,0 1,0 0,0 0,1 0,-1 0,0 0,0 0,0 0,0 0,0 0,0 0,0 0,0-1,0 1,0 0,0 0,0 0,1 0,-1 0,0 0,0 0,0 0,0 0,0 0,0 0,0 0,0 0,0 0,0 0,0 0,0-1,0 1,0 0,0 0,0 0,0 0,1 0,-1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977 645,'2'0,"-4"0,2 0,0 0,0 0,0 0,0 0,0 0,0 0,0 0,0 0,0 0,0 0,0 0,0 0,0 0,0 0,0 0,0 0,0 0,0 0,0 0,0 0,0 0,0 0,0 0,0 0,0 0,0 0,0 0,0 0,0 0,0 0,0 0,0 0,0 0,0 0,0 0,0 0,0 0,0 0,0 0,0 0,0 0,0 0,0 0,0 0,1 1,-1-1,0 0,0 0,0 0,0 0,0 0,0 0,0 1,0-1,0 0,0 0,0 0,0 0,0 0,0 0,0 0,0 0,0 1,0-1,0 0,0 0,0 0,0 0,0 0,0 0,0 0,0 0,0-1,0 1,-1 0,1 0,0 0,0 0,0 0,0 0,1 0,-1 0,0-1,0 1,0 0,0 0,0 0,0 0,0 1,1-1,-1 0,0 0,0 0,0 0,0 0,0 1,0-1,0 0,0 0,0 0,0 0,0 0,0 0,0 0,0 0,0 0,0 0,0 0,0 0,0 0,0 0,0 0,0 0,0-1,0 1,0 0,0 0,0 0,0 0,0-1,1 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979 602,'2'0,"-4"0,2 0,0-1,0 1,0 0,0 0,0 0,0 0,0 0,0 0,0 0,0 0,0 0,0 0,0 0,0 0,0 0,0 0,0 0,1 0,-1 0,0 0,0 0,0 0,0 0,0 0,0 0,0 0,1 0,-1 0,0 1,0-1,0 0,0 0,0 0,0 1,0-1,0 0,-1 0,1 0,0 1,0-1,0 0,0 0,0 0,0 0,-1 0,1 0,0 0,0 0,0 0,0 0,0 0,0 0,0 0,-1 0,1 0,0 0,0-1,0 1,0 0,0 0,0 0,0 0,0 0,0 0,1-1,-1 1,0 0,0 0,0 0,0 0,0 0,0 0,1 0,-1 0,0 1,1-1,-1 0,0 0,0 1,0-1,0 0,0 1,0-1,0 0,0 1,0-1,0 0,0 0,0 1,0-1,0 0,-1 0,1 0,0 0,0 0,0 0,0 0,0 0,0 0,0 0,0 0,0 0,0 0,-1-1,1 1,0 0,0 0,1 0,-1 0,0 0,0-1,0 1,0 0,0 0,0 0,0 0,0 0,0 0,0 0,0 0,0 0,0 0,0 0,0 0,0 0,0 0,0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544 146,'2'0,"-4"0,2 0,0 0,0 0,0 0,0 0,0 0,0 0,0 0,0 0,0 0,0 0,0 0,0 0,0 0,0 0,0 0,0 0,0 0,0 0,0 0,0 0,0 0,0 0,0 0,0 0,0 0,0 0,0 0,0 0,0 0,0 0,0 0,1 0,-1-1,0 1,1 0,-1 0,0 0,1 0,-1-1,0 1,1 0,-1 0,1 0,-1-1,1 1,-1 0,0 0,1-1,-1 1,1 0,-1-1,1 1,-1 0,1 0,0-1,-1 1,1 0,0-1,-1 1,1 0,0-1,-1 1,1 0,0-1,-1 1,1 0,0-1,-1 1,1 0,0-1,0 1,0-1,0 1,0-1,0 1,0 0,0-1,-1 1,1 0,0-1,0 1,-1-1,1 1,0 0,0-1,0 1,-1 0,1-1,0 1,0 0,-1-1,1 1,0 0,0 0,0-1,-1 1,1 0,0-1,-1 1,1 0,-1 0,1-1,0 1,-1 0,1 0,0-1,0 1,-1 0,1 0,0-1,-1 1,1 0,0 0,0-1,-1 1,1 0,0 0,-1-1,1 1,0 0,0 0,-1-1,1 1,0 0,0 0,-1-1,1 1,0 0,0-1,0 1,0 0,-1 0,1-1,0 1,-1 0,1 0,0-1,0 1,0 0,0-1,0 1,0 0,0-1,0 1,0-1,0 1,0 0,-1 0,1-1,0 1,-1 0,1 0,0 0,-1-1,1 1,0 0,-1 0,1 0,0-1,0 1,0 0,0 0,0-1,0 1,0 0,0 0,0-1,0 1,0 0,0 0,0-1,0 1,0 0,1 0,-1-1,0 1,0 0,0 0,0 0,0-1,0 1,0 0,0 0,1 0,-1-1,0 1,0 0,1 0,-1 0,0-1,0 1,1 0,-1 0,0-1,1 1,-1 0,0 0,1 0,-1-1,1 1,-1 0,0 0,1-1,-1 1,0 0,1 0,-1 0,0-1,1 1,-1 0,0 0,0 0,0-1,1 1,-1 0,0 0,0 0,1 0,-1-1,0 1,0 0,1 0,-1 0,0 0,0-1,1 1,-1 0,0 0,0 0,1 0,-1 0,0 0,1 0,-1-1,0 1,0 0,1 0,-1 0,0 0,1 0,-1 0,0 0,1 0,-1 0,1 0,-1 0,0 0,1 0,0 0,-1 0,1 0,-1 0,1 0,-1 0,1 0,-1 0,1 0,0 0,-1 0,1 0,-1 0,1 0,-1 1,1-1,-1 0,1 0,-1 0,1 0,-1 1,1-1,-1 0,0 0,1 0,-1 0,1 1,-1-1,1 0,-1 0,0 1,1-1,-1 0,1 0,-1 1,1-1,0 0,0 1,-1-1,0 0,1 0,-1 1,0-1,1 0,-1 0,0 1,0-1,1 0,-1 0,0 1,0-1,0 0,0 0,0 0,1 1,-1-1,0 0,0 1,0-1,0 0,0 0,1 1,-1-1,0 0,0 0,0 1,0-1,1 0,-1 0,0 1,0-1,1 0,-1 1,1-1,-1 0,1 1,-1-1,1 0,-1 1,1-1,-1 0,1 1,-1-1,1 0,-1 1,1-1,-1 1,1-1,-1 0,1 1,-1-1,1 1,-1-1,1 1,-1-1,0 1,1-1,-1 1,1-1,-1 1,1-1,-1 1,1-1,-1 1,0-1,1 1,-1-1,0 1,1-1,-1 1,0-1,1 1,-1-1,0 1,0-1,0 1,1-1,-1 1,0-1,0 0,0 1,1-1,-1 1,0-1,0 1,0-1,0 0,0 1,0-1,0 0,0 1,0-1,0 0,0 1,0-1,-1 0,1 0,0 1,0-1,-1 0,1 0,0 1,-1-1,1 0,-1 0,1 0,-1 0,1 1,-1-1,0 0,0 0,1 0,-1 0,0 0,1 0,-1 1,0-1,1 0,-1 0,1 0,-1 0,1 1,-1-1,1 0,-1 0,0 0,1 0,-1 0,1-1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552 139,'2'0,"-4"0,2 0,0 0,0 0,0 0,0 0,0 0,0 0,0 0,0 0,0 0,0 0,-1-1,1 1,0 0,0 0,0 0,0 0,0 0,0 0,0 0,0 0,0 0,0 0,0 0,0 0,0 0,0 0,0 0,0 0,0 0,0 0,0 0,0 0,0 0,0 0,0 0,0 0,0 0,0 0,0 0,0 0,0 0,0 0,0 0,0 1,0-1,0 0,1 0,-1 0,0 0,0 0,0 0,-1 0,1 0,0 0,0 0,0 0,0 0,0 0,0 0,0 0,0 0,0 0,0 0,0 0,0 0,0 0,0 0,0 0,0 0,0 0,0 0,0 0,0 0,0 0,0 0,0 0,0 0,0 0,0 0,0 0,0 0,0 0,0 0,0 0,0 0,0 0,0 0,0 0,0 0,0 0,0 0,0 0,0 0,0 0,0 0,0 1,0-1,0 0,0 0,0 0,0 0,0 0,0 0,0 0,0 0,0 0,0 0,0 0,0 0,0 0,0 0,0 0,0 0,0 0,0 0,0 0,0 0,0 0,0 0,0 0,0 0,0 0,0 0,0 0,1 0,-1 0,0 0,0 0,0 1,0-1,0 0,0 0,0 0,0 0,0 0,0 0,0 0,0 0,0 0,0 0,0 0,0 0,0 1,0-1,0 0,0 0,0 0,0 0,-1 0,1 0,0 0,0 0,0 0,0 0,0 0,0 0,0 0,0 0,0 0,0 0,0 0,0 0,0 0,0 0,0 0,0 0,0 0,0 0,0 0,0 0,0 0,0 0,0 0,0 0,1 0,-1 0,0 0,0 0,0 0,0 1,0-1,0 0,0 0,0 0,0 0,0 0,0 0,0 0,0 0,-1 0,1 0,0 0,0 0,0 0,0 0,0 0,0 0,0 0,0 0,0 0,0 0,0 0,0 0,0 0,0 0,0 0,0 0,0 0,-1 0,1 0,0 0,0 0,0 0,0 0,0 0,0 0,0 0,0 0,0 0,0 0,0 0,0 0,0 0,0 0,0 0,0 0,0 0,0 0,0 0,0 0,0 0,0 0,0 0,0 0,0 0,0-1,0 1,0 0,0 0,0 0,0 0,0 0,0 0,1 0,-1-1,0 1,0 0,0 0,0 0,0 0,0 0,0 0,1 0,-1 0,0-1,0 1,0 0,0 0,0 0,1 0,-1 0,0-1,0 1,0 0,1 0,-1 0,0-1,0 1,1 0,-1 0,0 0,0 0,1-1,-1 1,1 0,-1-1,0 1,1 0,-1 0,0-1,1 1,-1 0,1 0,-1-1,0 1,0 0,1 0,-1 0,1-1,-1 1,0 0,1-1,-1 1,0 0,1 0,-1 0,0-1,1 1,-1 0,1 0,-1 0,0-1,1 1,-1 0,1 0,-1 0,0 0,0-1,1 1,-1 0,0 0,1 0,-1 0,0-1,1 1,-1 0,0 0,1 0,-1 0,0 0,1-1,-1 1,0 0,0 0,0 0,1 0,-1 0,0 0,0 0,0 0,0 0,1 0,-1 0,0 0,0 0,0-1,0 1,0 0,0 0,0 0,0 0,0 0,1 0,-1 0,0 0,0 0,0 0,0 0,0 0,0 0,0 0,0 0,0 0,0 0,-1 0,1 0,0-1,-1 1,1 0,0 0,-1 0,1 0,0 0,-1 0,1 0,0 0,-1 0,1-1,0 1,0 0,-1 0,1 0,0 0,0 0,0 0,0 0,0 0,0 0,-1 0,1 0,0 0,0 0,0 0,0 0,0 0,0 0,0 0,0 0,0 0,0 0,0 0,0 0,0 0,0 0,0 0,0 0,1 0,-1 0,0 0,0 0,0 0,0 0,1 0,-1 0,0 0,0 0,0 0,0 0,0 0,0 0,0 0,1 0,-1 0,0 0,0 0,0 0,0 0,0 0,0 0,0 0,0 0,0 1,0-1,0 0,0 1,0-1,0 0,0 0,0 1,0-1,0 1,0-1,0 1,0-1,0 0,0 1,0-1,0 0,-1 0,1 0,0 1,0-1,0 0,0 0,0 0,0 0,0 0,0 0,0 0,0 0,1-1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601 120,'2'0,"-4"0,2 0,0 0,0 0,0 0,0 0,0 0,0 0,0 0,0 0,0 0,0 0,0 0,0 0,0 0,0 0,0 0,0 0,0 0,0 0,0 0,0 0,0 0,0 0,0 0,0 0,0 0,0 0,0 0,0 0,0 0,0 0,0 0,0 0,0 0,0 0,0 0,0 0,0 0,0 0,0 0,0 1,0-1,0 0,0 0,0 0,0 0,0 0,0 0,0 0,0 0,0 0,0 0,0 0,0 0,0 0,0 0,0 0,0 0,0 0,0-1,0 1,0 0,0 0,0 0,0 0,0 0,0 0,0 0,0 0,0 0,0 0,0 0,0 0,0 0,0 0,0 0,0 0,0 0,0 0,0 0,0 0,0 0,0 0,0 0,0 0,-1 0,1 0,0 0,0 0,0 0,0 0,0 0,0 0,0 0,0 0,0 0,0 0,0 0,0 0,0 0,0 0,0 0,0-1,0 1,0 0,0 0,0 0,0 0,0 0,0 0,0 0,0 0,0 0,0 0,0 0,0 0,0 0,0 0,0 0,0 0,0 0,0 0,0 0,0 0,0 0,0 0,0 0,0 0,0 0,0 0,0 0,0 0,0 0,0 0,0 0,0 0,0 0,0 0,0 0,0 0,0 0,0 0,0 0,0 0,0 0,0-1,0 1,0 0,0 0,0 0,0 0,0 0,0 0,0 0,0 0,0 0,0 0,0 0,0 0,0 0,1 0,-1 0,0 0,0 0,0-1,0 1,0 0,0 0,0 0,1 0,-1 0,0 0,0 0,0-1,1 1,-1 0,0 0,0 0,0 0,1 0,-1-1,0 1,1 0,-1 0,0 0,1 0,-1 0,0-1,1 1,-1 0,0 0,1 0,-1 0,0-1,1 1,-1 0,1 0,-1 0,0 0,1 0,-1-1,0 1,1 0,-1 0,1 0,-1-1,1 1,-1 0,1 0,-1-1,1 1,0 0,0-1,-1 1,1 0,0 0,-1-1,1 1,0 0,-1-1,1 1,0 0,-1 0,1-1,0 1,-1 0,1 0,-1 0,0-1,1 1,-1 0,0 0,1 0,-1 0,0 0,0 0,0 0,1 0,-1 0,0 0,0-1,0 1,0 0,0 0,0 0,0 0,1 0,-1 0,0 0,0 0,0 0,0 0,0 0,0 0,0 0,0 0,0 0,0 0,0 0,0 0,0 0,0 0,0 0,0 0,0 0,1 0,-1 0,0 0,0 0,0 0,0 0,0 0,0 0,0 0,0 0,0 0,-1 0,1 0,0 0,-1 0,1-1,0 1,-1 0,1 0,0 0,0 0,-1 0,1 0,-1 0,1 0,0 0,0 0,0 0,0 0,-1 0,1 0,0 0,0 0,0 0,0 0,0 0,0 0,0 0,0 0,0 0,0 0,0 0,0 0,0 0,0 0,0 0,0 0,0 0,0 0,0 0,0-1,1 1,-1 0,0 0,0 0,1 0,-1 0,0 0,0 0,0 0,0 0,1 0,-1 0,0 0,0 0,0 0,0 0,0 0,0 0,0 1,1-1,-1 0,0 0,0 0,0 0,0 1,0-1,0 0,0 1,-1-1,1 0,0 0,0 1,0-1,0 0,0 1,0-1,-1 0,1 0,0 0,0 1,0-1,0 0,0 0,0 0,0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664 101,'2'0,"-4"0,2 0,0 0,0 0,0 0,0 0,0 0,0 0,0 0,0 0,0 0,0 0,0 0,0 0,0 0,0 0,0 0,0 0,0-1,1 1,-1 0,0 0,0 0,0 0,0 0,1 0,-1 0,0 0,0 0,0 0,1 0,-1 0,0 0,0 0,0 0,1 0,-1 0,0 0,0 1,0-1,0 0,0 0,0 0,0 0,0 0,0 0,0 0,0 0,0 0,0 0,0 0,0 0,0 0,0 0,0 0,0 0,0 0,0 0,0 0,0 0,0 0,0 0,0 0,0-1,0 1,0 0,0 0,0 0,0 0,0 0,0 0,0 0,0-1,0 1,0 0,0 0,0 1,0-1,1 0,-1 0,0 0,0 0,0 0,0 0,0 0,0 0,0 0,0 1,0-1,0 0,0 0,0 0,0 0,0 0,-1 0,1 0,0 0,0 0,0 0,0 0,0 0,0 0,0 0,0 0,-1 0,1 0,0 0,0-1,0 1,0 0,0 0,0 0,0 0,0 0,0 0,0 0,0 0,0 0,0 0,0 0,0 0,0 0,0 0,0 0,0 0,0 0,0 0,0 0,0 0,0 0,0 0,0 0,0 0,0 0,1 0,-1 0,0 0,0 0,0 0,0 0,0 0,0 0,0 0,0 0,0 0,0 0,-1-1,1 1,0 0,0 0,0 0,0 0,0 0,0 0,0 0,0 0,0 0,0 0,0 0,0 0,0 0,0 0,0 0,0 0,0 0,0 0,0 0,0 0,0 0,0 0,0 0,0 0,0 0,0 0,0 0,0 0,1 0,-1 0,0-1,0 1,1 0,-1 0,1 0,-1 0,1 0,-1 0,1-1,0 1,0 0,0 0,0 0,-1-1,1 1,0 0,0 0,0 0,0-1,-1 1,2 0,-1 0,0-1,-1 1,1 0,0 0,0-1,-1 1,1 0,0 0,0-1,0 1,-1 0,1 0,0 0,-1-1,1 1,-1 0,1 0,-1 0,0 0,1 0,-1-1,0 1,1 0,-1 0,0 0,1 0,-1 0,1 0,-1 0,0 0,1 0,-1 0,0 0,0 0,0 0,0 0,0 0,0 0,0 0,1-1,-1 1,0 0,0 0,0 0,0 0,0 0,0 0,0 0,0 0,0 0,0-1,-1 1,1 0,0 0,-1-1,1 1,0-1,-1 1,1 0,0-1,0 1,-1 0,1 0,0 0,0 0,0-1,0 1,-1 0,1 0,0 0,0 0,0 0,0 0,0 0,0 0,0 0,0 0,0 0,0 0,0 0,0 0,0 0,0 0,0 0,0 0,0 0,0 0,1 0,-1 1,0-1,1 0,-1 0,0 0,0 1,1-1,-1 0,0 0,0 1,0-1,1 0,-1 0,0 1,0-1,0 0,0 0,0 1,0-1,0 0,0 1,0-1,0 1,-1-1,1 0,0 1,0-1,-1 1,1-1,0 0,-1 0,1 1,0-1,0 0,0 0,-1 0,1 1,0-1,0 0,0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726 91,'2'0,"-4"0,2 0,0 0,0 0,-1 1,1-1,0 0,0 0,0 0,0 0,0 0,0 0,0 0,0 0,0 0,0 0,0 0,0 0,0 0,0 0,0 0,0 0,0 0,1-1,-1 1,0 0,1 0,-1 0,0 0,0 0,0 0,0 0,0 0,0 0,0 0,1 0,-1 0,0 0,0 0,0 1,0-1,0 0,0 0,0 0,0 0,0 0,-1 0,1 0,0 1,0-1,0 0,0 0,0 0,0 0,0 0,0 0,0 0,0 0,0 0,0 0,0 0,0 0,0 0,0 0,0 0,0 0,0 0,0 0,0 0,0 0,0 0,0 0,0 0,0 0,0 0,0 0,0 0,0 0,0 0,0 0,0 0,0 0,0 0,0 0,0 0,0 0,0 0,0 0,0 0,0 0,0 0,0 0,0 0,0 0,0 0,0 0,0 0,0 0,0 0,0 0,0 0,0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726 92,'2'0,"-4"0,2 0,0 0,0 0,-1 0,1 0,0 0,0 0,0 0,0 0,0 0,0 0,0 0,0 0,0 0,0 0,1 0,-1 0,1 0,0-1,-1 1,1 0,0 0,0 0,0-1,0 1,0 0,1 0,-1-1,0 1,1 0,-1 0,0-1,1 1,-1 0,0 0,0 0,1-1,-1 1,0 0,0 0,-1 0,1 0,0 0,-1 0,1 0,0 0,-1 0,1 0,-1 0,1 0,-1 0,0 0,1 0,-1 0,0 0,0 0,1-1,-1 1,0 0,0 0,0 0,0 0,1 0,-1 0,0 0,0 0,0 0,0 0,0 0,0 0,0 0,0 0,0 0,0 0,0 0,0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238 417,'2'0,"-4"0,2 0,0 0,0 0,0 0,0 0,0 0,0 0,0 0,0 0,0 0,0 0,0 0,0 0,0 0,0-1,0 1,0 0,0 0,0 0,0-1,0 1,0 0,0 0,0 0,0 0,0 0,0 0,0-1,0 1,0 0,0 0,0 0,0 0,0 0,0 0,0 0,0-1,0 1,0 0,0 0,0 0,0 0,0 0,0 0,0 0,1 1,-1 0,0-1,0 1,0 0,0 0,0 0,0 1,0-1,0 0,0 2,0-2,0 1,1-1,-1 1,0-1,0 0,0 0,0 1,0-2,0 2,1-1,-1-1,0 1,0-1,0 1,0 0,0-1,0 1,0-1,0 0,0 1,0-1,0 0,0 0,0 1,0-1,1 0,-1 1,0-1,0 0,0 0,0 0,0 1,0-1,0 0,0 0,0 0,1 1,-1-1,0 0,0 0,0 0,0 0,1 0,-1 1,0-1,0 0,1 0,-1 0,0 0,0 0,1 0,-1 0,0 0,1 0,0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754 79,'2'0,"-4"0,2 0,0 0,0 0,0 0,0 0,0 0,0 0,0 0,0 0,0 0,0 0,0 0,0 0,1 1,-1-1,0 0,1 1,-1-1,1 0,-1 1,0-1,1 1,-1-1,0 0,0 1,1-1,-1 1,0-1,0 0,0 1,0-1,0 1,0-1,-1 1,1-1,0 1,-1-1,1 0,-1 1,1-1,-1 1,1-1,-1 0,1 0,0 1,0-1,-1 0,1 0,0 0,0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780 96,'2'0,"-4"0,2 0,0 0,0 0,0 0,0 0,0 0,0 0,0 0,0 0,0 0,0-1,0 1,0 0,0 0,0 0,0 0,0 0,0 0,0 0,1 0,-1 0,0 0,0 0,1 0,-1 0,0 0,0 0,1 0,-1 0,0 0,0 0,0 0,0 0,1 1,-1-1,0 0,0 0,0 0,0 0,0 0,0 0,0 0,0 0,0 0,0 0,0 0,0 0,0 0,0 0,0 0,0 0,0 0,0 0,0 0,0 0,0 0,0 0,0 0,0 0,0 0,0 0,0 0,0 0,0-1,1 1,-1 0,0 0,0 0,0 0,0 0,0 0,0 0,0 1,0-1,0 0,0 0,0 0,0 0,0 0,0 0,0 0,0 0,0 0,0 0,0 0,0 0,0 0,0 0,0 0,0 0,0 0,0 0,0 0,0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784 94,'2'0,"-4"0,2 0,0 0,0 0,0 0,0 0,0 0,0 0,0 0,0 0,0 0,1 0,-1 0,1 0,-1 0,1 0,0 0,-1 0,1 0,0 0,0 0,0 0,0 0,0 0,0 0,0 0,0 1,0-1,0 0,0 0,0 0,0 0,0 0,-1 1,1-1,0 0,0 0,0 0,0 0,0 0,0 1,-1-1,1 0,0 0,-1 0,1 0,0 0,-1 0,1 0,-1 0,1 0,-1 0,1 0,-1 1,0-1,0 0,1 0,-1 0,0 0,0 0,0 0,1 0,-1 0,0 0,0 0,0 0,0 0,0-1,0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815 89,'2'0,"-4"0,2 0,0 0,0 0,0 1,0-1,0 1,1-1,-1 0,0 0,0 1,1-1,-1 0,0 1,0-1,1 0,-1 0,0 1,0-1,0 0,0 0,0 1,1-1,-1 0,0 1,-1-1,1 0,0 1,0-1,-1 0,1 1,-1-1,1 1,-1-1,1 0,-1 0,1 1,-1-1,1 0,0 0,0 0,-1 0,1 0,0 1,0-1,0 0,-1 0,1 0,0 0,0 0,-1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603 28,'2'0,"-4"0,2 0,0 0,0 0,0 0,0 0,0 0,0 0,0 0,0 0,0 0,0 0,0 0,0 0,0 0,0 0,0 0,0 0,0 0,0 0,0 0,0 0,0 0,0 0,0 0,0 0,0 0,0 0,1 0,-1 0,1 0,-1 0,1 0,0 0,0 0,-1 0,1 0,0 0,0 0,-1 0,1 0,0 0,0 1,0-1,0 0,0 0,0 0,-1 0,1 0,0 0,0 0,-1 0,1 0,0 0,-1 0,1 1,-1-1,1 0,-1 0,0 0,1 0,-1 0,0 0,0 0,1 0,-1 0,0 0,0 0,0 0,0 0,1 0,-1 0,0 0,0 0,0 0,1 0,-1 0,0 0,0 0,0 0,0 0,0 0,0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617 31,'2'0,"-4"0,2 0,0 0,0 0,0 0,0 0,0 0,0 0,0 0,0 0,0 0,0 0,0 0,0 0,0 0,0 0,0 0,0 0,0 0,0 0,0 0,0 0,0 0,0 0,0 0,0 0,0 0,0 0,0 0,0 0,0 0,0 0,0 0,0 0,0 0,0 0,0 0,-1 1,1-1,0 1,0 0,0-1,0 1,0 0,0 0,0 0,0-1,0 1,0 0,0 0,0 0,0 0,0-1,0 1,0 0,0-1,0 1,0-1,0 1,0-1,0 0,0 1,0-1,0 0,0 0,0 1,0-1,0 0,0 0,0 0,0 0,0 1,0-1,0 0,0 0,0 0,0 0,0 0,0 0,0 0,0 0,0 0,0 0,0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636 28,'2'0,"-4"0,2 0,0 0,0 0,1 0,-1 0,0 0,0 0,0 0,0 0,0 0,0 0,0 0,0 0,0 0,0 0,1-1,-1 1,0 0,0 0,0 0,0 0,0 0,0 0,0 1,0-1,0 0,0 1,0-1,0 1,-1 0,1 0,0 0,0 0,-1 0,1 0,0 0,-1 0,1 0,0 0,0 1,0-1,0 0,0 0,0-1,0 1,0 0,0 0,0 0,0 0,0 0,0-1,0 1,0 0,1-1,-1 1,0-1,0 0,0 1,0-1,0 0,0 0,1 1,-1-1,0 0,0 0,0 0,0 1,0-1,0 0,1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651 33,'2'0,"-4"0,2 0,0 0,0-1,0 1,0 0,0 0,0 0,0 0,0 0,0 0,0 0,0 0,0 0,0 0,0-1,0 1,0 0,0 0,0 0,0 0,0 0,1 0,-1 0,0 0,0 0,0-1,0 1,0 0,0 0,0 0,0 0,0 0,0 0,0 0,0 0,0 0,0 0,0 0,0 0,0 0,0 0,0 0,0 0,0 0,0 0,0 0,0 1,0 0,0-1,0 1,-1 0,1 0,0 0,0 0,0 0,0 0,0 0,0 0,0 0,0 0,0-1,0 1,-1 0,1-1,0 1,0 0,0-1,0 1,0-1,0 1,0-1,0 0,0 1,0-1,0 0,0 1,0-1,0 0,0 1,0-1,0 0,0 0,0 1,0-1,0 0,0 0,1 0,-1 0,0 1,0-1,0 0,0 0,0 0,0 0,1 0,-1 0,0 0,0 0,1 0,-1 0,0 0,0 0,1 0,0 0,-1 0,0-1,0 1,1 0,-1 0,1-1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646 39,'2'0,"-4"0,2 0,0 0,0 0,0 0,0 0,0 0,0 0,0 0,-1 0,1 0,0 0,0 0,0 0,0 0,0 0,0 0,0 0,0 0,0 0,0 0,0 0,0 0,0 0,-1 0,1 0,0 0,0 0,0 0,0 0,0 0,0 0,0 0,0 0,0 0,0 0,0 0,0 0,0 0,0 0,0 0,0 0,0 0,0 0,0 0,0 0,0 0,0 0,0 0,0 0,0 0,1 0,-1 0,1 0,0 0,0 0,-1 0,1 0,0 0,-1 0,1 0,0 0,-1 0,1 0,-1 1,1-1,-1 0,1 0,-1 0,0 0,0 0,0 0,1 0,-1 0,0 0,0 0,0 0,0 0,1-1,-1 1,0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662 47,'2'0,"-4"0,2 0,0 0,0 0,0 0,0 0,0 0,0 0,0 0,0 0,0 0,0 0,0 0,1 0,-1 0,1 0,-1 0,1 0,-1 0,1 0,-1 0,1 0,-1 1,1-1,-1 0,1 0,-1 0,0 0,1 0,-1 0,0 0,0 0,1 0,-1 0,0 0,0 0,0 0,0 0,0 0,0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752 228,'2'0,"-4"0,2 0,0 0,-1 0,1 0,0 0,0 0,0 0,-1 0,1 0,0-1,-1 1,1 0,0 0,0 0,0 0,-1 0,1 0,0 0,0 0,0 0,-1 0,1 0,0 0,0 0,0 0,0 0,0 0,0 0,0 0,0 0,0 0,0 0,0 0,0 0,0 0,-1 0,1 0,0 0,0 0,0 0,0 0,0 0,0 0,0 0,0 0,0 0,0 0,0 0,0 0,0 0,0 0,0 0,0 0,1 0,-1 0,0 0,1 0,0 0,-1 0,1 0,0 0,-1 0,1 0,0 0,0-1,0 1,0 0,0 0,0 0,0 0,0 0,-1 0,1 0,0 0,0 0,1 0,-1 0,0-1,0 1,0 0,0 0,0 0,1 0,0 0,0 0,1 0,-2 0,1-1,-1 1,1 0,-1 0,0 0,1 0,-1 0,1 0,-1-1,1 1,-1 0,0 0,0 0,2 0,-1 0,-1 0,0 0,0 0,-1 0,1 0,0-1,0 1,0 0,0 0,1 1,-1-1,0 0,0 0,0-1,0 1,0 0,-1 0,1 0,0 0,0 0,0 0,0 0,0 0,1 0,0 0,-1 0,0 0,-1 0,1 0,0 0,0-1,0 1,0 0,0 0,0 0,0 0,0 0,-1 0,1 0,0 0,-1 0,1 0,-1 0,1 0,0 0,-1 0,1 0,-1 0,1 0,-1 0,0 0,1 0,-1 0,1 0,-1 0,1 0,-1 0,0 0,1 0,-1 0,0 0,1 0,-1 0,0 0,1 0,-1 0,1 0,-1 0,0 0,0 0,0 0,0 0,0 0,1 0,-1 0,0 0,0 0,0 0,0 0,0 0,0 0,0 0,0 0,0 0,0 0,0 0,0 0,0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242 426,'2'0,"-4"0,2 0,0 0,0 0,0 0,0 0,0 0,0 0,-1 0,0 0,0 0,0 0,1 0,-1 0,0 0,1 0,-1 0,0 1,0-1,0 0,1 0,0 0,-1 0,1 0,0 0,0 0,0 0,-1 0,1 0,0 0,0 0,0 0,2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661 41,'2'0,"-4"0,2 0,0 0,0 0,0 0,0 0,0 0,1 0,-1 0,1 0,0 0,-1 0,1 0,-1 0,1 0,0 0,-1 0,1 0,-1 0,1 0,-1 0,1 0,-1 0,0 0,0 0,1 0,-1 0,0 0,1 0,-1 0,0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676 38,'2'0,"-4"0,2-1,0 1,0 0,0 0,0 0,0 0,0 0,0 0,0 0,0 0,0-1,0 1,1 0,-1 0,0 0,0 0,1-1,-1 1,0 0,1 0,-1 0,0 0,1 0,-1 0,1 0,-1 0,1 0,-1 0,0 0,1 0,-1 0,0 0,1 0,-1 1,0-1,1 0,-1 0,0 1,0-1,0 1,0 0,0-1,0 1,0 0,0-1,0 1,0 0,-1-1,1 1,0-1,-1 1,1 0,-1-1,1 1,-1-1,1 1,-1-1,1 0,0 1,0-1,-1 0,1 0,0 0,0 0,0 0,0 0,0 1,0-1,0 0,0 0,-1 0,1 0,0 0,0 0,0 0,0 0,0 0,1 0,-1 0,0 0,0 0,1 0,-1 1,1-1,0 0,-1 0,1 0,0 0,-1 0,1 0,0 0,-1 0,1 0,-1 0,1 0,-1 0,0 0,1 0,-1 0,0 0,1 0,-1 0,0 0,0-1,0 1,0 0,2-1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698 26,'2'0,"-4"0,2 0,0 0,0 0,0 0,0 0,0 0,0 0,0 0,0 0,0 0,0 0,0 0,0 0,0 0,0 0,0 0,0 0,0 0,0 0,0 0,0 0,1 1,-1-1,1 1,-1-1,1 1,-1-1,1 1,-1 0,1 0,0 0,-1 0,1 0,0 0,-1 0,1 0,-1 0,1 0,-1 0,0 0,1 1,-1-1,0 0,0 0,0 0,0 0,0 0,0 0,-1 0,1 0,0 0,-1 0,1-1,0 1,-1 0,1 0,-1-1,1 1,0-1,-1 0,1 1,0-1,0 0,0 1,-1-1,1 0,0 0,0 0,0 0,0 1,0-1,-1 0,1 0,0 0,0 0,0 0,0 0,0 0,0 0,0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632 19,'2'0,"-3"0,1 0,0 0,0 0,0 0,0 0,0 0,0 0,0 0,0 0,0 0,0 0,0 0,1 0,-1 0,0 0,0 0,0 0,0 0,0 0,0 0,0 0,0 0,0 0,0 0,0 0,0 0,-1 0,0 1,1-1,-1 0,0 0,-1 0,1 0,0 1,0-1,0 0,0 0,0 0,0 0,0 0,0 0,0 0,1 0,-1 0,0 0,0 0,1 0,-1 0,1 0,-1 0,1 0,0 0,-1 0,1 0,0 0,-1 0,1 0,0 0,0 0,-1 0,1 0,0 0,0 0,0 0,0 0,0 0,0 0,0 0,-1 0,1 0,0 0,0 0,0 0,0 0,0 0,0 0,0 0,0 0,0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622 16,'2'0,"-4"0,2-1,0 1,0 0,0 0,0 0,0 0,0 0,0 0,0 0,0 0,0 0,0 0,0 0,0 0,0 0,1 0,-1 0,0 0,0 0,0 0,0 0,0 0,0 0,0 0,0 0,0 0,0 0,0 0,0 0,1 0,-1 0,0 0,1 0,-1 0,0 0,1 0,-1 0,1 0,-1 1,0-1,1 0,-1 0,1 0,-1 0,0 0,1 1,-1-1,1 0,-1 0,0 0,1 0,-1 1,0-1,0 0,0 0,1 0,-1 0,0 0,0 0,0 0,0 0,0 0,0 0,0 1,0-1,0 0,1 0,-1 0,0 0,0 0,0 0,0 0,0 1,-1-1,1 0,0 0,0 0,0 1,0-1,0 0,0 0,-1 1,1-1,0 0,0 0,0 1,-1-1,1 0,0 0,0 0,-1 1,1-1,0 0,0 0,0 0,0 1,0-1,-1 0,1 0,0 0,0 0,0 0,0 0,0 0,0 0,0 0,0 0,0 0,0 1,0-1,0 0,-1 0,1 0,0 0,0 0,0 0,0 0,0 0,0 0,0 0,0 0,0 0,0 0,0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977 31,'2'0,"-4"0,2 0,0 0,0 0,0 0,0 0,0 0,0 0,0 0,0 0,0 0,0 0,0 0,0 0,0 0,0-1,0 1,0 0,0 0,0 0,0 0,0 0,0 0,0 0,0 0,0 0,0 0,0 0,0 0,0 0,0 0,0 0,0 0,0 0,0 0,0 0,0-1,0 1,0 0,0 0,0 0,0 0,0 0,0 0,0 0,0 0,0 0,0 0,0 0,0 0,0 1,0-1,0 1,0-1,0 1,0 0,0 0,-1 0,1 0,0 0,0 0,0 1,0-1,0 0,0 0,-1 0,1 1,0-1,0 0,0 0,0 0,0 0,0 0,0 0,0-1,0 1,0 0,0-1,0 1,0 0,-1-1,1 1,0-1,0 1,0-1,0 1,0-1,0 0,0 1,0-1,0 0,0 0,0 1,0-1,0 0,0 0,0 0,0 0,0 1,0-1,0 0,0 0,0 0,0 0,1 0,-1 0,0 0,0 0,0 0,0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989 39,'2'0,"-4"0,2 0,0 0,0 0,1 0,-1 0,0 0,0 0,0 0,0 0,0 0,0 0,0 1,0-1,1 1,-1-1,0 1,0 0,0 0,1 0,-1 0,0 0,0 0,0 0,1 0,-1 0,0 0,0 0,0 0,0 0,0 0,0-1,0 1,0 0,0-1,0 1,0-1,0 1,0-1,0 0,0 1,0-1,0 0,0 0,0 0,0 0,0 0,0 0,0 0,0 0,0 0,0 0,1 0,-1 0,1 0,-1-1,1 1,0-1,0 0,0 0,0 0,0 0,0 0,0 0,0 0,-1 0,1 0,0 0,0 0,0 0,0 0,-1 0,1 0,0 1,-1-1,0 1,1-1,-1 1,0 0,1-1,-1 1,0 0,0 0,0 0,0 0,0 0,1-1,-1 1,0 0,0 0,0 0,0 0,0 0,0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1016 28,'2'0,"-4"0,2 0,0 0,0 0,0 0,0 0,1 0,-1 0,0 0,0 0,0 0,0 0,0 0,0 0,0 0,1 0,-1 0,0 0,0 0,0 0,0 0,0 0,0 0,0 0,0 0,0 0,0 0,0 0,0 0,0 0,0 0,0 0,0 0,0 0,0 0,0 0,0 0,0 0,0 0,0 0,-1 0,0 0,0 0,0 0,0 0,0 0,0 0,0 0,0 0,0 0,0 0,0 0,0 0,0 0,0 0,0 0,1 0,-1 0,0 0,1 0,-1 0,1-1,-1 1,1 0,-1 0,1 0,-1 0,1 0,0 0,0 0,-1 0,1 0,0 0,0 0,0 0,0 0,0 0,0 0,-1 0,1 0,0 0,0 0,0 0,0 0,0 0,0 0,0-1,0 1,0 0,0 0,0 0,2-1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1010 20,'2'0,"-4"0,2 0,0 0,1 0,-1 0,0 0,0 0,1 0,-1 0,0 1,1-1,-1 0,0 0,1 0,0 1,-1-1,0 0,1 0,-1 1,1-1,-1 0,0 0,1 0,-1 0,0 1,1-1,-1 0,0 0,0 0,1 0,-1 0,0 0,0 0,0 0,0 0,0 0,0 0,0 0,1 1,-1-1,0 0,0 0,0 0,0 0,0 1,0-1,-1 0,1 0,0 1,0-1,0 0,0 0,0 1,0-1,-1 0,1 0,0 0,0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1036 40,'2'0,"-4"0,2 0,0 0,0 0,0-1,0 1,0 0,0 0,0 0,0 0,0 0,0 0,0 0,0 0,0 0,0 0,0 0,0 0,0 0,0 0,0 0,0 0,0 0,0 0,0 0,0 0,0 0,0 1,1-1,-1 1,0 0,0 0,0 0,0 0,-1 0,1 0,0 1,0-1,0 0,0 1,-1-1,1 0,0 1,0-1,-1 0,1 1,0-1,0 0,-1 0,1 0,0 0,0 0,0 0,0 0,0 0,0-1,-1 1,1-1,0 1,0-1,0 1,0-1,0 0,0 1,0-1,0 0,0 0,0 0,0 0,0 1,0-1,0 0,0 0,0 0,0 0,1-1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261 411,'2'0,"-4"0,2 0,0 1,1-1,-1 1,1 0,-1 0,1 0,-1 0,1 1,0-1,-1 1,1 0,0 1,-1-1,1 1,-1-2,1 1,-1-1,0 2,0-2,0 0,0 0,0-1,-1 1,1 0,0-1,0 0,0 1,-1-1,1 1,0-1,0 0,0 1,-1-1,1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1051 64,'2'0,"-4"0,2 0,-1 0,1 0,0 0,0 0,0 0,0 0,0 0,0 0,0 0,0 0,0 0,0 0,0 0,0 0,0 0,1 0,-1 0,1 0,0 0,-1 0,1 0,0 0,-1 0,1 0,0 0,-1 0,1 0,0 0,-1 0,1 0,-1 0,0 0,1 0,-1 0,0 0,0-1,1 1,-1 0,0 0,-1-1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1046 52,'2'0,"-4"0,3 0,-1 0,1 1,0-1,0 0,0 0,0 0,1 0,-1 0,0 0,0 1,0-1,0 0,0 0,-1 0,0 0,1 0,-1 0,0 0,0 0,1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1019 25,'2'0,"-4"0,2 0,0 0,0 0,0 0,0 0,0 0,0 0,0 0,0 0,0 0,0 0,0 0,0 0,0 0,0 0,0 0,0 0,0 0,0 0,0 0,0 0,0 0,0 0,0 0,0 0,1 1,-1-1,0 0,0 0,0 0,0 0,0 0,0 0,0 0,0 0,-1 0,1 0,0 0,0 0,0 0,0 0,0 0,0 1,0-1,0 0,-1 0,1 1,0-1,0 0,-1 1,1-1,0 0,-1 1,1-1,0 1,-1-1,1 0,0 1,0-1,-1 0,1 0,0 1,0-1,0 0,0 0,0 0,-1 0,1 0,0 1,0-1,0 0,0 0,0 0,0 0,0 0,0 0,0 0,0 0,0 0,0 0,0 0,0 0,0 0,0 0,0 0,-1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1072 46,'2'0,"-4"0,2 0,0 0,0 0,0 0,0 0,0 0,0 0,0 0,0 0,0 0,0 0,0 0,0 1,0-1,1 1,-1 0,0-1,0 1,0 0,0 0,1 0,-1 0,0 0,0-1,0 1,0 0,0 0,1 0,-1-1,0 1,0-1,0 1,0-1,0 0,0 1,0-1,0 0,0 0,0 0,0 1,0-1,0 0,0 0,0 0,0 0,0 0,0 0,0 0,0 0,0 0,0-1,0 0,0 1,0-1,0 0,0 1,1-1,-1 0,0 0,1 0,-1 1,1-1,-1 0,0 1,1-1,-1 1,1-1,-1 1,0-1,1 1,-1 0,1 0,-1-1,0 1,0 0,1 0,-1 0,0 0,1 0,-1 0,0 0,1 0,-1 0,1 0,-1 0,1 0,-1 0,0 1,1-1,-1 0,1 0,-1 1,1-1,-1 0,0 0,1 1,-1-1,0 0,0 0,1 1,-1-1,0 1,1-1,-1 0,0 1,0 0,0-1,1 1,-1-1,0 1,0-1,0 2,0-2,0 1,0 0,0 0,0 0,0 0,0 0,0 0,0 0,0 0,0 0,0 0,0 0,0 0,0 1,0-1,-1 0,1 0,0 0,0 0,0 1,0-1,0 0,-1 0,1 0,0 0,0 0,0 0,0 0,0 0,0 0,0 0,-1 0,1 0,0 0,0 0,0 0,0 0,0 0,0 0,0-1,0 1,0 0,0-1,0 1,0 0,0-1,0 1,0 0,0-1,0 1,0-1,0 1,0-1,0 1,0-1,0 1,0-1,0 0,0 1,0-1,0 1,0-1,0 1,1-1,-1 0,0 1,0-1,0 0,0 0,0 1,0-1,0 0,0 1,0-1,0 0,0 0,0 1,0-1,0 0,0 0,1 0,-1 0,0 1,0-1,0 0,0 0,0 0,1 0,-1 1,0-1,0 0,0 0,1 0,-1 0,0 0,0 0,2-1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1077 92,'2'0,"-4"0,2 0,0 0,0 0,0 0,0 0,0 0,0 0,0 0,0 0,-1 0,1 1,0-1,-1 1,1 0,-1 0,0 1,0-1,-1 1,1 0,-1 0,1-1,-1 1,1-1,0 1,-1-1,1 0,1 0,-1 0,0 0,0 0,0 0,0 0,1 0,-1-1,1 1,0-1,-1 1,1-1,0 1,0-1,-1 0,1 0,0 0,0 1,0-1,0 0,0 0,0 0,0 0,-1 0,1 0,0 0,0 0,0 0,0 1,0-1,0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1079 94,'2'0,"-4"0,2 0,0 0,0 0,1 0,-1 0,0 0,0 0,0 0,0-1,0 1,0 0,0 0,0 0,0 0,0 0,0 0,0 0,0 0,0 0,0 0,0 0,0 0,0 0,0 0,0 0,0 0,0-1,0 1,0 0,0 0,0 0,0 0,0 0,0 0,0 0,0 0,0 0,0 0,0 0,0 0,0 0,0 0,0 0,0 0,0 0,0 0,0 0,0 0,0 0,0 0,0 0,0 0,-1 0,1 1,0-1,-1 0,1 0,-1 1,1-1,-1 0,0 0,1 1,0-1,-1 0,1 0,-1 0,1 0,0 1,0-1,-1 0,1 0,0 0,0 0,0 0,0 0,0 0,-1 0,1 0,0 0,0 0,0 0,0 0,0 0,0 0,0 0,0 0,0 0,0 0,0 0,0 0,0 0,0 0,0 0,0 0,0 0,0 0,0 0,0 0,0 0,0 0,0 0,1 0,-1 0,0 0,0-1,1 1,-1 0,0 0,1 0,-1 0,0-1,0 1,1 0,-1 0,0 0,0 0,0 0,1 0,-1 0,0 0,0-1,0 1,0 0,0 0,1 0,-1 0,0 0,0 0,0 0,0 0,0 0,0 0,0 0,0 0,0 0,0 0,0 0,1 0,-1 0,0 0,0 0,0 0,0 0,0-1,0 1,0 0,0 0,0 0,0 0,0 0,0 0,0 0,0 0,0 0,0 0,0 0,0 0,0 0,0 0,1 0,-1 0,0 0,0 0,0 0,0 0,0 0,0 0,0 1,0-1,0 0,0 1,0-1,0 0,0 1,0 0,0-1,0 1,1-1,-1 1,0-1,0 1,0-1,0 1,0-1,0 0,0 1,0-1,0 0,0 0,0 1,0-1,0 0,0 0,0 0,0 0,0 1,0-1,0 0,0 0,0 0,0 0,0 0,0 0,0 0,0 0,0 0,0 0,0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1163 30,'2'0,"-4"0,2-1,0 1,0 0,0 0,0 0,0 0,0 0,0 0,0 0,0 0,0 0,0 0,0-1,0 1,0 0,0 0,0 0,0 0,0 1,1-1,-1 1,1 0,-1-1,0 1,1 1,-1-1,1 0,-1 0,0 0,1 0,-1 1,0-1,1 0,-1 0,0 0,0 0,1-1,-1 1,0-1,0 1,1-1,-1 1,0-1,0 0,0 0,0 0,1 1,-1-1,0 0,0 0,1 0,-1-1,1 1,-1 0,1-1,0 0,0 0,0 1,0-1,0 0,-1 0,1-1,0 1,0 0,0 0,-1 0,1 0,0 0,-1 0,1 0,-1 1,1-1,-1 1,0-1,0 1,1 0,-1-1,0 1,0 0,0 0,0 0,0 0,0 0,0 0,0-1,0 1,0 0,0 0,0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1185 20,'2'0,"-4"0,2 0,0 0,0 0,0 0,0 0,0 0,-1 0,0 0,0 0,-1 1,1-1,0 0,0 0,0 0,0 0,0 0,0 0,0 0,0 0,0 0,1 0,-1 0,1 0,-1 0,1 0,-1 0,1 0,0 0,0 0,0 0,-1 0,1 0,0 0,0 0,0 0,0 0,0 0,0 0,0 0,0 0,0-1,2 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1185 16,'2'0,"-4"0,2 0,0 0,1 0,-1 0,0 0,1 1,-1-1,0 0,1 0,-1 0,1 0,-1 1,0-1,1 0,-1 0,1 1,-1-1,0 0,0 0,1 1,-1-1,0 0,0 0,0 1,0-1,0 0,0 1,0-1,0 0,0 1,0-1,-1 0,1 1,0-1,-1 0,1 1,0-1,-1 0,1 0,0 0,0 1,0-1,-1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1202 48,'2'0,"-5"0,3 0,0 0,0 0,0 0,0 0,0 0,0 0,0 0,0 0,0 0,1 0,-1 0,1-1,0 1,0 0,0 0,0 0,0 0,0 0,0 0,0 0,0 0,0-1,-1 1,1 0,-1 0,1 0,-1 0,0 0,0 0,1 0,-1 0,0 0,0 0,0 0,-1-2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287 439,'2'0,"-4"0,2 0,0-1,0 1,0 0,0 0,0 0,0 0,0 0,0 0,0 0,0 0,0 0,0 0,0 0,0 0,0 0,0-1,0 1,0 0,-1 0,1 0,0 0,-1 0,0 0,1 0,-1 0,1 0,-1 0,0 0,1 0,-1 0,1 0,0 0,0 0,-1 0,1 0,-1 0,1 0,0 0,0 0,0 0,0 0,0 0,0 0,0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1203 37,'2'0,"-4"0,2 0,0 0,1 0,-1 0,1 0,0 0,0 0,0 1,0-1,0 0,0 0,-1 0,1 0,0 0,-1 0,1 0,-1 0,0 0,1 0,-1 0,2-1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1231 27,'2'0,"-4"0,2 0,0 0,0 0,0 0,0 0,0 0,0 0,0 0,0 0,0 0,0 0,0 0,0 0,0 1,0-1,1 1,-1 0,0 0,0 0,0 0,0 0,0 0,0 0,0 0,0 0,0 0,0 1,0-1,0-1,0 1,0 0,0 0,0-1,0 1,0 0,0-1,0 1,0-1,0 0,0 0,0 1,0-1,0 0,0 0,0 0,0 0,0 0,0 0,0 0,0 0,0 0,0 0,0-1,0 1,0-1,0 0,1 1,-1-1,0 0,0 0,0 1,1-1,-1 0,0 0,1 0,-1 0,1 1,-1-1,0 1,1-1,-1 1,0-1,1 1,-1-1,0 1,1 0,-1-1,0 1,1 0,-1 0,0 0,1-1,-1 1,0 0,0 0,1 0,-1 0,0 0,1 0,-1 0,1 0,-1 0,0 0,1-1,0 1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1260 19,'2'0,"-4"0,2 0,0 0,1 0,-1 0,0 0,0 0,0 0,0 0,0 0,0 0,0 0,0 0,0 0,0 0,0 0,0 0,0 0,0 1,-1-1,1 1,0-1,-1 1,1-1,0 1,-1 0,0 0,1-1,0 1,-1-1,1 1,-1-1,1 1,0-1,0 0,0 0,-1 0,1 1,0-1,0 0,0 0,0 0,0 0,0 0,0 0,0 0,0 0,0 0,0 0,0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1245 16,'2'0,"-4"0,2 0,0 0,0 0,0 0,0 0,-1 0,1 0,-1 0,0 0,0 0,1 0,-2 0,1 0,0 0,0 1,0-1,0 0,0 0,0 0,0 0,1 0,-1 0,0 0,0 0,1 0,-1 0,1 0,-1 0,1 0,0 0,-1 0,1 0,0 0,0 0,-1 0,1 0,0 0,0 0,0 0,0 0,0 0,0 0,0 0,0 0,0 0,0 0,0 0,0 0,0-1,3 1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1242 11,'2'0,"-4"0,2 0,0 0,0 0,0 0,0 0,0 0,0 0,0 0,0 0,0 0,0 0,0 0,0 0,0 0,0 0,0 0,0 0,0 0,0 0,0 0,0 0,0 0,0 0,0 0,0 0,0 0,0 0,0 0,0 0,0 0,0 0,0 0,0 0,0 0,0 0,0 0,0 0,0 0,0 1,0-1,1 0,-1 0,0 0,0 0,0 1,1-1,-1 0,0 0,0 0,1 1,-1-1,0 0,1 1,-1-1,0 0,0 0,1 0,-1 1,0-1,0 0,0 0,0 0,1 0,-1 0,0 0,0 1,0-1,0 0,0 0,0 0,0 0,0 0,0 0,0 0,0 0,0 0,0 0,0 0,0 1,0-1,-1 0,1 0,0 0,0 1,-1-1,1 0,0 0,0 0,-1 0,1 1,0-1,0 0,0 0,0 0,-1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1268 40,'2'0,"-4"-1,2 1,0 0,0 0,0 0,0 0,0 0,0 0,0-1,0 1,0 0,0 0,0 0,0-1,0 1,0 0,0 0,0 0,0-1,0 1,0 0,0 0,1 0,-1 0,0-1,0 1,0 0,0 0,0 0,0 0,0 0,0-1,0 1,0 0,0 0,0 0,0 0,0 0,0 0,0 0,0-1,0 1,0 0,0 0,0 0,0 0,0 0,0 0,0 0,0 0,0 0,0 0,0 0,1 0,-1 0,0 0,0 0,0 0,0 0,0 0,-1 0,1 0,0 1,0-1,-1 1,1-1,0 1,-1-1,1 1,0 0,-1 0,1 0,-1 0,1 0,-1 0,1-1,0 1,-1 0,1 0,0 0,0-1,0 1,-1 0,1 0,0 0,0-1,0 1,0 0,0-1,0 1,0-1,0 1,0 0,0-1,1 1,-1-1,0 1,0-1,0 1,0-1,0 1,0-1,1 0,-1 1,0-1,0 0,0 0,1 1,-1-1,0 0,1 0,-1 0,0 1,1-1,-1 0,0 0,0 0,1 0,-1 0,1 0,-1 0,1 0,1-1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1281 37,'2'0,"-4"0,2 0,0-1,0 1,0 0,0 0,0 0,0 0,0 0,0 0,0-1,0 1,0 0,0 0,0 0,0 0,0 0,0 0,0 0,0 0,0 0,0 0,0 0,0 0,0 0,0 0,0 0,0 0,0 1,0 0,0-1,0 1,0 0,0 0,-1 0,1 0,0 1,0-1,0 0,0 0,0 0,0-1,0 1,0 0,0-1,0 1,0 0,0-1,0 1,0-1,0 1,0 0,0-1,0 1,0-1,0 0,0 0,0 1,0-1,0 0,0 0,1 1,-1-1,0 0,0 0,0 0,0 0,0 1,0-1,1 0,-1 0,0 0,0 0,1 0,-1 0,0 0,0 0,1 0,-1 0,0 0,1-1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1273 45,'2'0,"-4"0,2 0,-1 0,1 0,0 0,0 0,0 0,0 0,0 0,0 0,0 0,0 0,0 0,0 0,0 0,0 0,0 0,0 0,1 0,-1 0,1 0,-1 0,0 0,1 0,0 0,-1 0,1 0,0 0,0 0,-1 0,1 0,0 0,-1 0,0 0,1 0,-1 0,1 0,-1 0,0 0,0 0,1 0,-1 0,0 0,1 0,-1 0,0 0,2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1297 32,'2'0,"-4"0,2 0,0 0,0 0,0 1,0-1,1 1,-1-1,0 1,1-1,-1 1,0 0,1 0,-1 0,0 0,1 0,-1 0,0 0,0 0,0 1,0-1,0 0,0 0,0 0,0 0,-1 0,1 0,0-1,-1 1,1 0,0 0,0-1,-1 1,1-1,0 1,-1-1,1 0,0 1,0-1,0 0,0 0,0 0,0 1,0-1,0 0,0 0,0 0,0 0,0 0,0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1240 34,'2'0,"-4"0,2 0,0 0,0 0,0 0,0 0,0 0,0 0,0 0,0 0,0 0,0 0,0 0,0 0,0 0,0 0,0 0,0 0,0 0,0 0,0 0,0 0,0 0,0 0,0 0,0 0,0 0,0 0,0 0,1 0,-1 0,0 0,0-1,0 1,0 0,1 0,-1 0,0 0,0 0,0 0,0 0,0 0,1 0,-1-1,0 1,0 0,0 0,0 0,0 0,1 0,-1 0,0 0,0 0,0 0,0 0,0 0,0 0,0 0,0 0,0 0,1 0,-1 0,0 0,0 0,0 0,0 0,0-1,0 1,0 0,0 0,0 0,1 0,-1 0,0 0,0 0,0 0,0 0,0 0,0 0,0 0,0 0,0 0,0 0,0 0,0 0,0 0,0 0,0 0,0 0,0 0,0 0,1 0,-1 0,0 0,0 0,0 0,0 0,0 0,0 0,0 0,0 0,0 0,0 0,0 0,0 0,0 0,0 0,0 0,1 0,-1 0,0 0,0 0,0 0,0 0,0 0,0 0,0 0,0 0,-1 0,1 0,0 0,0 1,-1-1,1 1,-1-1,1 0,-1 1,1-1,-1 1,1-1,-1 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290 425,'-1'0,"1"0,-1 0,-1 0,1 0,1 0,-1 0,0 0,0 0,1 0,-1 0,1 0,-1 0,1 0,0 0,0 0,0 0,-1 0,3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1271 443,'2'0,"-4"0,1 0,1 1,0-1,-1 0,0 1,1-1,-1 0,0 1,0-1,0 1,0-1,0 1,0 0,0-1,0 1,0-1,0 1,0-1,0 1,0 0,0-1,0 1,0-1,-1 1,1-1,0 1,0 0,0-1,0 1,0-1,-2 2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1118 421,'2'0,"-4"0,2-1,0 1,-1-1,1 0,0 0,0 0,0 0,0 1,-1-1,1 0,0 0,0 0,0 0,0 0,0 0,0 1,0-1,0 0,0 0,1-1,-1 1,0 0,0 0,1 0,-1 0,1 0,-1 0,0 0,1 0,-1 0,1 0,-1 0,1 0,-1-1,1 1,-1 0,1 0,-1 0,1 0,-1-1,1 1,-1 0,0 0,1 0,-1 0,1 0,0 0,-1 0,1 0,-1 0,1 0,-1 0,1 0,-1 0,1 0,0 0,-1 0,1 0,-1 0,1 0,-1 0,1 1,-1-1,1 0,-1 0,1 1,-1-1,1 0,0 0,-1 1,1-1,-1 0,1 0,0 1,-1-1,1 0,0 0,0 1,-1-1,1 0,0 0,0 0,0 1,0-1,0 0,0 0,0 1,0-1,1 0,-1 1,0-1,0 0,0 1,0-1,-1 1,1-1,0 1,-1 0,1-1,0 1,-1 0,1-1,0 1,-1 0,1-1,0 1,0 0,-1-1,1 1,0 0,0 0,0-1,0 1,1 0,-1 0,0-1,0 1,1 0,-1 0,0-1,0 1,1 0,-1 0,0 0,0 0,0 0,0-1,0 1,0 0,0 0,0 0,-1 0,2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1284 69,'2'0,"-4"0,2 0,0 0,0 0,0 0,0 0,0 0,0 0,0 0,0 0,1 0,-1 0,0 0,0 0,0 0,0 0,0 0,0 0,0 0,0 0,0 0,0 0,0 1,0-1,0 0,0 0,0 1,-1 1,1-1,0 0,0 0,0 0,0 1,-1-1,1 0,0 1,0-1,-1 0,1 1,0-1,0 0,-1 1,1-1,0 0,0 0,-1 0,1 0,0-1,0 1,0 0,-1-1,1 1,0 0,0-1,0 1,0-1,0 1,0-1,-1 0,1 1,0-1,0 0,0 0,0 1,0-1,0 0,0 0,0 0,0 0,0 1,0-1,0 0,0 0,0 0,0 0,0 0,0 0,0 0,0 0,0 0,0 0,0 0,1-1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1286 70,'2'0,"-4"0,2 0,-1 0,1 0,0 0,0 0,0 0,0 0,0 0,0 0,0-1,0 1,0 0,0 0,0 0,0 0,0 0,0 0,1 0,-1 0,0 0,0 0,0 0,0 0,0 0,0 0,0 0,0 0,0 0,0 0,0 0,0-1,0 1,0 0,0 0,0 0,0 0,0 0,0 0,0 0,0 0,0 0,0 0,0 0,0 1,0-1,1 1,-1-1,1 1,-1-1,0 1,0-1,1 1,-1-1,0 1,1-1,-1 1,0-1,0 0,0 1,0-1,0 0,1 0,-1 1,0-1,0 0,0 0,0 0,0 0,0 1,0-1,0 0,0 0,0 0,0 0,0 0,0 0,0 0,0 0,0 0,0 0,0 0,0 0,0-1,0 1,0 0,-1-1,1 0,0 1,0-1,-1 1,1-1,0 1,-1 0,1-1,0 1,0-1,0 1,-1 0,1 0,0-1,0 1,-1 0,1 0,0 0,0-1,0 1,-1 0,1 0,0 0,0 0,-1 0,1 0,-1-1,1 1,0 0,-1 0,0 0,1 0,-1 0,0 0,1 0,-1 0,1 0,-1 0,1 0,-1 0,1 1,0-1,-1 0,1 0,0 0,0 0,0 0,-1 0,1 0,0 0,0 0,0 0,0 0,0 0,0 0,0 0,0 0,-1 0,1 0,0 0,0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1283 44,'2'0,"-4"0,2 0,0 0,0 0,0 0,0 0,0 0,0 0,0 0,0 0,0 0,0 0,0 0,0 0,1 0,-1 0,0 0,0 0,0 0,0 0,0 0,0 0,0 0,0 1,0-1,0 0,0 0,0 0,0 0,0 0,0 0,0 0,0 0,0 0,0 0,0 0,1 0,-1 0,0 0,0 0,0 0,0 0,0 0,0 0,0 0,0 0,0 0,0 0,1 0,-1 0,0 0,0 0,0 0,0 0,0 0,0 0,0 0,1 0,-1 1,0-1,0 0,0 0,0 0,0 0,0 0,0 0,0 0,0 0,0 0,0 0,0 0,0 0,0 0,0 0,0 0,1 0,-1 0,0 0,0 0,0 0,0 0,0 0,0 0,0 0,0 0,0 0,0 0,0 0,0 0,1 0,-1 0,0 0,0 0,0 0,0 0,0 0,0 0,0 0,0 0,0 0,0 0,0 0,0 0,0 0,0 0,0 0,0 0,0 0,0 0,1 0,-1 0,0 0,0 0,0 0,0 0,0 0,0 0,0 0,0 0,0 0,0 0,0 0,0 0,0 0,0 0,0 0,0 0,0 0,0 0,0 0,0 0,0 0,0 0,0 0,0 0,0 0,0 0,0 0,0 0,0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1289 42,'2'0,"-4"0,2 0,0 0,0 0,0 0,0 0,0 0,0 0,0 0,0 0,0 0,0 0,0 0,0 0,0 0,0 0,0 0,0 0,0 0,0 0,0 0,0 0,0 0,0 0,0 0,0 0,0 0,0 0,0 0,0 0,0 0,0 0,-1 0,1 0,0 0,-1 0,1 0,0 0,-1 0,1 0,0 0,-1 0,1 0,0 0,-1 0,1 0,0 0,0 0,-1 0,1 0,0 0,0 0,0 0,0 0,0 0,0 0,0 0,-1 0,1 0,0 0,0 0,0-1,0 1,0 0,0 0,0 0,0 0,0 0,0 0,0 0,0 0,0 0,0 0,0 0,0 0,0 0,0 0,0 0,0 0,-1 0,1 0,0 0,0 0,0 0,0 0,0 0,0 0,0 0,0 0,0 0,0 0,0 0,0 0,0 0,0 0,0 0,0 0,0 0,0 0,0 0,0 0,0 0,0 0,0 0,0 0,0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1293 40,'2'0,"-4"0,2 0,0 0,0 0,0 0,0 0,0 0,0 0,0 0,0 0,0 0,0 0,0 0,0 0,0 0,0 0,0 0,0 0,0 0,0 0,0 0,0 0,0 0,0 0,0 0,0 0,0 0,0 0,0 0,-1 0,1 0,0 0,-1 0,0 0,1 0,-1 0,0 0,0 0,1 0,-1 0,0-1,0 1,1 0,-1 0,1 0,-1 0,1 0,-1 0,1 0,0 0,-1 0,1 0,0-1,-1 1,1 0,0 0,-1 0,1 0,0 0,0 0,0 0,-1 0,1 0,0 0,0 0,0 0,0 0,0 0,0 0,-1 0,1 0,0 0,0 0,0 0,0 0,0 0,0 0,0 0,0 0,0 0,0 0,0 0,0 0,0 0,0 0,0 0,0 0,0 0,0 0,0 0,0 0,0 0,0 0,0 0,0 0,0 0,0 0,0 0,0 0,0 0,0 0,0 0,0 0,0 0,0 0,0 0,0 0,0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599 302,'2'0,"-4"0,2 0,0 0,0 0,0 0,1 0,-1 0,0 0,0 0,0 0,1 0,-1 0,0 0,0 0,0 0,0 0,1 0,-1 0,0 0,0 0,0 0,0 0,0 0,0 0,0 0,0 0,0 0,1 0,-1 0,0 0,0 0,0 0,0 0,0 0,0 0,0 0,0 0,0 0,-1 0,1 0,-1 0,1 0,-1 0,1 0,-1 0,1 0,0 0,-1 0,1 0,0 0,-1 0,1 0,0 0,-1 0,1 0,0 0,0 0,0 0,0 0,0 0,-1 0,1 0,0 0,0 0,0 0,0 0,0 0,0 0,0 0,0 0,0 0,0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596 307,'2'0,"-4"0,2 0,0 0,0 0,-1 0,1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1065 531,'2'0,"-4"0,2 0,0 0,0 0,0 0,0 0,0 0,0 0,0 0,0 0,0 0,0 0,0 0,0 0,-1 0,0 0,0 1,1-1,-1 0,0 0,1 0,-1 0,0 1,1-1,-1 0,0 0,1 0,-1 0,0 1,1-1,-1 0,0 0,1 1,-1-1,1 0,-1 0,1 1,-1-1,0 0,1 0,-1 1,1-1,-1 0,1 0,-1 1,1-1,-1 0,1 1,-1-1,1 0,-1 0,1 1,-1-1,1 0,-1 0,1 1,0-1,-1 0,1 0,-1 1,1-1,-1 0,1 0,0 0,0 0,0 1,-1-1,1 0,0 0,0 0,0 0,0 0,0 0,0 0,0 0,0 0,0 0,-1 0,1 0,0 0,0 1,0-1,0 0,0 0,0 0,0 0,0 0,0 0,0 0,-1 0,1 0,0 1,0-1,0 0,0 0,0 0,0 0,0 0,-1 0,1 1,-1-1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330 414,'2'0,"-4"0,2 0,-1 0,1 0,0 0,0 0,0 0,0-1,0 1,0 0,0 0,0 0,1 0,-1 0,0 0,0-1,1 1,-1 0,0 0,1 0,-1 0,0 0,1 0,-1 0,0 0,1 0,-1 0,1 0,-1 1,0-1,1 0,0 2,-1-2,0 1,0 0,0 0,0 0,0 2,0-2,-1 0,0 2,1-2,-1 0,1 0,-1 0,0 0,1 0,-2 1,2-2,-1 0,1 1,0-1,0 0,-1 0,1 1,0-1,0 0,0 0,0 0,0 0,0 0,-1 0,1 0,0 0,0 0,0 0,0 0,0 0,0 0,0 0,0 0,1 0,0 0,0 0,0 0,-1 0,2 0,1 0,-2 0,1 0,-1 0,-1 0,1 0,0 0,-1 0,1 0,-1 0,0 0,1 0,-1 0,0 0,1 0,-1 0,2-1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976 650,'2'0,"-4"0,2 0,0 0,0 0,0 0,0 0,0 0,0 0,0 0,0 0,0 0,0 0,0 0,0 0,0 0,0 0,0 0,0 0,0 0,0 0,0 0,0 0,0 0,0 0,0 0,0 0,0 0,0 0,0 0,0 0,0 0,0 0,0 0,0 0,0 0,0 0,0 0,0 0,0-1,0 1,0 0,0 0,0 0,0 0,0 0,0-1,0 1,0 0,0 0,0 0,0-1,-1 1,1 0,0 0,0-1,0 1,0 0,0 0,0 0,0-1,0 1,0 0,0 0,0-1,0 1,0 0,0 0,0-1,0 1,0 0,0 0,0 0,0 0,0-1,0 1,0 0,0 0,0 0,0 0,0-1,0 1,0 0,0 0,0 0,0-1,0 1,0 0,0 0,0 0,0 0,0 0,0 0,0-1,0 1,0 0,0 0,0 0,0 0,0 0,0 0,0 0,0 0,0 0,0 0,0-1,0 1,0 0,0 0,0 0,0 0,0 0,0 0,0 0,0 0,0 0,0 0,0-1,0 1,0 0,0 0,0 0,0 0,0 0,0-1,0 1,0 0,0 0,0 0,0 0,0 0,0 0,0-1,0 1,0 0,0 0,0 0,0 0,0-1,0 1,0 0,0 0,0-1,0 1,0 0,0 0,0 0,0 0,0 0,0-1,0 1,0 0,0 0,0 0,0-1,0 1,0 0,0 0,0 0,0 0,0-1,0 1,0 0,0 0,0 0,0-1,0 1,0 0,0 0,0 0,0-1,0 1,0 0,0 0,0 0,0-1,0 1,0 0,0 0,0 0,0 0,0-1,0 1,0 0,0 0,0 0,0 0,0-1,0 1,0 0,0 0,0 0,0 0,0-1,0 1,0 0,1 0,-1-1,0 1,0 0,0 0,0-1,0 1,0 0,0 0,0-1,0 1,0 0,0-1,0 1,0 0,0 0,0-1,0 1,0 0,0 0,0-1,0 1,0 0,0 0,0-1,0 1,0 0,1 0,-1 0,0 0,0-1,0 1,0 0,0 0,0-1,0 1,0 0,0 0,0 0,0-1,0 1,0 0,0 0,0-1,1 1,-1 0,0 0,0-1,0 1,0 0,0-1,0 1,0 0,0 0,0 0,0-1,0 1,1 0,-1 0,0 0,0 0,0-1,0 1,0 0,0 0,0 0,0-1,0 1,0 0,0 0,0 0,0-1,0 1,0 0,0 0,0 0,0 0,1 0,-1-1,0 1,0 0,0 0,0 0,0 0,0 0,0-1,0 1,0 0,0 0,0 0,0-1,0 1,1 0,-1 0,0 0,0-1,0 1,0 0,0 0,0 0,0 0,0-1,0 1,0 0,0 0,0 0,0 0,1 0,-1 0,0-1,0 1,0 0,0 0,0 0,0 0,0-1,0 1,0 0,0 0,0 0,0 0,0 0,0-1,0 1,1 0,-1 0,0 0,0 0,0-1,0 1,0 0,0 0,0 0,0 0,0 0,0-1,0 1,1 0,-1-1,0 1,0 0,0 0,0 0,0 0,0-1,0 1,1 0,-1 0,0-1,0 1,0 0,0 0,0 0,0 0,0 0,0-1,0 1,0 0,0 0,1 0,-1 0,0 0,0 0,0 0,0 0,0-1,0 1,0 0,0 0,0 0,0 0,0 0,0-1,0 1,0 0,1 0,-1 0,0-1,0 1,0 0,0 0,0 0,0 0,0-1,0 1,0 0,0 0,0 0,0 0,1 0,-1 0,0-1,0 1,0 0,0 0,0 0,0 0,0 0,0 0,0-1,0 1,0 0,0 0,0 0,0 0,0 0,0 0,0 0,0 0,0-1,1 1,-1 0,0 0,0 0,0-1,0 1,0 0,0 0,0 0,0 0,0-1,0 1,0 0,1 0,-1 0,0-1,0 1,0 0,0 0,0 0,0 0,0-1,0 1,0 0,0 0,0 0,1 0,-1-1,0 1,0 0,0 0,0 0,0-1,0 1,0 0,0 0,0 0,0 0,0-1,0 1,1 0,-1 0,0-1,0 1,0 0,0 0,0 0,0-1,0 1,0 0,0 0,0 0,0 0,0-1,1 1,-1 0,0 0,0 0,0 0,0-1,0 1,0 0,0 0,0 0,0 0,0 0,0-1,0 1,0 0,0 0,1 0,-1-1,0 1,0 0,0 0,0-1,0 1,0 0,0 0,0-1,0 1,1 0,-1 0,0 0,0-1,0 1,0 0,0 0,0 0,0 0,0-1,0 1,0 0,0 0,1 0,-1 0,0-1,0 1,0 0,0 0,0 0,0 0,0 0,0-1,0 1,0 0,0 0,0 0,1 0,-1 0,0 0,0 0,0 0,0-1,0 1,0 0,0 0,0 0,0 0,0 0,0 0,0-1,0 1,0 0,1 0,-1 0,0 0,0 0,0 0,0 0,0-1,0 1,0 0,0 0,0 0,1 0,-1-1,0 1,0 0,0 0,0 0,0 0,0 0,0-1,1 1,-1 0,0 0,0 0,0 0,0-1,1 1,-1 0,0 0,0 0,0-1,0 1,0 0,1 0,-1 0,0-1,0 1,0 0,0 0,0 0,1 0,-1-1,0 1,0 0,0 0,0 0,0-1,0 1,1 0,-1 0,0 0,0 0,0 0,0 0,0 0,0-1,0 1,0 0,1 0,-1 0,0 0,0 0,0 0,0-1,0 1,1 0,-1 0,0 0,0 0,0-1,0 1,0 0,1 0,-1 0,0-1,1 1,-1 0,0 0,0 0,0 0,0-1,1 1,-1 0,0 0,0 0,0 0,0 0,0 0,0 0,0 0,0-1,1 1,-1 0,0 0,0 0,0 0,0 0,0 0,1-1,-1 1,0 0,0 0,0 0,0 0,0 0,0 0,0 0,0 0,0 0,1 0,-1 0,0-1,0 1,0 0,0 0,0 0,0 0,0 0,0 0,0 0,0 0,1 0,-1 0,0 0,0 0,0 0,0-1,0 1,0 0,0 0,0 0,0 0,0 0,0 0,0 0,0 0,0 0,0 0,0 0,1 0,-1 0,0 0,0 0,0 0,0 0,0 0,0 0,0 0,0 0,0 0,0 0,1 0,-1 0,0 0,0-1,0 1,0 0,0 0,0 1,1-1,-1 0,2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1090 526,'2'0,"-4"0,2 0,0 0,0 0,0 0,0 0,0 0,0 0,0 0,0 0,0 0,0 0,0 0,0 0,0 0,0 0,0 0,0 0,0 0,0 0,0 0,0 0,0 0,0 0,0 0,0 0,0 0,0 0,0 0,0 0,0 0,0 0,0 0,0 0,0-1,0 1,0 0,0 0,0 0,0 0,0 0,0 0,0 0,0 0,0 0,0 0,1 0,-1 0,0 0,0 0,0 0,0 0,0 0,0 0,0 0,0 0,0 0,0 0,0 0,0 0,0 0,0 0,0 0,0-1,0 1,0 0,1 0,-1 0,0 0,0 0,0 0,0 0,0 0,0 0,1 0,-1 0,0 0,0 0,0 0,0 0,0 0,0 0,0 0,0 0,0 0,1 0,-1 0,0 0,0 0,0 0,0 0,0 0,0 0,0 0,0 0,0 0,0 0,1 0,-1 0,0 0,0 0,0 1,0-1,0 0,0 0,0 0,0 0,1 0,-1 0,0 0,0 0,0 0,0 0,0 0,1 0,-1 0,0 0,0 0,0 0,0 0,0 0,0 0,0 0,0 0,0 0,0 0,1 0,-1 0,0 0,0 1,0-1,0 0,1 0,-1 0,0 0,0 0,0 0,0 0,1 0,-1 0,0 0,0 0,0 0,0 0,0 0,1 0,-1 0,0 0,0 0,0 0,0 0,0 0,1 0,-1 0,0 0,0 0,0 0,0 0,0 0,1 0,-1 0,0 0,0 0,0 0,0 0,0 0,1 0,-1 0,0 0,0 0,0 0,0 0,1 0,-1 0,0 0,0 0,0 0,1 0,-1 0,0 0,0 1,0-1,0 0,1 0,-1 0,0 0,0 0,0 0,0 0,0 0,1 0,-1 0,0 0,0 0,0 0,1 0,-1 0,0 0,0 0,0 0,0 0,1 0,-1 0,0 0,0 0,0 0,0 0,1 0,-1 0,0 0,0 1,0-1,0 0,0 0,1 0,-1 0,0 0,0 0,0 0,0 0,1 0,-1 0,0 0,0 0,0 0,1 0,-1 1,0-1,0 0,0 0,1 0,-1 0,0 0,0 0,0 0,0 0,1 0,-1 0,0 0,0 0,0 0,0 0,1 1,-1-1,0 0,0 0,0 0,0 0,0 0,0 0,0 0,1 0,-1 0,0 0,0 0,0 0,0 0,0 0,0 0,1 0,-1 0,0 0,0 0,0 1,0-1,1 0,-1 0,0 0,0 0,0 0,0 0,0 0,1 0,-1 0,0 0,0 1,0-1,0 0,0 0,1 0,-1 0,0 0,0 0,0 0,0 0,0 0,0 1,0-1,0 0,1 0,-1 0,0 0,0 0,0 0,0 0,0 0,0 0,0 1,0-1,1 0,-1 0,0 0,0 0,0 0,0 0,0 1,0-1,1 0,-1 0,0 0,0 0,0 0,0 0,0 0,0 1,0-1,0 0,0 0,1 0,-1 0,0 0,0 0,0 0,0 1,0-1,0 0,0 0,0 0,0 0,0 0,0 0,0 0,1 0,-1 1,0-1,0 0,0 0,0 0,0 0,0 1,0-1,0 0,0 0,0 0,0 0,0 0,0 1,0-1,0 0,0 0,0 0,0 0,0 0,0 1,0-1,0 0,0 0,0 0,0 0,0 0,0 0,0 1,0-1,0 0,0 0,0 0,0 0,0 1,0-1,0 0,0 0,0 0,0 0,0 0,0 0,0 0,0 1,0-1,0 0,0 0,0 0,0 0,0 1,0-1,0 0,0 0,0 0,-1 0,1 0,0 0,0 1,0-1,0 0,0 0,0 0,0 0,0 0,0 0,0 1,0-1,0 0,0 0,0 0,0 0,0 1,0-1,0 0,0 0,0 0,0 1,0-1,0 0,0 0,0 0,0 1,0-1,0 0,0 0,0 1,0-1,0 0,0 0,0 1,0-1,-1 0,1 0,0 0,0 1,0-1,0 0,0 0,0 0,0 0,0 1,0-1,0 0,0 0,0 0,0 1,-1-1,1 0,0 0,0 1,0-1,0 0,0 0,0 0,0 0,0 1,-1-1,1 0,0 0,0 0,0 0,0 1,0-1,0 0,0 0,-1 0,1 1,0-1,0 0,0 0,0 0,0 0,0 0,0 0,0 0,0 1,-1-1,1 0,0 0,0 0,0 0,0 0,0 0,0 1,-1-1,1 0,0 0,0 0,0 0,0 1,-1-1,1 0,0 0,0 0,0 0,0 1,-1-1,1 0,0 0,0 0,0 0,0 1,0-1,0 0,-1 0,1 0,0 0,0 1,0-1,0 0,0 0,-1 0,1 0,0 0,0 1,0-1,0 0,0 0,0 0,0 0,0 0,-1 1,1-1,0 0,0 0,0 0,0 1,0-1,0 0,0 0,-1 0,1 0,0 1,0-1,0 0,0 0,0 0,0 0,-1 1,1-1,0 0,0 0,0 0,0 1,-1-1,1 0,0 0,0 0,0 0,0 1,0-1,0 0,-1 0,1 0,0 0,0 0,0 1,0-1,0 0,-1 0,1 0,0 0,0 1,0-1,0 0,-1 0,1 0,0 0,0 0,0 0,0 1,0-1,0 0,0 0,-1 0,1 0,0 0,0 0,0 0,0 1,0-1,0 0,-1 0,1 0,0 0,0 0,0 0,0 1,0-1,0 0,0 0,0 0,-1 0,1 0,0 0,0 0,0 0,0 1,0-1,0 0,0 0,0 0,-1 0,1 0,0 0,0 0,0 0,0 0,0 0,0 1,0-1,0 0,0 0,0 0,0 0,-1 0,1 0,0 0,0 0,0 1,0-1,0 0,0 0,0 0,0 0,0 0,0 0,-1 0,1 0,0 0,0 1,0-1,0 0,0 0,0 0,0 0,0 0,0 0,0 0,0 0,0 0,0 0,0 0,-1 1,1-1,0 0,0 0,0 0,0 0,0 0,0 0,0 0,0 0,0 0,0 0,0 1,0-1,0 0,0 0,-1 0,1 0,0 0,0 0,0 0,0 0,0 1,0-1,0 0,0 0,0 0,0 0,0 0,0 0,0 1,0-1,0 0,0 0,0 0,0 0,0 0,0 0,0 0,0 1,-1-1,1 0,0 0,0 0,0 0,0 0,0 0,0 0,0 0,0 0,0 0,0 1,0-1,0 0,0 0,0 0,0 0,0 0,0 0,0 0,0 0,0 0,0 0,0 0,0 0,0 0,0 0,0 0,0 0,0 0,0 0,1 0,0-1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1092 529,'2'0,"-4"0,2 0,0 0,0 0,0 0,0 0,0 0,0 0,0 0,0 0,0 0,0 0,0 0,0 0,0 0,0 0,0 0,0 0,0 0,0 0,0 0,0 0,0 0,0 0,0 0,0 0,0 0,0 0,0-1,-1 1,1 0,0 0,0 0,0 0,0 0,0 0,0 0,0 0,0 0,-1 0,1 0,0 0,0 0,0 0,0 0,0 0,0 0,0 0,0 0,0 0,0 0,0 0,0 0,0 0,0 0,0 0,0 0,0 0,0 0,0 0,0 0,0 0,0 0,0 0,0 0,0 0,0 0,0 0,0 0,0 0,0 0,0 0,0 0,0 0,0 0,0 0,0 0,0 0,0 0,0 0,0 0,0 0,0 0,0 0,0 0,0 0,0 0,0 0,0 0,0 0,0 0,1 0,-1 0,0 0,1 0,-1 0,0 0,0 0,1 0,-1 0,0 0,0 0,1 0,-1 0,0 0,0 0,1 0,-1 0,0 0,0 0,0 0,1 0,-1 0,0 0,1 0,-1 0,0 0,0 0,1 0,-1 0,0 0,1 0,-1 0,0 0,1 0,-1 0,0 0,1 0,-1 0,0 0,1 0,-1 0,0 0,1 0,-1 0,1 0,-1 0,0 0,1 0,-1 0,0 0,0 0,0 0,1 0,-1 0,0 0,0 0,1 0,-1 0,0 0,1 0,-1 0,0 0,0 0,1 0,-1 0,0 0,0 0,1 0,-1 0,0 0,1 0,-1 0,0 0,0 0,0 0,1 0,-1 0,0 0,0 0,0 0,1 0,-1 0,0 0,0 0,0 0,1 1,-1-1,0 0,0 0,0 0,1 0,-1 0,0 0,0 0,1 0,-1 0,0 0,0 0,0 0,1 0,-1 0,0 0,0 0,1 0,-1 0,0 0,0 0,1 0,-1 0,0 0,1 0,-1 0,0 0,0 0,0 1,1-1,-1 0,0 0,0 0,0 0,1 0,-1 0,0 0,0 0,1 0,-1 0,0 0,0 0,1 0,-1 0,0 0,0 0,1 0,-1 0,0 0,0 0,1 0,-1 0,0 0,0 0,0 0,0 1,1-1,-1 0,0 0,0 0,0 0,0 0,0 0,0 0,0 0,0 0,1 0,-1 0,0 0,0 0,0 0,0 0,0 0,0 0,0 0,0 0,0 0,0 0,0 0,0 0,0 0,0 0,0 0,0 0,0 0,0 0,0 0,0 0,0 0,-1 0,0 0,0 0,-1 0,1 0,0 0,0 0,-1 0,1 0,0 0,0 0,-1 0,1 0,0 0,0 0,0 0,1 0,-1 0,1 0,-1 0,1 0,-1 0,1 0,0 0,0 0,-1 0,1 0,0 0,0 0,-1 0,1 0,0 0,0 0,0 0,0 0,0 0,0 0,0 0,0 0,0 0,0 0,0 0,0 0,0 0,0 0,0 0,0 0,0 0,0 0,0 0,0 0,0-1,0 1,0 0,1 0,-1 0,1 0,-1 0,1 0,-1 0,1 0,-1 0,1 0,0 0,-1 0,1 0,0 0,-1 0,1 0,0 0,-1 0,1 0,0 0,-1 0,1 0,-1 0,1 0,-1 0,1 0,-1 0,1 0,-1 0,1 0,-1 0,2 0,-2 0,1 0,-1 0,0 0,1 0,-1 0,0 0,1 0,-1 0,0 0,1 0,-1 0,0 0,1 0,-1 0,0 0,1 0,-1 0,0 0,1 0,-1 0,0 0,1 0,-1 0,0 0,1 0,-1 0,0 0,1 0,-1 0,0 0,0 0,1 0,-1 0,0 0,0 0,0 0,1 0,-1 0,0 0,0 0,0 0,0 0,0 0,0 0,1 0,-1 0,0 0,0 0,0 0,0 0,0 0,0 0,0 0,0 0,0 0,0 0,1 0,-1 0,0 0,0 0,0 0,0 0,0 0,0 0,0 0,0 0,0 0,-1 0,1-1,0 1,-1 0,1-1,0 1,-1-1,1 1,0 0,-1-1,1 1,0 0,0 0,-1-1,1 1,0 0,0 0,-1-1,1 1,0 0,0 0,-1 0,1 0,0-1,0 1,0 0,-1 0,1 0,0 0,0 0,0 0,0-1,0 1,0 0,-1 0,1 0,0 0,0 0,0 0,0 0,0 0,0 0,0 0,0 0,0 0,0-1,0 1,0 0,0 0,0 0,0 0,0 0,0 0,0 0,0 0,0 0,0 0,0 0,0 1,1-1,-1 0,0 0,1 0,-1 1,1-1,-1 1,1-1,-1 0,0 1,1-1,-1 1,1-1,-1 0,0 1,0-1,1 0,-1 0,0 1,0-1,0 0,1 0,-1 1,0-1,0 0,0 0,0 0,0 0,0 0,1 0,-1 0,0 1,0-1,0 0,0 0,0 0,0 0,0 0,0 0,0 0,0 0,0 0,0 0,0 1,-1-1,1 0,0 0,-1 0,1 0,-1 1,1-1,-1 0,1 0,-1 0,1 1,-1-1,1 0,-1 0,1 0,-1 0,1 0,0 1,-1-1,1 0,0 0,0 0,-1 0,1 0,0 0,0 0,0 0,0 0,0 0,0 0,0 0,-1 0,1 0,0 0,0 0,0 0,0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1123 554,'2'0,"-4"0,2 0,0 0,0 0,0 0,0 0,0-1,0 1,0 0,0 0,1 0,-1 0,0 0,0 0,0-1,0 1,0 0,0 0,0 0,0 0,0 0,0 0,0 0,0 0,0-1,0 1,0 0,0 0,0 0,1 0,-1 0,0-1,0 1,0 0,0 0,0-1,0 1,0 0,0 0,0 0,0 0,0 0,0-1,0 1,0 0,0 0,1 0,-1 0,0 0,0 0,0-1,0 1,0 0,0 0,0 0,0 0,0 0,0 0,0-1,0 1,0 0,0 0,1 0,-1 0,0 0,0 0,0 0,0-1,0 1,0 0,0 0,0 0,0 0,0 0,0 0,0 0,0 0,0 0,0 0,1 0,-1 0,0 0,0 0,0 0,0-1,0 1,0 0,0 0,0 0,0 0,0 0,0 0,0 0,0 0,0 0,0 0,0 0,0 0,0 0,0 0,0 1,0-1,0 0,0 1,0-1,0 0,0 1,0-1,0 1,1-1,-1 1,0-1,0 1,0 0,0-1,0 1,0-1,0 1,0 0,0-1,0 1,0-1,0 1,0 0,0-1,0 1,0-1,-1 1,1 0,0-1,0 1,0-1,0 1,0-1,0 1,0-1,-1 1,1-1,0 1,0-1,0 0,0 1,0-1,0 0,0 1,0-1,0 0,0 1,-1-1,1 0,0 1,0-1,0 0,0 0,0 1,0-1,0 0,0 1,0-1,0 0,0 0,0 1,0-1,0 1,0-1,0 0,0 0,0 1,0-1,0 0,0 1,0-1,0 0,0 1,0-1,0 0,0 1,0-1,0 0,0 0,0 1,0-1,0 0,1 1,-1-1,0 0,0 0,0 1,0-1,0 0,0 0,0 0,0 1,0-1,0 0,0 0,0 0,0 0,0 1,0-1,0 0,0 0,0 0,0 0,0 0,0 0,0 1,0-1,0 0,0 0,0 0,0 0,0 0,0 0,0 0,0 0,0 0,0 0,0 0,0 0,0 0,0 0,0 0,0 0,0 0,0 0,0 0,0-1,0 1,0 0,0-1,0 1,0 0,0-1,0 1,0 0,0-1,0 1,0-1,0 1,1-1,-1 1,0-1,0 1,0 0,0-1,0 1,0 0,0-1,0 1,0 0,0 0,0 0,0-1,1 1,-1 0,0 0,0 0,0 0,0 0,0-1,0 1,0 0,0 0,0 0,0 0,0 0,0 0,0 0,0 1,0-1,0 0,-1 1,1-1,0 1,0-1,0 1,0-1,0 1,0 0,0-1,0 1,0-1,0 1,-1-1,1 1,0-1,0 0,0 1,0-1,0 1,0-1,0 0,0 1,0-1,0 0,0 0,0 1,0-1,0 0,0 0,-1 1,1-1,0 0,0 0,0 0,0 1,0-1,0 0,0 0,0 0,0 0,0 0,0 0,0 0,0 0,0 0,0 0,0 0,0 0,0 0,0 0,-1 0,1 0,-1 0,1 0,-1-1,1 1,0 0,-1-1,1 1,-1 0,1 0,0-1,0 1,0 0,-1 0,1 0,0-1,0 1,-1 0,1 0,0 0,0 0,0 0,0 0,0-1,0 1,0 0,-1 0,1 0,0 0,0 0,0 0,0 0,0 0,0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700 316,'0'1,"0"-1,0 0,-1 0,1 0,0 0,0 0,0 0,0 0,0 1,-1-1,1 0,0 0,0 0,0 0,-1 0,1 1,0-1,-1 0,1 0,0 0,0 0,-1 0,1 0,0 0,0 0,0 0,-1 0,1 0,0 1,0-1,-1 0,1 0,0 0,0 0,0 0,0 0,-1 0,1 0,0 0,0 0,0 0,-1 0,1-1,0 1,0 0,0 0,0 0,0 0,0 0,-1 0,1 0,0 0,0 0,0 0,0 0,0 0,0 0,0 0,0 0,0 0,0 0,-1 0,1-1,0 1,0 0,0 0,0 0,0 0,0 0,0-1,0 1,0 0,0 0,0 0,0-1,0 1,-1 0,1 0,0 0,0 0,0-1,0 1,0 0,0 0,0-1,0 1,0 0,0 0,0-1,0 1,0 0,0 0,0 0,0-1,0 1,0 0,0 0,0-1,0 1,0 0,0 0,1 0,-1 0,0-1,0 1,0 0,0 0,0 0,0-1,0 1,0 0,0 0,0-1,0 1,0 0,0 0,1-1,-1 1,0 0,0 0,0-1,0 1,0 0,0 0,0 0,0 0,1-1,-1 1,0 0,0 0,0 0,0 0,0-1,0 1,0 0,0 0,0 0,0 0,0-1,1 1,-1 0,0 0,0 0,0-1,0 1,0 0,0 0,0 0,0 0,1 0,-1 0,0-1,0 1,0 0,0 0,0 0,0 0,0 0,0 0,1-1,-1 1,0 0,0 0,0 0,0 0,0 0,0 0,0 0,1 0,-1-1,0 1,0 0,0 0,0 0,1 0,-1 0,0 0,0 0,0 0,0 0,0 0,0 0,1-1,-1 1,0 0,0 0,0 0,0 0,0 0,1 0,-1 0,0 0,0 0,1 0,-1 0,0 0,0 0,0 0,0 0,1 0,-1 0,0 0,0-1,0 1,0 0,0 0,1 0,-1 0,0 0,0 0,0 0,0 0,0 0,0 0,0 0,0 0,0 0,1 0,-1 0,0 0,0 0,0 0,0 0,0 0,0 0,0 0,0 0,1 0,-1 0,0 0,0 0,0 0,0 0,0 0,0 0,0 0,0 0,0 0,1 0,-1 0,0 0,0 0,0 0,0 0,0 0,0 0,0 0,0 0,0 0,1 0,-1 0,0 1,0-1,0 0,0 0,0 0,0 0,0 0,0 0,0 0,0 0,0 0,1 1,-1-1,0 0,0 0,0 0,0 0,0 1,0-1,0 0,0 0,0 0,0 1,0-1,0 0,1 0,-1 0,0 0,0 0,0 0,0 1,0-1,0 0,0 0,0 0,0 0,0 0,0 0,0 0,0 0,0 0,0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698 283,'2'0,"-4"0,1 0,1 0,0 0,0 0,0 0,-1 0,1 0,0 0,0 0,0 0,0 0,-1 0,1 0,0 0,0 0,0 0,-1 0,1 0,0 0,0 0,0 0,-1 0,1 0,0-1,0 1,0 0,0 0,-1 0,1 0,0 0,0 0,0 0,0 0,-1 0,1 0,0 0,0-1,0 1,-1 0,1 0,0 0,0 0,-1-1,1 1,0 0,0 0,0 0,-1 0,1 0,0-1,0 1,-1 0,1 0,0 0,0 0,0 0,0-1,-1 1,1 0,0 0,0 0,0 0,0-1,0 1,-1 0,1 0,0 0,0 0,0 0,0-1,0 1,0 0,-1 0,1 0,0-1,0 1,0 0,0 0,0 0,0 0,0-1,0 1,0 0,0 0,0 0,-1 0,1-1,0 1,0 0,0 0,0 0,0 0,0-1,0 1,0 0,0 0,0 0,0 0,0-1,0 1,0 0,0 0,0 0,0-1,0 1,0 0,0 0,0 0,0-1,0 1,0 0,0 0,0 0,0 0,0-1,0 1,0 0,0 0,0 0,0-1,0 1,0 0,0 0,0-1,0 1,0 0,0-1,0 1,0 0,0 0,0 0,0-1,0 1,0 0,0 0,0-1,0 1,0 0,0 0,0 0,0-1,0 1,0 0,0 0,0 0,0-1,0 1,0 0,0 0,0 0,0-1,0 1,0 0,0 0,0-1,0 1,0 0,0 0,0 0,0 0,0-1,0 1,1 0,-1 0,0 0,0-1,0 1,0 0,0 0,0 0,0 0,0-1,0 1,0 0,0 0,0 0,0 0,0-1,0 1,0 0,0 0,0 0,0-1,0 1,0 0,0 0,0-1,1 1,-1 0,0-1,0 1,0 0,0 0,0 0,0-1,0 1,0 0,0 0,0-1,0 1,0 0,0-1,1 1,-1 0,0 0,0 0,0-1,0 1,0 0,0 0,0 0,0 0,0-1,0 1,0 0,1 0,-1 0,0 0,0-1,0 1,0 0,0 0,0 0,1 0,-1-1,0 1,0 0,1 0,-1 0,0 0,0 0,1-1,-1 1,0 0,1 0,-1 0,0 0,0 0,1 0,-1 0,1 0,-1 0,0 0,1 0,-1 0,0 0,0 0,1 0,-1 0,0 0,0 0,0 0,1 0,-1 0,1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419 223,'2'0,"-4"0,2 0,-1 0,1 0,0 0,-1 0,1 0,-1 0,1 0,-1 0,1 0,-1 0,0 0,0 0,0 0,0 0,0 0,0 0,0 0,0 0,0 0,-1 0,1 0,0 1,-1-1,1 0,0 0,-1 0,1 0,-1 0,0 0,1 0,-1 0,-1 0,1 0,-1 0,1 0,-1 0,0 0,1 0,-1 0,1 0,-1 0,1-1,0 1,0 0,0 0,0 0,0 0,1 0,-1 0,1 0,-1 0,1 0,0 0,-1-1,1 1,0 0,0 0,1 0,-1 0,0 0,0 0,0 0,1 0,-1-1,0 1,0 0,1 0,-1 0,0 0,1 0,-1 0,1 0,0 0,-1 0,1 0,0 0,0-1,-1 1,1 0,0 0,0 0,0 0,0 0,0 0,0 0,0 0,0 0,1-1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390 236,'2'0,"-5"0,3 0,-1 0,-1 0,1 0,-1 0,1 0,-1 0,0 0,1 0,-1 0,0 0,0 0,0 0,1 0,-1 0,0 0,1 0,0 0,0 0,0-1,0 1,0 0,1 0,-1 0,1 0,0 0,-1 0,1 0,0 0,0 0,-1 0,1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327 263,'2'0,"-4"0,2 0,0 0,0 0,0 0,0 0,1 1,0-1,-1 0,1 0,0-1,-1 1,1 0,0 0,-1 0,1 0,0 0,0 0,-1 0,1-1,0 1,-1 0,1 0,-1 0,1 0,-1-1,1 1,-1 0,1 0,-1 0,0-1,1 1,-1 0,0 0,0-1,0 1,1 0,-1 0,0 0,0-1,0 1,0 0,1 0,-1-1,0 1,0 0,0 0,0 0,0-1,0 1,0 0,0 0,0 0,0 0,0 0,0 0,-1 0,1 0,0-1,0 1,0 0,0 0,-1 1,1-1,0 0,-1 0,1 0,-1 0,1 0,-1 1,1-1,-1 0,1 1,-1-1,0 0,1 1,-1-1,1 0,-1 0,1 1,0-1,-1 0,1 1,-1-1,1 0,-1 1,1-1,0 0,0 0,-1 1,1-1,0 0,0 0,0 1,0-1,0 0,-1 1,1-1,0 0,0 1,0-1,0 0,0 1,0-1,1 0,-1 1,0-1,0 1,0-1,1 1,-1-1,0 0,0 1,1-1,-1 0,0 1,1-1,-1 0,1 0,-1 0,0 1,1-1,-1 0,0 0,1 0,-1 0,1 1,-1-1,0 0,1 0,-1 0,0 0,1 1,-1-1,0 0,0 0,0 0,1 0,-1 0,0 0,0 1,1-1,-1 0,0 0,0 0,0 0,0 0,0 0,0 1,0-1,0 0,0 0,0 0,0 0,0 1,0-1,0 0,0 0,0 0,-1 0,1 1,0-1,-1 0,1 0,-1 0,1 0,-1 1,1-1,-1 0,0 0,1 0,-1 0,0-1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369 253,'2'0,"-4"0,2 0,0 0,0 0,0 0,0 0,0 0,-1 0,1 0,-1 0,1 0,-1 0,0 0,1 0,-1 1,0-1,1 0,-1 0,1 0,-1 1,1-1,0 0,-1 0,1 0,0 0,-1 1,1-1,0 0,0 0,0 0,0 1,0-1,0 0,0 1,0-1,0 0,1 1,-1-1,0 0,1 1,0-1,-1 1,1-1,-1 1,1-1,-1 1,1-1,-1 0,1 1,-1-1,1 1,-1-1,0 1,1-1,-1 1,0-1,0 0,0 1,0-1,0 0,0 1,0-1,0 0,0 1,0-1,-1 0,1 1,-1-1,1 1,-1-1,1 0,-1 1,0-1,1 0,-1 0,0 1,1-1,-1 0,0 0,0 0,1 0,0 0,-1 0,1 1,0-1,-1 0,1 0,0 0,0 0,-1 0,1 0,0 0,0 0,0 0,0-1,0 1,-1 0,1 0,0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356 431,'2'0,"-4"0,2 0,0 0,0 0,0 0,0-1,0 1,0 0,1 0,-1 0,1 0,0 0,-1-1,1 1,0 0,0 0,0 0,0 0,0 0,0 0,0 0,-1-1,1 1,-1 0,1 0,-1 0,0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389 252,'2'0,"-5"1,2-1,1 1,-1-1,0 1,1-1,-1 1,0 0,0-1,1 1,-1 0,1-1,0 1,-1 0,1 0,0-1,0 1,0 0,0-1,0 1,0 0,0-1,0 1,1 0,-1-1,0 1,1-1,0 1,-1-1,1 1,-1-1,1 0,0 1,-1-1,1 0,2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408 257,'2'0,"-4"-1,2 1,0 0,0 0,0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0,-1 0,1 0,-1 0,1 1,-1-1,1 0,-1 0,1 1,-1-1,0 0,1 1,-1-1,0 1,1-1,-1 1,1-1,-1 1,1-1,-1 1,1-1,0 1,-1 0,1-1,0 1,-1-1,1 1,0-1,0 1,0-1,-1 0,1 1,0-1,0 0,0 0,0 1,0-1,0 0,0 0,0 0,0 1,0-1,1 0,-1 0,0 0,0 0,0 0,0 0,0 0,1 0,-1 0,1 0,-1 0,1 0,-1 0,1-1,-1 1,1-1,0 1,-1-1,1 1,-1-1,1 0,0 0,-1 1,1-1,-1 0,1 0,-1 1,1-1,-1 1,0-1,0 1,1-1,-1 1,0 0,0-1,0 1,0 0,1 0,-1 0,0 0,0 0,0-1,0 1,0 0,0 0,0 0,0 0,0 0,0 0,0 1,0-1,0 0,0 1,0-1,0 1,0-1,0 1,0 0,0-1,0 1,0 0,0-1,0 1,0 0,0-1,0 1,0-1,0 1,0-1,0 0,0 1,1-1,-1 0,0 0,0 1,0-1,1 0,-1 0,0 0,1 0,-1 0,0 0,0 0,1 0,-1 1,0-1,1 0,-1 0,0 0,0 0,1 0,-1 0,0 0,1 0,-1 0,0-1,1 1,0 0,-1 0,1-1,-1 1,1 0,0-1,-1 0,1 1,0-1,0 0,0 0,-1 0,1 0,0 0,-1 0,1 0,-1 0,1 0,-1-1,1 1,-1 0,0 0,0-1,1 1,-1 0,0 0,0 0,0 0,0 0,0 0,0 0,0 0,0 0,0 1,0-1,0 1,0-1,0 1,0-1,0 1,0-1,0 1,0 0,0 0,0 0,0-1,0 1,0 0,0 0,0 0,0 0,0 0,0 0,0 0,0 0,0 0,0 1,-1-1,1 1,-1 0,1 0,-1 0,1 0,-1 1,1-1,-1 0,1 1,0-1,-1 0,1 0,0 1,-1-1,1 0,0 0,0 1,0-1,0 0,0 0,0 0,0 1,0-1,0 0,0-1,0 1,0 0,0-1,1 1,-1 0,0-1,0 1,0 0,0-1,1 1,-1-1,0 1,0-1,0 1,1-1,-1 0,0 1,0-1,0 0,0 0,1 1,-1-1,0 0,0 0,1 0,-1 0,0 0,0 1,1-1,-1 0,0 0,1 0,0 0,-1 0,1 0,-1 0,1-1,0 1,-1 0,1 0,-1 0,1-1,0 1,-1 0,1-1,-1 1,1 0,-1-1,1 1,-1-1,1 1,-1-1,1 1,-1-1,1 1,-1-1,0 1,1-1,-1 1,0-1,1 1,-1-1,0 1,0-1,1 0,-1 1,0 0,0-1,0 1,0-1,0 1,0 0,0 0,0-1,0 1,0 0,0-1,0 1,0 0,0 0,0 0,0 0,0-1,0 1,0 0,-1 0,1 0,0 0,0 0,-1 0,1 0,0 0,0 0,0 0,-1 0,1 0,0 0,-1 0,1 0,-1 0,1 0,0 0,0 1,-1-1,1 0,0 0,-1 1,1-1,0 1,0-1,-1 1,1 0,0-1,0 1,0-1,0 1,-1 0,1-1,0 1,0-1,0 1,0-1,0 1,0-1,1 1,-1-1,0 0,0 1,0-1,0 0,0 0,0 0,1 1,-1-1,0 0,0 0,0 0,0 0,0 0,0 0,0 0,0 0,0 0,1 0,-1 0,0 0,1-1,-1 1,0-1,1 1,-1-1,0 1,1-1,-1 1,0-1,1 1,-1-1,0 1,0-1,1 1,-1-1,0 1,0 0,0 0,0-1,0 1,1 0,-1 0,0 0,0 0,0 0,0 0,0 0,0 0,0 0,0 0,0 0,0 0,0 0,0 0,1 1,-1-1,0 1,0-1,0 1,0 0,0-1,0 1,0 0,0-1,0 1,0-1,0 1,0-1,0 0,1 0,-1 0,0 1,0-1,0 0,0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453 260,'2'0,"-4"0,2 0,0 0,0 0,0 0,1 0,-1 1,0-1,0 1,1 0,-1-1,0 1,0 0,0-1,1 1,-1-1,0 1,0-1,0 1,0-1,0 0,0 0,0 1,0-1,0 0,0 0,1 0,-1 0,0 0,0 0,0 0,0 0,0-1,0 1,0-1,0 0,1 1,-1-1,1 0,-1 0,1 0,-1 1,1-1,-1 0,1 1,-1-1,1 1,-1-1,1 1,-1-1,1 1,-1-1,1 1,-1 0,0 0,1 0,-1-1,1 1,-1 0,1 0,-1 0,1 0,-1 0,0 0,1 0,-1 0,2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385 289,'2'0,"-4"0,2 0,1 0,-1 0,0 0,1 0,-1 0,0 0,1 0,-1 0,1 0,-1 0,1 0,-1-1,1 1,0 0,-1-1,1 1,-1 0,0-1,1 1,-1 0,0-1,1 1,-1 0,0-1,0 1,0 0,0 0,1-1,-1 1,0 0,0-1,0 1,0 0,0 0,0 0,0 0,0-1,0 1,0 0,0 0,0 0,0 0,-1 0,1 0,0 0,0 0,-1 0,1 0,0 0,-1 0,1 0,-1 0,1 1,0-1,-1 0,1 0,-1 0,1 1,-1-1,1 0,0 1,-1-1,1 1,-1-1,1 1,0-1,-1 1,1 0,0-1,-1 1,1 0,0 0,-1 0,1-1,0 1,0 0,0 0,-1 1,1-1,0 0,0 0,0 0,0 0,0 0,0 0,0 0,0 0,0 0,0 0,0 0,0 0,0 0,0 0,0-1,1 1,-1 0,0-1,0 1,0-1,0 1,0 0,0-1,0 1,0-1,0 0,0 1,0-1,0 0,0 1,0-1,0 0,0 0,0 1,0-1,0 0,-1 0,1 0,0 1,0-1,-1 0,1 0,0 0,0 0,-1 0,0 0,1-1,0 1,-1 0,1 0,0 0,-1-1,1 1,0 0,0-1,-1-1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394 298,'2'0,"-3"0,1 0,0 0,0 0,0 0,0 0,0-1,0 1,0 0,0 0,0 0,0 0,0 0,0 0,0 0,0 0,0 0,0 0,0 0,0 0,0 0,0 0,0 0,-1 0,1 0,-1 0,0 0,0 1,0-1,0 0,1 0,-1 0,0 0,0 0,0 0,1 0,-1 0,0 1,1-1,-1 0,1 0,-1 0,1 0,0 0,-1 0,1 0,0 0,0 0,-1 0,1 0,0 0,0 0,0 0,0 0,0 0,0 0,0 0,0 0,0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405 297,'2'0,"-4"0,2-1,0 1,0 0,0 0,0 0,0 0,0-1,0 1,0 0,0 0,0 0,0 0,1 0,-1 0,0-1,0 1,0 0,0 0,0 0,0 0,0 0,0 0,0 0,0 0,0 0,0 0,0-1,0 1,0 0,0 0,0 0,0 0,0 0,0 0,0 0,0 1,0-1,-1 0,1 1,-1-1,1 1,0 0,-1-1,1 1,0 0,-1 0,1-1,0 1,-1 0,1-1,0 1,0 0,0 0,0 0,-1-1,1 1,0 0,0-1,0 1,0 0,0-1,0 1,0-1,0 1,0 0,1-1,-1 1,0-1,0 1,0-1,1 1,-1-1,0 0,0 1,0-1,0 0,0 0,1 1,-1-1,0 0,0 0,1 0,-1 1,2-1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418 295,'2'0,"-4"0,2 0,0 0,0 0,0 0,0 0,0-1,0 1,0 0,0 0,0 0,0 0,0 0,0 0,0 0,0 0,0-1,0 1,0 0,0 0,0 0,0 0,0 0,0 0,0 0,0 0,0 0,0 0,0 0,0 0,0 0,0 0,0 0,0 0,0 0,0 0,0 0,0 1,0-1,0 1,0-1,0 1,0-1,-1 1,1 0,0-1,0 1,0 0,0 0,0 0,0-1,0 1,0 0,0 0,0-1,0 1,0 0,0-1,1 1,-1 0,0-1,0 1,0-1,0 1,0-1,1 1,-1-1,0 0,0 1,0-1,0 0,0 0,0 1,0-1,0 0,1 0,-1 0,0 0,0 0,0 1,0-1,0 0,1 0,-1 0,0 0,0 0,1 0,-1 0,0 0,1 0,0-1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409 302,'2'0,"-4"0,2-1,0 1,0 0,0 0,0 0,0 0,0 0,0 0,0 0,0 0,0 0,0 0,0 0,0 0,0 0,0 0,0 0,0 0,0 0,0 0,0 0,0 0,1 0,-1 0,1 0,-1 0,1 0,0 0,-1 0,1 0,0 0,0 0,-1 0,1 0,0 0,-1 0,1 0,-1 0,1 0,0 0,-1 0,1 0,-1 0,1 0,-1 0,0 0,1 0,-1-1,0 1,1 0,-1 0,0 0,1 0,0-1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432 290,'2'0,"-4"0,2 0,0 0,0 0,0 0,0 0,0 0,0 0,0 0,0 0,0 0,1 0,-1 1,0-1,1 1,-1-1,0 1,1-1,-1 1,0 0,1 0,-1 0,0 0,1 1,-1-1,0 0,0 0,0 0,0 0,0 0,0 0,0 0,0 0,0-1,-1 1,1 0,0-1,0 1,-1 0,1-1,0 1,-1-1,1 0,0 1,0-1,0 0,0 0,-1 0,1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445 301,'2'0,"-4"0,2 0,0 0,0 0,0 0,0 0,0 0,0 0,-1 0,1 0,0 0,0 0,0 0,0 0,0 0,0 0,0 0,0 0,0 0,0 0,0 0,0 0,0 0,0 0,0 0,1 0,-1 0,0 0,1 0,-1-1,0 1,1 0,-1 0,1-1,0 1,0-1,0 1,0 0,0-1,1 1,-1-1,0 1,1-1,-1 1,1-1,-1 1,1-1,-1 1,1-1,-1 1,1-1,-1 1,0 0,0-1,0 1,0 0,0 0,0-1,-1 1,1 0,-1 0,1 0,-1 0,1 0,-1 0,0-1,1 1,-1 0,1 0,-1 0,0 0,1 0,-1 0,0 0,0 0,0 0,0-1,1 1,-1 0,0 0,0 0,0 0,0 0,0-1,0 1,0 0,0-1,0 1,0 0,0-1,0 1,0-1,0 1,0-1,0 1,0 0,-1-1,1 1,0 0,0 0,0-1,0 1,0 0,0 0,-1-1,1 1,0 0,0 0,0 0,0 0,0 0,0 0,0 0,0 0,0 0,0 0,0 0,0 0,1 0,-1 0,1 0,-1 1,1-1,-1 0,1 1,-1-1,1 0,-1 1,0-1,0 0,0 1,1-1,-1 0,0 1,0-1,0 0,0 1,0-1,-1 1,1-1,0 1,-1-1,1 1,-1-1,1 0,0 1,-1-1,1 0,0 0,0 1,0-1,-1 0,1 0,0 0,0 0,0 0,0 0,0 0,0 0,0 0,0 0,0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363 419,'2'0,"-4"0,2 0,0 1,0-1,0 1,0-1,0 2,0-2,0 1,-1 0,1 0,0 0,0 0,0 0,0 0,0 0,-1-1,1 1,0 0,0-1,0 1,0-1,0 1,0-1,0 0,0 0,0 1,0-1,0 0,1 0,-1 1,0-1,0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509 263,'2'0,"-4"0,2 0,0 0,0 0,1-1,-1 1,0 0,0 0,0-1,1 1,-1 0,0 0,0-1,1 1,-1-1,0 1,1-1,-1 1,0-1,0 1,0-1,1 1,-1 0,0-1,0 1,0 0,0-1,0 1,0 0,0 0,0 0,0-1,0 1,0 0,0 0,0 0,0 0,-1 0,1 0,0 0,0 0,-1 0,0 1,0-1,1 1,-1-1,1 1,-1-1,1 1,-1 0,0 0,1 0,0 0,-1 1,1-1,0 0,-1 0,1 0,0 1,0-1,0 0,0 0,0 0,0 0,0 2,0-2,1 0,-1 0,0 0,0 0,0 0,0 0,0-1,0 1,0 0,0-1,-1 1,1-1,0 1,0-1,0 1,0-1,0 0,0 0,0 1,-1-1,1 0,0 0,0 0,0 1,-1-1,1 0,0 0,0 0,-1 0,1 0,0 0,0 0,-1-1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502 274,'2'0,"-4"0,2 0,0 0,0 0,0 0,0 0,0 0,0 0,0 0,0 0,0 0,0 0,1-1,-1 1,1 0,0 0,-1 0,1 0,0 0,0 0,-1 0,1 0,0 0,-1 0,1 0,0 0,-1 0,0 0,1 0,-1 0,0 0,0 0,0 0,0 0,0 0,1 0,-1 0,0 0,0 0,0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522 273,'2'0,"-4"0,1 0,1 1,0-1,-1 1,1 0,0-1,-1 1,1-1,0 1,0 0,-1-1,1 1,0 0,0 0,0 0,0-1,0 1,0 0,0 0,0-1,0 1,0-1,1 1,-1-1,0 0,0 1,0-1,0 0,1 0,0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529 276,'2'0,"-4"0,2 0,0 0,0 0,0 0,0-1,1 1,-1 0,0 0,0 0,0-1,0 1,1 0,-1 0,0 0,0 0,1 0,-1 0,0 0,0 0,0 0,1 0,-1 1,0-1,0 0,0 1,0-1,0 1,0-1,0 1,0-1,0 1,0 0,-1-1,1 1,0 0,0-1,-1 1,1-1,0 0,0 1,0-1,0 0,0 0,-1 1,1-1,0 0,0 0,0 0,0 0,0 0,0 1,1-1,-1 0,0 0,1 0,-1 0,0 0,1 0,-1 1,1-1,-1 0,1 0,-1 0,1 0,-1 0,1 0,-1 0,0 0,1-1,1 1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541 268,'2'0,"-4"1,2-1,0 1,1-1,-1 1,0 0,0-1,0 1,1 0,-1 0,0 0,0 0,0 1,0-1,0 0,0 0,0-1,0 1,0 0,0 0,0-1,0 1,-1-1,1 1,0-1,0 1,0-1,-1 0,1 1,0-1,0 0,0 0,0 1,0-1,-1 0,1 0,0 0,0 0,0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442 300,'2'0,"-4"0,2 0,0 0,0 0,0 0,0 0,0 0,0 0,0 0,1 0,-1 0,0 0,0 0,1 0,-1 1,0-1,0 0,1 0,-1 0,1 1,-1-1,1 0,0 1,-1-1,1 1,0 0,0 0,0 0,0 0,0-1,0 1,0 0,0 0,0 0,0 0,0 0,0 0,0 0,0 0,0 0,0-1,0 1,-1 0,1-1,-1 1,1-1,0 1,-1-1,1 1,-1-1,1 0,-1 1,1-1,-1 0,1 1,-1-1,1 0,-1 0,0 1,0-1,1 0,-1 0,0 0,0 0,1 0,-1 0,0 1,0-1,0 0,0 0,0 0,0 0,0 0,1 0,-1 0,0 0,0 0,0 0,0 0,0 0,0 0,1 0,-1-1,0 1,0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481 317,'2'0,"-4"0,2 0,1 0,-1 0,0 0,0 0,0 0,0 0,0 0,0 0,0 0,0 0,0 0,0 0,0 1,0-1,1 1,-1-1,0 0,0 1,0-1,1 1,-1 0,0-1,0 1,0-1,0 1,0 0,0-1,0 1,0-1,0 1,-1-1,1 1,0-1,0 0,-1 1,1-1,0 0,-1 0,1 1,0-1,0 0,-1 0,1 0,0 0,0 0,0 0,0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506 305,'2'0,"-4"0,2 0,0 0,0 0,0 0,1 0,-1 0,0 0,0 0,0 0,0-1,1 1,-1 0,0 0,1 0,-1 0,1-1,-1 1,1 0,-1-1,0 1,1 0,-1-1,0 1,1 0,-1 0,0-1,0 1,0 0,0 0,0 0,0 0,0-1,0 1,0 0,0 0,0 0,0 0,0 0,0 0,0 0,0 0,-1 0,1 0,0 0,0 0,-1 0,1 1,-1-1,1 0,-1 1,1-1,0 1,-1-1,1 1,-1 0,1 0,0 0,-1 0,1 0,0 0,-1-1,1 1,0 0,0 0,0 0,-1 1,1-1,0 0,0 0,0 0,0 0,0 0,0 0,0 0,-1 0,1 0,0-1,0 1,0 0,0 0,0 0,0-1,0 1,0 0,0 0,0-1,0 1,0 0,0-1,0 1,0-1,0 1,0-1,0 0,0 1,0-1,0 0,0 0,-1 1,1-1,0 0,0 0,0 0,0 0,-1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499 318,'2'0,"-4"0,2 0,0 0,0 0,0 0,0 0,1 0,-1 0,0-1,1 1,-1 0,1 0,-1 0,1 0,-1 0,1 0,0 0,-1 0,1 0,-1 0,1 0,-1 0,1 0,-1 0,1 0,-1 0,0 0,1 0,-1 0,0 0,1 0,-1 0,0 0,1 0,0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527 314,'2'0,"-4"0,2 0,0 0,0 1,-1-1,0 1,1-1,-1 1,0 0,0 0,1 0,-1 0,1 0,-1 0,1 0,-1 0,1 0,0 0,-1 0,1 0,0 0,0 0,0 0,0 0,0 0,0 0,0 0,0-1,1 1,-1-1,0 1,1-1,-1 1,1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382 434,'2'0,"-4"0,2 0,0 0,1 0,-1 0,1 0,0 0,-1 0,1 0,-1 0,0 0,1 0,0 0,0-1,0 1,-1 0,0-1,0 1,1 0,-1 0,0-1,0 1,0-1,0 0,0 1,-1-1,1 0,-1 0,1 1,-1-1,1 0,0 1,-1 0,1-1,-1 1,1-1,-1 1,1-1,-1 1,1 0,0-1,-1 1,1 0,0-1,0 1,-1-1,1 1,0 0,0 0,0-1,0 1,0 0,-1 0,1-1,0 1,0 0,0-1,0 1,0 0,0-1,0 1,0 0,1-1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537 322,'2'0,"-4"0,2 0,0 0,0 0,0 0,0 0,0 0,0 0,0 0,0 0,0 0,0 0,-1 0,1 0,0 1,0-1,-1 0,1 0,0 1,0-1,-1 0,1 0,0 1,0-1,0 0,0 0,-1 0,1 0,0 1,0-1,0 0,0 0,0 0,0 0,0 0,0 0,0 0,0 0,0 0,0-1,0 1,1 0,-1-1,0 1,0 0,1 0,-1-1,0 1,0 0,0-1,1 1,-1 0,0 0,0 0,0-1,1 1,-1 0,0 0,0 0,0 0,0-1,0 1,0 0,1 0,-1 0,0 0,0 0,0 0,0 0,0 0,0 0,0 0,0 1,0-1,0 1,0-1,0 1,0 0,0 0,0 0,0 0,0 0,0 0,0 0,0 0,0 0,0 0,0 0,0 0,0-1,0 1,0 0,1-1,-1 1,0-1,0 1,0-1,0 0,0 1,0-1,0 0,0 0,0 0,0 1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549 331,'2'0,"-4"0,2 0,0 0,0 0,0 0,0 0,0 0,0-1,0 1,0 0,0 0,0 0,0-1,0 1,0 0,0 0,0 0,0-1,1 1,-1 0,0 0,0-1,0 1,1 0,-1 0,0 0,0 0,0 0,1-1,-1 1,0 0,0 0,0 0,1 0,-1 0,0 0,0 0,1 0,-1 0,0 1,0-1,1 0,-1 0,0 0,0 1,0-1,0 0,0 0,0 1,0-1,0 1,0-1,1 1,-1-1,-1 1,1-1,0 1,0-1,0 0,0 1,0-1,0 0,0 1,0-1,0 0,-1 1,1-1,0 0,0 0,0 1,-1-1,1 0,0 0,0 0,0 0,0 0,-1 1,1-1,0 0,0 0,0 0,-1 0,1 0,0 0,-1 0,1 0,0-1,0 1,0 0,0 0,-1 0,1 0,0 0,0-1,0 1,0 0,0 0,0 0,0-1,0 1,-1 0,1-1,0 1,1 0,-1 0,0-1,0 1,0-1,0 1,0 0,0-1,0 1,1 0,-1-1,0 1,0-1,0 1,0 0,1-1,-1 1,0 0,1-1,-1 1,1-1,-1 1,0 0,2-2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563 312,'2'0,"-4"0,2 0,0 0,0 0,0 0,0 0,0 0,0 0,0 0,0 0,0 0,0 0,0 0,1 0,-1 0,0 0,1 1,-1-1,0 1,1-1,-1 1,1 0,-1 0,1 0,-1 0,0 0,1 0,-1 0,0 0,0 0,0 0,0 0,0 1,0-1,-1 0,1 0,0 1,-1-1,1 0,-1 0,1-1,0 1,-1-1,1 1,0-1,0 1,-1-1,1 1,0-1,0 0,-1 0,1 0,0 0,0 1,0-1,0 0,0 0,0 0,0 0,0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570 336,'2'0,"-4"0,2 0,-1 0,1 0,0 0,0 0,0 0,0 0,0 0,0 0,0 0,0 0,0 0,0 0,0 0,0 0,1 0,-1 0,0-1,1 1,-1 0,1 0,-1 0,1 0,-1 0,1 0,0 0,-1 0,1 0,0 0,-1 0,1 0,0 0,0 0,-1 0,1 0,0 0,-1 0,1 0,0 0,-1 0,1 0,0 0,-1 0,1 0,-1 0,1 0,-1 0,0 0,1 0,-1 0,0 0,1 0,-1 0,0 0,0 0,1 0,-1 0,0 0,0 0,1 0,-1 0,0 0,0 0,0 0,0 0,1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576 328,'2'0,"-4"0,2 0,0 0,0 0,0 0,0 0,0 0,0 0,0 0,0 0,0 0,0 0,0 0,1 0,-1 0,1 0,-1 0,0 0,1 0,-1 0,1 0,-1 0,1 0,0 0,-1 0,1 0,0 0,0 0,-1 0,1 0,-1 0,1 0,-1 1,1-1,-1 0,0 0,0 0,1 0,-1 0,0 0,1 0,-1 0,0 0,0 0,0 0,0 0,1 0,-1 0,0 0,0 0,1 0,-1 0,0 0,0 0,0 0,1 0,-1 1,0-1,0 0,0 0,1 0,-1 1,0-1,0 0,0 1,0-1,0 0,1 1,-1-1,0 1,-1-1,1 1,0-1,0 1,0-1,-1 1,1-1,-1 1,1-1,0 0,-1 1,1-1,0 0,0 0,-1 0,1 1,0-1,-1 0,1 0,0 0,0 0,0 0,-1 1,1-1,0 0,0 0,0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611 323,'2'0,"-4"-1,2 1,0 0,0 0,0 0,0 0,0 0,0 0,0 0,0 0,0-1,0 1,0 0,0 0,0 0,0 0,0 0,0 0,0 0,0 0,0 0,0 0,0 0,0 0,0 0,0 0,0 0,0 0,-1 1,1-1,0 1,0 0,-1-1,1 1,-1 0,0 1,1-1,-1 0,1 0,-1 0,0 0,1 0,-1 0,1-1,0 1,-1 0,1-1,0 1,0-1,0 1,0-1,-1 1,1-1,0 0,0 1,0-1,0 0,0 1,0-1,0 0,0 1,0-1,-1 0,1 0,0 1,0-1,0 0,0 0,0 0,0 0,0 0,0 0,0 1,0-1,0 0,0 0,0 0,0 0,0 0,0 0,0 0,0 0,0 0,0 0,0 0,0 0,0 0,0 0,0 0,0 0,1 0,-1-1,1 1,-1 0,1-1,-1 1,1 0,-1-1,1 1,-1-1,1 1,-1-1,1 1,-1 0,1-1,-1 1,1-1,-1 1,0-1,1 1,-1-1,1 1,-1 0,0-1,0 1,1 0,-1 0,0-1,0 1,0 0,1 0,-1-1,0 1,0 0,0 0,0 0,0 0,1 0,-1 0,0-1,0 1,0 0,0 0,0 0,0 0,0 0,0 0,0 0,0 0,0 0,0 0,0 0,0 0,0 0,0 0,-1 1,1-1,-1 1,1-1,-1 0,1 1,-1-1,0 0,1 1,-1-1,1 0,-1 0,1 0,0 1,0-1,-1 0,1 0,0 0,0 0,-1 0,1 0,0 0,0 0,0 0,0 1,0-1,0 0,0 0,0 0,0 0,0 0,0 0,-1 0,1 0,0 0,0 0,0 0,0 0,0 0,0 0,0 0,0 0,0 0,0 0,0 0,0 0,0 0,0 0,0 0,0 0,1 0,-1 0,0 0,0 0,0 0,0 0,0 0,1 1,-1-1,0 0,0 0,0 1,1-1,-1 0,0 0,0 0,0 1,1-1,-1 0,0 0,0 1,0-1,1 0,-1 0,0 1,0-1,0 0,1 0,-1 1,0-1,0 0,0 0,1 0,-1 0,0 1,0-1,1 0,-1 0,0 0,1 0,-1 0,0 1,0-1,1 0,-1 0,0 0,1 0,-1 0,0 0,1 0,-1 0,0 0,1 0,-1 0,0 0,1 0,-1 0,0 0,1 0,-1-1,0 1,1 0,-1 0,0-1,1 1,-1 0,0-1,1 1,0-1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621 344,'2'0,"-4"0,2 0,0 0,0 0,0 0,0 0,0 0,0 0,0 0,0 0,0 0,0 0,0 0,0-1,0 1,0 0,1 0,-1 0,0 0,0 0,1 0,0 0,-1 0,1 0,-1 0,1 0,0 0,-1 0,1 0,-1 0,1-1,0 1,0 0,-1 0,1 0,-1 0,1 0,-1 0,0 0,1 0,-1 0,0 0,0 0,0 0,1 0,-1 0,0 0,0 0,0 0,0 0,0 0,0 0,0 0,0 0,1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625 336,'2'0,"-4"0,2 0,0 0,0 0,0 0,0 0,0 0,0 0,0 0,0 0,0 0,0 0,1 0,-1 0,0 0,1 0,-1 0,0 0,1 0,-1 0,1 0,-1 0,1 0,-1 0,0 0,1 0,-1 0,0 0,1 0,-1 0,1 0,-1 0,2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657 327,'2'0,"-4"0,2 0,0 0,0 0,0 0,0 0,0 0,0 0,0 0,0 0,0 0,0 0,0 0,0 0,0 0,0 1,0-1,0 1,0 0,0-1,0 1,0 0,0 0,0 0,0-1,0 1,0 0,0 0,0-1,0 1,0-1,0 1,0-1,0 0,0 1,-1-1,1 0,0 0,0 1,0-1,0 0,0 0,0 0,0 1,0-1,0 0,0 0,1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663 343,'-1'1,"1"-1,0 0,-1 1,1-1,-1 0,0 1,0 0,0-1,0 1,1 0,-1-1,0 1,0-1,1 0,0 1,-1-1,1 0,0 0,-1 1,1-1,0 0,0 0,0 0,0 0,0 0,0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383 409,'2'0,"-4"0,2 0,0 0,0 0,0 0,0 0,0 0,0 0,0 0,0 0,0 0,0 0,0 0,0 0,0 0,1 0,0 0,1 0,-1 0,1 0,-1 0,0 0,1 0,-1 0,1 0,-1 0,0 0,0 0,1 0,-1 0,-1 0,1 0,-1 0,0 0,1 0,-1 0,0 0,1 0,-1 0,0 0,0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658 353,'2'0,"-4"0,2 0,0 0,1 0,-1-1,0 1,0 0,1 0,-1 0,1 0,-1 0,1 0,-1 0,1 0,-1 0,1 0,-1 0,0 0,1 0,-1 0,0 0,0 0,0 1,1-1,-1 0,0 0,0 0,-1 1,1-1,0 0,-1 0,1 1,0-1,-1 0,1 1,-1-1,1 0,0 0,0 0,0 1,-1-1,1 0,0 0,0 0,0 0,0 0,0 0,0 1,0-1,0 0,1 0,-1 0,0 0,0 1,0-1,1 0,-1 0,0 0,0 1,0-1,0 0,0 0,0 1,0-1,0 0,0 1,0-1,0 1,-1-1,1 0,-1 1,0-1,1 0,-1 1,0-1,1 0,-1 0,0 1,0-1,1 0,-1 0,0 0,1 0,-1 0,1 0,0 0,-1 0,1 0,0 0,0 0,-1 0,1 0,0 0,0 0,0 0,0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553 273,'-1'0,"1"0,0 0,0 0,0 0,0 0,0 0,0 0,-1 0,1 0,0 0,0 0,0 0,0 0,0 0,0 1,0-1,0 0,0 0,0 0,0 0,0 0,-1 0,1 0,0 0,0 0,0 0,0 0,0 0,1 0,-1 0,0 0,0 0,0 0,1 0,-1 0,0 1,1-1,-1 0,0 0,0 0,1 0,-1 0,0 0,0 0,1 0,-1 0,0 0,0 0,0 0,0 0,0 0,0 0,1 0,-1 0,0 0,0 0,0 0,0 0,0 0,0 0,0 0,0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547 271,'2'0,"-4"0,2 0,0 0,0 0,0 0,0 0,0 0,0 0,0 0,0 0,0 0,0 0,0 0,0 0,0 0,0 0,0 0,0 0,0 0,0 0,1 0,0 0,-1 0,0 0,1 0,-1 0,1 0,-1 0,1 0,-1 0,0 0,1 0,-1 0,0 0,1 0,-1 0,0 0,0 0,1 0,-1 0,0 0,0 0,1 0,-1 0,1 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564 265,'2'0,"-4"0,2 0,0 0,0 0,0 0,0 0,0 0,0 0,0 0,0 0,0 0,0 0,0 0,0 0,0 0,0-1,0 1,0 0,0 0,1 0,-1 0,0 0,0 0,0-1,1 1,-1 0,0 0,1 0,-1 0,0 0,1 0,-1-1,1 1,-1 0,1 0,-1 0,1 0,-1 0,0 0,1 0,-1 0,0 0,1 0,-1 0,0 0,0 0,1 0,-1 0,0 1,0-1,1 0,-1 1,0-1,0 0,0 1,-1-1,1 1,0 0,-1-1,1 1,-1 0,0-1,1 1,-1-1,1 1,-1-1,1 1,-1-1,1 0,0 0,0 1,-1-1,1 0,0 0,0 0,0 0,0 0,0 0,0 0,0 0,0 0,0 0,0 1,0-1,1 0,-1 0,1 0,-1 0,1 0,-1 0,1 0,-1 0,1 0,-1 1,1-1,-1 0,0 0,1 0,-1 0,0 1,0-1,1 0,-1 1,0-1,0 1,0-1,0 1,0-1,0 1,-1 0,1-1,0 1,-1-1,1 1,-1-1,1 1,-1-1,1 1,-1-1,1 0,-1 1,0-1,1 0,-1 1,1-1,-1 0,1 0,0 0,-1 0,1 0,0 0,0 1,0-1,-1 0,1 0,0 0,0 0,0 0,0 0,0 0,0 0,0 0,0 0,0 0,0 0,0 0,0 0,0 0,0 0,0 0,0 0,0 0,0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560 345,'2'0,"-4"0,2 0,0 0,0 0,0 0,0 0,0 0,0 0,0 0,0 0,0 0,0 0,0 0,0 0,-1 0,1 0,0 0,0 0,-1 0,1 0,-1 0,1 1,-1-1,0 0,1 0,-1 0,0 0,1 0,-1 0,0 0,1 0,-1 0,1 0,-1 0,1 0,0 0,-1 0,1 0,0 0,-1 0,1 0,0 0,0 0,0 0,0 0,-1 0,1 0,0 0,0 0,0 0,0 0,0 0,0 0,0 0,0 0,0 0,0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551 349,'2'0,"-4"0,2 0,0 0,0 0,-1 0,1 0,0 0,0 0,0 0,0 0,0 0,0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749 252,'2'0,"-4"0,2 0,0 0,0 0,0 0,0-1,0 1,0 0,0 0,0 0,0 0,0 0,0 0,0 0,0 0,0 0,0 0,0 0,0 0,0 0,0 0,0 0,0 0,0 0,0 0,0 0,0 0,1 0,-1 0,0 0,0 0,0 0,0 0,0 0,0 0,0 0,0 0,0 0,0 0,0 0,0 0,0-1,0 1,0 0,0 0,1 0,-1 0,0 0,0 0,0 0,0 0,0 0,0 0,0 0,0 0,0 0,0 0,1 0,-1 0,0 0,0 0,0 0,0 0,0 0,0 0,0 0,0-1,0 1,1 0,-1 0,0 0,0 0,0 0,0 0,0 0,0 0,0 0,0 0,1 0,-1 0,0 0,0 0,0 0,0 0,0 0,0 0,0 0,0 0,0 0,1 0,-1 0,0 0,0 0,0 0,0 0,0 0,0-1,0 1,0 0,0 0,0 0,1 0,-1 0,0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750 247,'2'0,"-4"0,2 0,0 0,0 0,0 0,0 0,0 0,0 0,0 0,0 0,0 0,0 0,0 0,0 0,0 0,0 0,0 0,0 0,0 0,0 0,0 0,0 0,0 0,0 0,0 0,0 0,0 0,0 0,0 0,0 0,0 0,0 0,0 0,0 0,0 0,0 0,0 0,0 0,0 0,0 0,1 0,-1 0,1 0,-1 0,0 0,1 0,-1 0,0 0,1 0,-1 0,0 0,1 0,-1 0,1 0,-1 0,1 0,-1 0,1 0,-1 0,0 0,1 0,-1 0,1 1,-1-1,1 0,-1 0,1 0,-1 0,1 0,-1 0,0 0,1 0,-1 0,1 0,0 0,-1 0,1 0,-1 0,1 0,-1 0,1 0,-1 0,0 0,1 0,-1 0,0 0,1 0,-1 0,1 0,-1 0,1 0,-1 0,1 0,0 0,-1 0,1 0,-1 0,1 0,0 0,-1 0,1 0,-1 0,0-1,1 1,-1 0,0 0,1 0,-1 0,0 0,1 0,-1 0,0 0,1 0,-1 0,0 0,1 0,-1 0,0 0,0 0,1 0,-1 0,1 0,-1 0,0 0,1 0,-1 0,0 0,1 0,-1 0,1 0,0 0,-1 0,1 0,-1 0,1 0,-1 0,1 0,-1 0,1-1,-1 1,0 0,1 0,-1 0,0 0,1 0,-1 0,0 0,0 0,1 0,-1 0,0 0,1 0,-1 0,0 0,1 0,-1 0,1 0,-1 0,0 0,1 0,-1 0,0 0,1 0,-1 0,0 0,1 0,-1 0,0 0,1 0,-1 0,0 0,1-1,-1 1,1 0,-1 0,0 0,1 0,-1 0,0 0,1 0,-1 0,1 0,-1 0,1 0,-1 0,0 0,1 0,-1 0,0 0,1-1,-1 1,0 0,1 0,-1 0,0 0,0 0,1 0,-1 0,1 0,-1 0,0 0,0 0,1 0,-1 0,0-1,0 1,0 0,1 0,-1 0,0 0,1 0,-1 0,0 0,0 0,1 0,-1 0,0 0,1 0,-1 0,0 0,0 0,0 0,1 0,-1-1,0 1,0 0,1 0,-1 0,0 0,1 0,-1 0,0 0,0 0,1 0,-1 0,0 0,0 0,1 0,-1 0,0-1,0 1,0 0,1 0,-1 0,0 0,0 0,0 0,0 0,1 0,-1 0,0 0,0 0,0 0,1 0,-1 0,0 0,0 0,0 0,1 0,-1 0,0 0,0 0,0 0,0 0,1 0,-1 0,0 0,0-1,0 1,0 0,1 0,-1 0,0 0,1 0,-1 0,0 0,0 0,1 0,-1 0,1 0,-1 0,0 0,0 0,0 0,1 0,-1 0,0 0,1 0,-1 0,0-1,0 1,0 0,0 0,1 0,-1 0,0 0,0 0,1 0,-1 0,0 0,0 0,1 0,-1 0,0 0,0 0,0 0,1 0,-1 0,0 0,0 0,0 0,0 0,1 0,-1 0,0 0,0 0,0 0,1 0,-1 0,0 0,0 0,0 0,0-1,1 1,-1 0,0 0,0 0,0 0,0 0,1 0,-1 0,0 0,0 0,0 0,1 0,-1 0,0 0,0 0,1 0,-1 0,0 0,1-1,-1 1,0 0,0 0,0 0,0 0,1 0,-1 0,0 0,0 0,0 0,1 0,-1 0,0 0,0 0,1 0,-1 0,0 0,0-1,0 1,0 0,1 0,-1 0,0 0,0 0,0 0,0 0,0 0,0 0,1 0,-1 0,0 0,0 0,0 0,0 0,0 0,0 0,0 0,0 0,1 0,-1 0,0 0,0 0,0 0,0 0,0 0,0 0,0 0,0-1,1 1,-1 0,0 0,0 0,0 0,0 0,0 0,1 0,-1 0,0 0,0 0,0 0,1 0,-1 0,0 0,0 0,0 0,0 0,0 0,1 0,-1 0,0 0,0-1,0 1,1 0,-1 0,0 0,0 0,0 0,1 0,-1 0,0 0,0 0,0 0,1 0,-1 0,0 0,1 0,-1 0,0 0,0 0,0-1,1 1,-1 0,0 0,0 0,0 0,1 0,-1 0,1 0,-1 0,1 0,-1 0,0 0,0 0,0 0,1 0,-1 0,0 0,0 0,1 0,-1 0,0 0,0-1,1 1,-1 0,0 0,1 0,-1 0,0 0,0 0,1 0,-1 0,0 0,0 0,1 0,-1 0,0 0,0 0,1 0,-1 0,0 0,0 0,0 0,1 0,-1-1,0 1,0 0,1 0,-1 0,0 0,0 0,1 0,-1 0,0 0,0 0,1 0,-1 0,0 0,0 0,0 0,1 0,-1 0,0 0,1 0,-1 0,0 0,0 0,0 0,0 0,1 0,-1-1,0 1,0 0,0 0,0 0,1 0,-1 0,0 0,0 0,1 0,-1 0,0 0,0 0,0 0,1 0,-1 0,0 0,0 0,0 0,0 0,0 0,0 0,1 0,-1 0,0 0,0 0,0 0,0 0,0 0,1 0,-1 0,0 0,0 0,0 0,0 0,0 0,0 0,0 0,1-1,-1 1,0 0,0 0,0 0,0 0,0 0,0 0,1 0,-1 0,0 0,0 0,0 0,0 0,0 0,0 0,0 0,0 0,0 0,0 0,0 0,0 0,0 0,0 0,0 0,1 0,-1 0,0 0,0 0,0 0,0 0,0 0,0 0,0 0,0 0,0 0,0 0,0 0,0 0,0 0,0 0,0 0,0 0,0 0,0 0,0 0,0 0,0 0,0 0,0 0,0 0,0 0,0 0,0 0,0 0,0 0,0 0,0 0,0 0,0 0,0 0,0 0,0 0,0 0,0 0,0 0,0 0,0 0,0 0,0 0,0 0,0 0,0 0,0 0,0 0,1 0,-1 0,0 0,0 0,0 0,0 0,0 0,0 0,0 0,0 0,0 0,0 0,0 0,0 0,0 0,0 1,1-1,-1 0,0 0,0 0,0 0,0 0,0 0,0 0,0 0,0 0,1 0,-1 0,0 0,0 1,0-1,0 0,0 0,0 0,0 0,0 0,0 0,0 0,0 0,1 1,-1-1,0 0,0 0,0 0,0 0,0 0,0 0,0 0,0 0,0 1,0-1,0 0,0 0,0 0,1 0,-1 0,0 1,0-1,0 0,0 0,0 0,0 0,0 1,0-1,0 0,0 0,0 0,0 0,0 0,0 1,0-1,0 0,0 0,0 0,0 0,0 1,0-1,0 0,0 0,0 0,0 0,0 1,-1-1,1 0,0 0,0 0,0 1,-1-1,1 0,0 0,-1 1,1-1,-1 0,1 0,-1 1,1-1,-1 0,1 1,-1-1,0 0,1 0,-1 0,1 1,-1-1,0 0,1 0,-1 1,0-1,1 0,-1 0,1 0,-1 1,0-1,1 0,-1 0,1 0,-1 1,1-1,-1 0,1 0,0 0,-1 0,1 1,0-1,0 0,-1 0,1 0,0 0,0 1,-1-1,1 0,0 0,0 0,0 0,0 1,-1-1,1 0,0 0,0 0,0 0,0 0,0 0,0 0,0 1,0-1,0 0,0 0,0 0,0 1,0-1,0 0,0 0,0 0,0 0,0 0,0 1,0-1,0 0,1 0,-1 1,0-1,0 0,0 0,0 1,1-1,-1 0,0 0,0 0,0 1,0-1,0 0,1 1,-1-1,0 0,0 0,0 1,0-1,0 0,1 0,-1 1,0-1,0 0,0 0,0 0,0 1,1-1,-1 0,0 0,0 1,0-1,0 0,1 0,-1 0,0 0,1 1,-1-1,1 0,-1 0,1 0,-1 0,1 0,0 1,-1-1,1 0,0 0,-1 0,1 0,-1 0,1 0,0 0,-1 0,1 0,0 0,-1 0,0-1,1 1,-1 0,0 0,1 0,-1 0,1 0,-1 0,0 0,1 0,-1 0,0 0,1 1,-1-1,0 0,1 0,-1 0,0 0,1 0,-1 0,0 1,1-1,-1 0,0 1,1-1,-1 1,0-1,1 0,-1 1,0-1,0 1,0-1,0 1,0-1,0 1,0-1,0 1,0 0,0-1,0 0,0 1,-1-1,1 1,0-1,0 0,-1 1,1-1,-1 1,1-1,0 0,-1 1,0-1,1 0,-1 0,0 1,0-1,0 0,0 1,0-1,0 0,0 0,0 1,0-1,0 0,0 1,0-1,0 0,0 0,1 0,-1 1,0-1,1 0,-1 1,0-1,1 0,-1 0,1 0,0 1,-1-1,1 0,0 0,0 0,-1 1,1-1,0 0,0 0,0 1,-1-1,1 0,0 0,0 0,0 1,0-1,0 0,0 0,0 1,0-1,0 0,0 0,0 0,0 1,0-1,1 0,-1 0,0 0,0 1,0-1,1 0,-1 0,0 0,0 1,1-1,-1 0,0 0,1 0,-1 0,0 0,1 1,-1-1,0 0,1 0,-1 0,0 0,1 0,0 0,-1 0,1 0,0 0,-1 0,1 0,0 0,-1 0,1 0,0 0,-1 0,1 0,0 0,-1 0,1 0,0 0,-1-1,1 1,-1 0,1 0,0 0,-1 0,1 0,-1 0,1 0,-1 0,1 0,-1 0,1 0,-1 0,1 0,-1 0,1 0,-1 1,0-1,1 0,-1 0,1 0,-1 0,0 0,1 1,-1-1,1 0,-1 0,1 1,-1-1,0 0,1 0,-1 1,0-1,0 0,1 0,-1 1,0-1,0 0,0 0,0 1,0-1,0 0,0 1,0-1,-1 1,1-1,-1 1,1-1,-1 0,1 1,-1-1,0 1,0-1,0 1,1-1,-1 0,0 1,0-1,1 1,-1-1,1 0,-1 1,0-1,1 0,-1 0,1 1,-1-1,1 0,0 0,0 1,-1-1,1 0,0 0,0 0,0 0,0 1,0-1,0 0,-1 0,1 0,0 0,0 0,0 1,1-1,-1 0,0 0,0 0,0 1,1-1,-1 0,0 0,1 0,-1 0,1 0,-1 0,1 1,0-1,-1 0,1 0,0 0,0-1,0 1,-1 0,1 0,0 0,0 0,-1-1,1 1,0 0,0-1,-1 1,1 0,0-1,0 1,0-1,0 0,0 1,0-1,-1 1,1-1,0 1,-1-1,1 1,-1-1,1 1,-1-1,1 1,-1 0,1-1,-1 1,0-1,1 1,-1 0,0-1,1 1,-1 0,0-1,0 1,0-1,1 1,-1 0,0-1,0 1,0-1,1 1,-1-1,0 1,0-1,0 1,0-1,0 0,0 1,0-1,0 1,0-1,0 0,0 1,0-1,0 1,0-1,-1 1,1-1,0 1,0-1,-1 1,1-1,0 1,-1-1,1 1,0-1,-1 1,1 0,-1-1,1 1,0 0,0-1,-1 1,1 0,0 0,0-1,-1 1,1 0,0 0,0-1,0 1,-1 0,1-1,0 1,0-1,0 1,0 0,0-1,0 1,0-1,0 1,1 0,-1 0,0-1,0 1,1 0,-1-1,1 1,-1 0,1 0,-1-1,1 1,0 0,-1 0,1-1,-1 1,1 0,0 0,-1 0,1-1,0 1,0 0,-1 0,1 0,0-1,-1 1,1 0,-1 0,1 0,0-1,-1 1,0 0,1 0,-1 0,1-1,-1 1,0 0,0 0,1 0,-1 0,0-1,0 1,1 0,-1 0,0 0,0-1,0 1,1 0,-1 0,0-1,0 1,0 0,0-1,0 1,0 0,0-1,0 1,0 0,0-1,0 1,-1 0,1-1,0 1,0 0,-1-1,1 1,-1 0,1-1,-1 1,1 0,-1-1,0 1,1 0,-1-1,0 1,1 0,-1 0,0 0,0-1,0 1,0 0,0 0,0-1,0 1,1 0,-1 0,0-1,0 1,1 0,-1 0,0 0,1-1,-1 1,1 0,0 0,-1 0,1-1,0 1,-1 0,1 0,0 0,-1-1,1 1,0 0,0 0,0 0,-1-1,1 1,0 0,0 0,0-1,0 1,0 0,0-1,-1 1,1 0,0 0,0-1,0 1,1 0,-1-1,0 1,0-1,0 1,1-1,-1 1,0 0,1-1,-1 1,0 0,1-1,-1 1,1 0,-1-1,1 1,-1 0,1 0,-1-1,1 1,-1 0,0 0,1 0,-1 0,0 0,1 0,-1 0,0 0,0 0,1 0,-1 0,0 0,0 0,0 0,0 0,0 0,0 0,1 0,-1 0,0 0,0 0,0 0,0-1,-1 1,1 0,0 0,-1 0,1-1,0 1,-1 0,1 0,-1-1,1 1,0 0,-1-1,1 1,0 0,0-1,-1 1,1 0,0-1,0 1,0 0,0 0,0-1,-1 1,1-1,0 1,0-1,0 1,0 0,0-1,1 1,-1 0,0-1,0 1,0 0,1-1,-1 1,1-1,-1 1,0 0,1-1,0 1,-1-1,1 1,-1 0,1 0,0-1,0 1,-1 0,1-1,0 1,-1 0,1 0,0 0,0 0,-1-1,1 1,0 0,-1 0,1 0,0 0,-1 0,1 0,0 0,0 0,-1 0,1 0,0 0,-1 0,1 0,0 0,-1-1,1 1,-1 0,1 0,-1 0,1 0,-1 0,0 0,1 0,-1 0,1 1,-1-1,1 0,-1 0,0 0,0 0,1 0,-1 0,1 0,-1 0,0 0,1 0,-1 0,1 0,-1 1,0-1,1 0,-1 0,0 0,1 0,-1 0,0 0,1 0,-1 0,0 1,1-1,-1 0,1 0,-1 0,1 0,-1 0,1 0,-1 1,1-1,-1 0,1 0,-1 0,1 0,-1 0,1 0,-1 1,1-1,-1 0,1 0,-1 0,0 0,1 0,-1 0,0 0,0 0,1 0,-1 0,0 0,1 0,-1 0,0 0,0 0,1 0,-1 0,0 0,0 0,0 0,1 0,-1 0,0 0,0 0,0 0,0 0,1 0,-1 0,0 0,0 0,0 0,1 0,-1 0,0 0,1 0,-1 0,0 0,1 0,-1 0,0 0,1 0,-1 0,0 0,1 0,-1 0,0 0,1 0,-1 0,0 0,1 0,-1 0,0 0,1 0,-1 0,0 0,1 0,-1 0,0 0,0 0,1 0,-1 0,0 0,0 0,0 0,1 0,-1 0,0 0,0 0,0-1,1 1,-1 0,0 0,0 0,1 0,-1 0,0 0,0 0,0 0,0 0,1 0,-1 0,0 0,0 0,1 0,-1 0,0 0,1 0,-1 0,0 1,0-1,1 0,-1 0,0 0,0-1,1 1,-1 0,0 0,0 1,1-1,-1 0,0 0,0 0,1 0,-1 0,0 0,0 0,0 0,1 0,-1 0,0 0,0 0,0 0,1 0,-1 0,0 0,0 0,0 0,1 0,-1 0,0 0,0 0,0 0,1 0,-1 0,0 0,0 0,0 0,1 0,-1 0,0 0,0 0,0 0,0 0,1 0,-1 0,0 0,0 0,0 0,0 0,1 0,-1 0,0 0,0 0,0 0,0 0,1 0,-1 0,0 0,0 0,0 0,1 0,-1 0,0 0,0 0,0 0,1 0,-1 0,0 0,0 0,0 0,1 0,-1 0,0 0,0-1,1 1,-1 0,0 0,0 0,0 0,1 0,-1 0,0 0,0 0,0 0,1 0,-1 0,0 0,0 0,1 0,-1 0,0 0,0 0,1 0,-1 0,1 0,-1 0,0 0,0 0,1 0,-1 0,0 0,0 0,1 0,-1 0,0 0,0 0,0 0,1 0,-1 0,0 0,0 0,1 0,-1-1,0 1,1 0,-1 0,0 0,0 0,0 0,1 0,-1 0,0 0,0 0,1 0,-1 0,0 0,0 0,0 0,1 0,-1 0,0 0,1 0,-1 0,1 0,-1 0,0 0,1 0,-1 0,0 0,1 0,-1 0,0 0,1 0,-1 0,0 0,1 0,-1 0,0 0,1 0,-1 0,0 0,0 0,1 0,-1 0,0 0,1-1,-1 1,0 0,0 0,1 0,-1 0,0 0,1 0,-1 0,0 0,0 0,0 0,0 0,1 0,-1 0,0 0,0 0,0 0,0 0,1 0,-1 0,0 0,0 0,0 0,1 0,-1 0,0 0,0 0,0 0,0 0,0 0,0 0,0 0,1 0,-1 0,0 0,0 0,0 0,0 0,0 0,0 0,0 0,0 0,0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772 244,'2'0,"-4"0,2 0,1 0,-1 0,0 0,0 0,1 0,-1 0,1 0,-1 0,0 0,1 0,-1 0,0 0,0 0,1 0,-1 0,1 0,-1 0,0 0,1 0,-1 0,0 0,0 0,1 0,-1 0,1 0,-1 0,0 0,1-1,-1 1,0 0,1 0,-1 0,1 0,-1 0,1 0,-1 0,0 0,1 0,-1 0,0 0,1 0,-1 0,1 0,-1 0,0 0,1-1,-1 1,0 0,1 0,-1 0,0 0,1 0,-1 0,0 0,1 0,-1 0,1 0,-1 0,0 0,1 0,-1-1,0 1,1 0,-1 0,0 0,1 0,-1 0,1 0,-1 0,0 0,1 0,-1 0,0 0,1 0,-1 0,0-1,1 1,-1 0,1 0,-1 0,1 0,-1 0,0 0,1 0,-1 0,0 0,0 0,1 0,-1 0,0 0,1 0,-1-1,1 1,-1 0,0 0,1 0,-1 0,0 0,0 0,1 0,-1 0,0 0,1 0,0 0,-1 0,0 0,1 0,-1 0,0 0,0-1,1 1,-1 0,1 0,-1 0,0 0,1 0,-1 0,0 0,1 0,-1 0,0 0,1 0,-1 0,0 0,1 0,-1 0,0 0,1 0,-1 0,0 0,1 0,-1 0,0 0,1 0,-1-1,0 1,0 0,0 0,1 0,-1 0,0 0,1 0,-1 0,0 0,0 0,0 0,1 0,-1 0,0 0,1 0,-1 0,0 0,1 0,-1 0,0 0,0 0,1 0,-1 0,0 0,1 0,-1 0,0 0,0 0,0 0,1 0,-1 0,0 0,0 0,0-1,0 1,1 0,-1 0,0 0,0 0,0 0,1 0,-1 0,0 0,0 0,1 0,-1 0,0 0,0 0,1 0,-1 0,1 0,-1 0,0 0,1 0,-1 0,1 0,-1 0,0 0,1 0,-1 0,0 0,1 0,-1 0,0 0,1 0,-1-1,1 1,-1 0,0 0,1 0,-1 0,1 0,-1 0,0 0,1 0,-1 0,0 0,1 0,-1 0,0 0,1 0,-1 0,0 0,0 0,1 0,-1 0,0 0,1 0,-1 0,0 0,0 0,1 0,-1 0,0 0,1 0,-1 0,0 0,1 0,-1 0,0 0,1 0,-1 0,0 0,0-1,1 1,-1 0,0 0,0 0,1 0,-1 0,0 0,1 0,-1 0,0 0,1 0,-1 0,0 0,0 0,1 0,-1 0,0 0,0 0,1 0,-1 0,0 0,1 0,-1-1,0 1,0 0,1 0,-1 0,0 0,0 0,0 0,1 0,-1 0,0 0,0 0,0 0,1 0,-1 0,0 0,0 0,1 0,-1 0,0 0,0 0,0 0,0 0,0 0,0 0,1 0,-1 0,0 0,0 0,0 0,0-1,1 1,-1 0,0 0,0 0,0 0,0 0,0 0,0 0,0 0,0 0,0 0,0 0,1 0,-1 0,0 0,0 0,0 0,0 0,0 0,0 0,0 0,0 0,0 0,0 0,0 0,0 0,0 0,0 0,0 0,0 0,0 0,0 0,0 0,0 0,0 0,0 0,-1 0,1 1,-1-1,1 0,-1 0,0 0,1 0,-1 1,0-1,0 0,0 1,0-1,-1 0,1 0,0 1,0-1,0 0,-1 0,1 1,0-1,0 0,0 0,0 0,0 1,0-1,0 0,0 0,0 0,1 0,-1 0,0 1,1-1,-1 0,0 0,1 0,-1 0,1 0,-1 0,1 0,-1 1,1-1,0 0,-1 0,1 0,0 0,-1 0,1 0,0 0,-1 0,1 0,0 0,0 0,-1 0,1 0,0 0,-1 0,1 1,0-1,0 0,-1 0,1 0,0 0,-1 0,1 0,0 0,0 0,-1 0,1 0,0 0,0 0,-1 1,1-1,0 0,-1 0,1 0,-1 0,0 0,1 0,-1 1,1-1,-1 0,0 0,1 0,-1 0,1 0,-1 1,0-1,1 0,-1 0,0 0,1 0,-1 0,0 1,1-1,-1 0,0 0,0 0,1 0,-1 0,0 1,1-1,-1 0,1 0,-1 0,0 0,1 0,-1 0,1 1,-1-1,1 0,0 0,-1 0,1 0,-1 0,1 0,-1 0,1 0,-1 0,1 0,0 1,-1-1,1 0,-1 0,0 0,1 0,-1 0,0 0,1 0,-1 0,0 0,1 1,-1-1,0 0,0 0,1 0,-1 0,0 0,1 0,-1 0,0 0,0 1,1-1,-1 0,1 0,-1 0,1 0,-1 0,1 0,0 0,-1 0,1 0,0 0,0 0,-1 0,1 0,0 0,0 0,0 0,-1 0,1 0,0 0,0 0,0 0,0 0,0 0,0 0,-1 0,1 0,0 0,0 0,0 0,0 1,0-1,0 0,0 0,0 0,0 0,0 0,0 0,0 0,0 0,0 0,0 0,0 0,0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939 214,'2'0,"-4"0,3 1,-1-1,0 0,0 0,0 0,0 0,0 0,1 0,-1 0,0 0,0 0,0 0,1 0,-1 0,0 1,0-1,0 0,1 0,-1 0,0 0,0 0,1 0,-1 0,0 0,0 1,1-1,-1 0,0 0,0 0,1 0,-1 0,0 0,1 1,-1-1,0 0,0 0,1 0,-1 0,0 0,1 0,-1 0,0 1,1-1,-1 0,0 0,0 0,1 0,-1 0,0 0,1 1,-1-1,0 0,0 0,1 0,-1 0,0 0,1 0,-1 1,0-1,0 0,1 0,-1 0,0 0,0 0,1 0,-1 1,0-1,0 0,1 0,-1 0,0 0,0 0,1 0,-1 0,0 1,0-1,0 0,1 0,-1 0,0 0,0 0,0 0,0 0,0 0,0 0,1 0,-1 0,0 0,0 0,0 0,0 0,0 0,1 0,-1 0,0 0,0 0,0 0,0 0,1 0,-1 0,0 0,0 0,0 0,0 0,1 0,-1 0,0 0,0 0,0 0,0 0,1 0,-1 0,0 0,0 0,1 0,-1 0,0 0,0 0,0 0,1 0,-1 0,0 0,0 0,0 0,1 0,-1 0,0 0,0 0,0 0,1 0,-1 0,0 0,0 0,0 0,1 0,-1 0,0 0,0 0,0 0,1-1,-1 1,0 0,0 0,0 0,0 0,1 0,-1 0,0 0,0 0,0 0,1 0,-1 0,0 0,0 0,0-1,0 1,1 0,-1 0,0 0,0 0,1 0,-1 0,0 0,0 0,0 0,0 0,0 0,1 0,-1 0,0-1,0 1,0 0,0 0,0 0,1 0,-1 0,0 0,0 0,0 0,0 0,1 0,-1 0,0 0,0 0,1 0,-1-1,0 1,0 0,0 0,0 0,1 0,-1 0,0 0,0 0,0 0,0 0,0 0,1 0,-1 0,0 0,0 0,0 0,0 0,0 0,1 0,-1 0,0 0,0 0,0 0,0-1,1 1,-1 0,0 0,0 0,0 0,1 0,-1 0,0 0,0 0,0 0,1 0,-1 0,0 0,0 0,1 0,-1 0,0 0,0 0,1 0,-1-1,0 1,0 0,1 0,-1 0,0 0,1 0,-1 0,0 0,0 1,0-1,1 0,-1 0,0 0,0 0,1 0,-1 0,0 0,0 0,0 0,1 0,-1 0,0 0,0 0,0 0,0 0,1 1,-1-1,0 0,0 0,1 0,-1 0,0 0,0 0,0 1,1-1,-1 0,0 0,0 0,1 0,-1 0,0 1,1-1,-1 0,0 0,0 0,0 0,1 0,-1 1,0-1,0 0,1 0,-1 0,0 0,0 0,0 0,1 1,-1-1,0 0,0 0,1 0,-1 0,0 0,1 0,-1 0,0 0,0 1,0-1,0 0,1 0,-1 0,0 0,0 0,1 0,-1 0,0 0,0 0,0 0,1 0,-1 0,0 0,1 0,-1 0,0 0,1 0,-1 0,0 0,1 0,-1 0,0 0,0 0,0 0,1 0,-1 0,0 0,0 0,0 0,1 0,-1-1,0 1,0 0,0 0,1 0,-1 0,0 0,0 0,0 0,1-1,-1 1,0 0,0 0,0 0,1 0,-1 0,0-1,0 1,0 0,0 0,1 0,-1 0,0-1,0 1,0 0,1 0,-1 0,0 0,0 0,0 0,0-1,0 1,0 0,0 0,0 0,1 0,-1 0,0 0,0 0,0 0,0 0,0-1,0 1,1 0,-1 0,0 0,0 0,0 0,0 0,0 0,0 0,1 0,-1-1,0 1,0 0,0 0,0 0,0 0,0 0,0 0,1 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422 407,'2'0,"-4"0,2 0,0 0,0 0,0 0,0 0,0 0,0 0,0 0,0 0,-1 1,1-1,0 1,0 0,-1 0,1 0,0 0,-1 2,1-2,0 0,0 1,-1-1,1 0,0 1,0-1,0 0,0 0,0 0,0 0,0 0,0 0,0-1,0 2,0-2,1 1,-1-1,0 1,0-1,1 1,-1-1,0 0,0 0,1 1,-1-1,1 0,-1 0,1 1,-1-1,0 0,1 0,-1 0,0 0,1 0,0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887 229,'2'0,"-4"0,2 0,0 0,0 0,0 0,0 0,0 0,1 0,-1 0,0 0,0 0,0 0,0 0,0 0,1 0,-1 0,0 0,0 0,0 0,0 0,0 0,0 0,0 0,1 0,-1 0,0 0,0 0,0 0,0 0,0 0,0 0,1 0,-1 0,0 0,0 0,0 0,0 0,0 0,1 0,-1 0,0 0,0 0,0 0,0 0,1 0,-1 0,0 0,0 0,0 0,0 0,0 0,1 0,-1 0,0 0,0 0,0 0,0 0,1 0,-1 0,0 0,0 1,0-1,0 0,1 0,-1 0,0 0,0 1,0-1,0 0,0 0,1 0,-1 1,0-1,0 0,0 0,0 0,0 1,0-1,0 0,0 0,0 0,0 0,1 1,-1-1,0 0,0 0,0 1,-1-1,1 0,0 0,0 1,0-1,0 0,0 0,0 1,0-1,0 0,0 1,-1-1,1 0,0 0,0 1,0-1,-1 0,1 0,0 0,0 1,-1-1,1 0,0 0,-1 1,1-1,0 0,-1 0,1 1,-1-1,1 0,0 0,-1 0,1 0,0 1,-1-1,1 0,-1 0,1 0,-1 1,1-1,-1 0,1 0,-1 0,1 0,0 0,-1 1,1-1,0 0,-1 0,1 0,0 0,-1 0,1 0,0 0,-1 0,1 1,0-1,-1 0,1 0,0 0,0 0,-1 0,1 0,0 0,-1 0,1 0,0 1,-1-1,1 0,0 0,-1 0,1 0,0 0,-1 0,1 0,0 0,0 0,-1 1,1-1,0 0,-1 0,1 0,0 0,0 0,-1 0,1 0,0 0,0 0,0 0,-1 0,1 1,0-1,0 0,0 0,0 0,0 0,0 0,-1 0,1 0,0 0,0 0,0 0,0 0,0 1,0-1,-1 0,1 0,0 0,0 0,0 0,0 0,0 0,0 1,0-1,0 0,0 0,-1 0,1 0,0 0,0 0,0 1,0-1,0 0,0 0,0 0,0 0,0 0,0 0,0 0,0 1,0-1,0 0,0 0,0 0,0 1,0-1,0 0,0 0,0 0,1 0,-1 0,0 0,0 1,0-1,0 0,0 0,0 0,0 0,0 0,0 0,1 0,-1 1,0-1,0 0,0 0,0 0,0 0,0 0,0 0,0 0,1 0,-1 0,0 1,0-1,0 0,0 0,0 0,1 0,-1 0,0 0,0 0,0 0,0 0,0 0,1 0,-1 0,0 0,1 0,-1 0,1 0,-1 0,0 0,1 0,-1 0,0 0,1 0,-1 0,0 0,1 0,-1 0,0 0,1 0,-1 0,0 0,1 0,-1 0,0 0,1 0,-1 0,0 0,1 0,-1 0,0 0,0 0,1 0,-1 0,0 0,1 0,-1 0,0 0,1 0,-1 0,0 0,1 0,-1 0,0 1,0-1,0 0,1 0,-1 0,0 0,0 0,0 0,1 0,-1 0,0 0,1 0,-1 0,0 0,0 0,0 0,0 0,1 0,-1 0,0 0,0 0,1 1,-1-1,0 0,0 0,0 0,1 0,-1 0,0 0,0 0,0 0,1 0,-1 0,0 0,0 0,1 0,-1 0,0 1,0-1,0 0,0 0,1 0,-1 0,0 0,0 0,0 0,0 0,1 0,-1 0,0 0,0 0,0 0,0 0,1 1,-1-1,0 0,0 0,0 0,0 0,1 0,-1 0,0 1,0-1,0 0,0 0,1 0,-1 1,0-1,0 0,0 0,0 0,0 1,1-1,-1 0,0 0,0 0,0 1,0-1,0 0,0 0,0 0,0 1,0-1,0 0,0 0,0 1,0-1,0 0,0 0,0 1,0-1,0 0,-1 0,1 0,0 1,0-1,0 0,0 0,0 0,0 1,0-1,0 0,0 0,0 0,0 1,-1-1,1 0,0 0,0 0,0 1,0-1,0 0,-1 0,1 1,0-1,0 0,0 0,-1 1,1-1,0 0,-1 0,1 1,0-1,-1 0,1 0,0 0,-1 0,1 1,0-1,0 0,-1 0,1 0,0 0,-1 0,1 0,0 0,-1 1,1-1,-1 0,1 0,-1 0,1 0,-1 0,1 0,-1 1,1-1,-1 0,0 0,0 0,1 0,-1 1,0-1,1 0,-1 0,0 0,1 0,-1 0,0 0,1 1,-1-1,0 0,1 0,-1 0,1 0,-1 0,1 0,0 0,-1 0,1 0,0 0,-1 0,1 0,0 0,0 0,-1 0,1 0,0 0,-1 0,1 0,0 0,-1 0,1 0,0 0,0 1,-1-1,1 0,0 0,0 0,0 0,-1 0,1 0,0 0,0 0,0 0,0 0,-1 0,1 0,0 1,0-1,0 0,-1 0,1 0,0 0,0 0,0 1,-1-1,1 0,0 0,0 0,0 0,0 0,0 1,0-1,-1 0,1 0,0 0,0 0,0 0,0 0,0 0,0 0,0 0,0 1,0-1,0 0,0 0,0 0,0 0,0 0,0 0,0 0,0 1,0-1,0 0,0 0,0 0,0 0,0 0,0 0,0 0,0 0,1 1,-1-1,0 0,0 0,0 0,0 0,1 0,-1 0,0 0,0 0,0 1,1-1,-1 0,0 0,0 0,1 0,-1 0,0 0,0 0,1 0,-1 0,0 0,1 1,-1-1,1 0,-1 0,1 0,-1 0,1 0,-1 0,1 0,-1 0,1 0,0 0,-1 0,1 0,-1 0,1 0,0 0,-1 0,1 0,0 0,-1 0,1 0,2-1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891 308,'2'0,"-4"0,2 0,0 0,0 0,0 0,0 0,0 0,0 0,0 0,0 0,0 0,0 0,0 0,0 0,0 0,0 0,0 0,0 0,0 0,0 0,0 0,0 0,0 0,0 0,0 0,0 0,0 0,0 0,0 0,0 0,0 0,0 0,0 0,0 0,0 0,0 0,0 0,0 0,0 0,0 0,0 0,0-1,0 1,0 0,0 0,0 0,0 0,0 0,0 0,0 0,0 0,0 0,0 0,0 0,0 0,0 0,0 0,0 0,0 0,0 0,0 0,0 0,0 0,0 0,0 0,0 0,0 0,0 0,0 0,0 0,0 0,0 0,0 0,0 0,0 0,0 0,0 0,0 0,0 0,0 0,0 0,0 0,0 0,0 0,0 0,0 0,0 1,0-1,0 0,0 0,0 0,0 0,0 1,0-1,-1 0,1 0,0 0,0 0,-1 0,1 1,0-1,0 0,-1 0,1 0,0 0,0 0,0 0,0 0,-1 0,1 0,0 0,0 0,0 0,0 0,-1 0,1 0,0 0,0 0,0 0,0-1,0 1,0 0,0 0,0 0,0 0,0 0,0 0,0 0,0 0,0 0,0 0,0-1,0 1,0 0,0 0,0 0,1 0,-1 0,0 0,0 0,0 0,1 0,-1-1,0 1,0 0,0 0,0 0,1 0,-1 0,0 0,0 0,0 0,0 0,0 0,0 0,0 0,1 0,-1 1,0-1,0 0,0 0,0 0,0 0,0 0,0 1,0-1,0 0,0 0,0 0,0 1,0-1,0 0,0 0,0 1,0-1,-1 0,1 0,0 0,0 1,0-1,0 0,-1 0,1 0,0 0,0 0,0 0,0 0,-1 1,1-1,0 0,0 0,0 0,-1-1,1 1,0 0,0 0,0 0,0 0,-1 0,1-1,0 1,0 0,0 0,0 0,0 0,0 0,0-1,0 1,0 0,0 0,0 0,0 0,0 0,0-1,0 1,0 0,0 0,0 0,0 0,0 0,0 0,0 0,0 0,1 0,-1 0,0 0,0 0,0 0,0-1,0 1,0 0,1 1,-1-1,0 0,0 0,1 0,-1 0,0 1,0-1,0 0,1 0,-1 0,0 0,0 1,0-1,0 0,0 0,0 0,0 0,0 1,0-1,-1 0,1 0,0 0,0 0,-1 0,1 0,0 0,0 0,-1 0,1 0,0 0,0 0,-1 0,1-1,0 1,0 0,0 0,0 0,0-1,0 1,0 0,0 0,0-1,0 1,0 0,0 0,0 0,0 0,0-1,0 1,0 0,0 0,1 0,-1 0,0 0,0 0,0 0,0 0,1 0,-1 0,0 0,0 0,1 0,-1 0,0 0,0 0,0 0,0 0,1 1,-1-1,0 0,0 0,0 0,0 1,0-1,0 0,0 0,0 0,0 0,0 0,0 0,0 1,0-1,0 0,0 0,0 0,0 0,-1 0,1 0,0 0,0 0,0 0,0-1,-1 1,1 0,0 0,0 0,0 0,0 0,0 0,0-1,0 1,0 0,0 0,0 0,0 0,0 0,0-1,0 1,0 0,0 0,1 0,-1 0,0 0,0 0,0 0,0 0,0 0,0 0,0 1,1-1,-1 0,0 0,0 0,0 0,-1 0,1 0,0 0,0 0,0 0,0 0,0 0,0 0,0 0,0 0,-1 0,1 0,0 0,0 0,0 0,0 0,0 0,0 0,0 0,0 0,0 0,0 0,0 0,0 0,0 0,0 0,0 0,0 0,0 0,0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869 282,'2'0,"-4"0,2 0,0 0,0 0,0 0,0 0,0 0,0 0,0 0,0 0,0 0,0 0,0 0,0 0,0 0,0 0,0 0,0 0,0 0,0 0,0 1,0-1,0 0,0 0,0 1,0-1,0 0,0 1,0-1,-1 0,1 1,0-1,0 0,0 0,0 0,-1 0,1 1,0-1,0 0,0 0,0 0,0 0,0 0,-1 0,1 0,0 0,0 0,0 0,0 0,0 0,0 0,0 0,0 0,0 0,0 0,0 0,0 0,0 0,0 0,0 0,0 0,0 0,0 0,0 0,0-1,0 1,0 0,0 0,1 0,-1 0,0 0,0 0,1 0,-1 0,0 0,0 0,0 0,1 0,-1 0,0 0,0 1,0-1,0 0,0 0,0 1,0-1,0 0,0 0,-1 1,1-1,0 0,0 0,-1 1,1-1,0 0,0 0,-1 0,1 0,0 0,0 0,-1 0,1 0,0 0,-1 0,1 0,0 0,-1 0,1 0,0 0,0 0,-1-1,1 1,0 0,0 0,0-1,0 1,0 0,0 0,0-1,0 1,0 0,0 0,0 0,0 0,0 0,0-1,0 1,1 0,-1 0,0 0,0 0,0 0,0 0,1 0,-1 0,0 0,0 1,1-1,-1 0,0 0,0 0,0 1,0-1,0 0,0 0,0 1,0-1,-1 0,1 0,0 0,0 1,0-1,0 0,0 0,-1 0,1 0,0 0,0 0,-1-1,1 1,0 0,0 0,0 0,0 0,0 0,0-1,0 1,0 0,0 0,0 0,0 0,0 0,0 0,0 0,0-1,0 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867 251,'2'0,"-4"0,2 0,-1 1,1-1,0 0,0 0,0-1,0 1,0 0,0 0,0 0,0 0,0 0,0 0,0 0,0 0,0 0,0 0,0 0,0 0,0 0,0 0,0-1,0 1,0 0,1 0,-1 0,0 0,0 0,0 1,1-1,-1 0,0 0,0 0,1 1,-1-1,0 0,0 0,0 1,0-1,0 0,0 0,0 1,0-1,0 0,0 1,0-1,0 0,0 0,0 0,-1 0,1 0,0 0,0 0,0 0,0 0,0 0,0 0,-1 0,1 0,0 0,0 0,0 0,0 0,-1 0,1-1,0 1,0 0,0 0,0 0,0 0,0 0,1 0,-1 0,0 0,0 0,0 0,0 0,0 0,1 0,-1 0,0 0,1 0,-1 0,0 0,0 0,0 1,0-1,0 0,0 0,0 0,0 0,0 1,0-1,-1 0,1 0,0 0,0 0,0 0,0 0,0 0,0 0,0 0,0 0,-1 0,1 0,0 0,0 0,0-1,0 1,0 0,0 0,0 0,0 0,0 0,0 0,0 0,0 0,0 0,1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929 258,'2'0,"-4"0,2 0,0 0,0 0,0 0,0 0,0 0,0 0,-1 0,1 0,0 0,0 0,0 0,0 0,0 0,0 0,0 0,0 0,0 0,0 0,0 0,0 0,0 0,0 0,0 0,0 0,0 0,0 0,0 0,0 0,0 0,0 0,0 0,1 0,-1 0,1 0,-1 1,0-1,0 0,0 0,0 1,0-1,0 0,0 0,0 0,0 1,0-1,0 0,0 0,0 0,0 0,0 0,0 0,0 0,0 0,0 0,0 0,0 0,0 0,0 0,0 0,0 0,0 0,0 0,0 0,0 0,0 0,0 0,0-1,0 1,1 0,-1 0,0 0,0 0,0 0,1 0,-1 0,0 0,1 0,-1 0,0 0,0 0,0 1,1-1,-1 0,0 0,0 0,0 1,-1-1,1 0,0 0,0 0,0 0,0 0,0 0,0 0,0 0,0 0,0 0,-1 0,1 0,0 0,0 0,-1 0,1 0,0 0,0-1,0 1,0 0,0 0,0 0,0 0,1 0,-1 0,0 0,0 0,0 0,0 0,0 0,0 0,0 0,1 0,-1 0,0 0,0 0,0 0,0 0,0 1,0-1,0 0,0 0,0 0,0 0,0 0,-1 0,1 1,0-1,0 0,0 0,0 0,0 0,0 0,0 0,-1 0,1-1,0 1,0 0,0 0,0 0,0 0,0 0,0 0,0 0,0 0,1 0,-1-1,0 1,0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932 252,'2'0,"-4"0,2 0,0 0,0 0,0 0,0 0,0 0,0 0,0 0,0 0,0 0,0 0,0 0,0 0,0 0,0 0,0 0,0 0,0 0,0 0,0 0,0 0,0 0,0 0,0 0,0 0,0 0,0 0,0 0,-1 0,1 0,0 0,0 0,0 0,0-1,0 1,-1 0,1 0,0 0,0 0,-1 0,1 0,0 0,0 0,-1 0,1 0,0-1,0 1,0 0,0 0,0 0,-1 0,1 0,0 0,0 0,0 0,0 0,0 0,0 0,0 0,-1 0,1 0,0 0,0 0,0 0,0 0,0 0,0 0,0-1,0 1,0 0,0 0,0 0,0 0,0 0,-1 0,1 0,0 0,0 0,0 0,0 0,0 0,0 0,0 0,0 0,0 0,0 0,0 0,0 0,-1 0,1 0,0 0,0 0,0 0,0 0,0-1,0 1,0 0,0 0,0 0,0 0,0 0,0 0,0 0,0 0,0 0,0 0,0 0,0 0,0 0,-1 0,1 0,0 0,0 0,0 0,0 0,0 0,0 0,0 0,0 0,0 0,0 0,0 0,0 0,0 0,0 0,0 0,0 0,0 0,1 0,-1 0,0 0,1 0,-1 0,0 1,0-1,1 0,-1 0,0 0,1 0,-1 0,0 0,1 0,-1 1,0-1,1 0,-1 0,1 0,-1 0,0 0,1 0,-1 1,1-1,-1 0,1 0,-1 0,1 0,-1 0,0 0,1 1,-1-1,1 0,-1 0,0 0,1 0,-1 0,1 0,-1 0,1 0,-1 1,1-1,-1 0,0 0,1 0,-1 0,1 0,-1 0,1 0,-1 1,0-1,0 0,1 0,-1 0,0 0,0 0,1 0,-1 0,0 0,0 0,0 0,0 0,0 0,1 0,-1 0,0 0,0 0,0 0,0 0,0 0,0 0,0 0,0 0,0 0,1 0,-1 0,0 0,0 0,0 0,0 0,0 0,0 0,0 0,0 0,0 0,0-1,-1 1,1 0,0-1,0 1,0 0,0 0,0-1,0 1,-1 0,1 0,0 0,0 0,0-1,0 1,0 0,0 0,0 0,0 0,0 0,0 0,0 0,0 0,0 0,0 0,0 0,0 0,0 0,-1 0,1 0,0-1,0 1,0 0,0 0,0 0,0 0,0 0,0 1,1-1,-1 0,0 0,0 1,0-1,0 0,0 1,0-1,1 0,-1 0,0 1,0-1,0 0,0 0,1 0,-1 1,0-1,0 0,0 0,0 1,0-1,0 0,0 0,0 1,0-1,0 0,0 0,0 0,0 0,0 1,0-1,-1 0,1 0,0 1,-1-1,1 0,0 0,0 0,0 0,-1 0,1 1,0-1,0 0,0 0,0 0,0 0,0 0,-1 0,1 0,0 0,0 0,0 0,0 0,0 0,0 0,0 0,0 0,0 0,-1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928 263,'2'0,"-4"0,2 0,0 0,0 0,0 0,0 0,0 0,0 0,0 0,0 0,0 0,0 0,0 0,0 0,0 0,0 0,0 0,0 0,0 0,0 0,0-1,0 1,0 0,0 0,0 0,0 0,0 0,0 0,0 0,0 0,0 0,0 0,0 0,0 0,0 0,0 0,0 0,0 0,0 0,0 0,0 0,0 0,0 0,0 0,0 0,0 0,0 0,0 0,0 0,0 0,0 0,0 0,0 0,0 0,0 0,0 0,0 0,0 0,0 0,0 0,0 0,0 0,0 0,0 0,-1 0,1 0,-1 1,1-1,0 1,-1-1,1 1,-1 0,1-1,0 1,-1-1,1 1,-1-1,1 1,-1-1,1 1,0 0,-1-1,1 0,-1 1,1-1,0 1,-1-1,1 1,0-1,-1 0,1 1,0-1,0 0,0 0,0 0,-1 0,1 1,0-1,0 0,0 0,0 0,0 0,0 0,0 0,0 0,0 0,-1 1,1-1,0 0,0 0,0 0,0 0,0 0,0 0,0 0,0 0,0 0,0 0,0 0,0 0,0 0,0 0,0 0,0 0,0 0,0 0,0 0,0 0,0 0,0 0,0 0,0 0,0 0,0 0,0-1,0 1,0 0,0 0,0-1,0 1,1 0,-1 0,0 0,0-1,0 1,0 0,0 0,0 0,0-1,0 1,0 0,0 0,0 0,0 0,0 0,0-1,0 1,0 0,0 0,0 0,0 0,0 0,0 0,0 0,0-1,0 1,0 0,0 0,0 0,1 0,-1 0,0 0,0 0,0 0,0 0,0-1,0 1,0 0,0 0,0 0,0 0,0 0,0 0,0 0,0 0,0 0,0 0,0 0,0 0,0 0,0 0,0 0,0 0,0 0,0 0,0-1,0 1,0 0,0 0,0 0,0 0,0 0,0 0,0 0,0 0,0 0,0 0,0 0,0 0,0 0,0 0,0 0,0 0,0 0,0 0,0 0,0 0,0 0,0 0,0 0,0 0,0 0,0 0,0 0,0 0,0 0,0 0,0 0,0 1,0-1,0 0,0 0,0 1,0-1,0 0,0 0,0 1,0-1,0 0,0 0,0 0,0 1,0-1,0 0,0 0,0 1,0-1,0 0,0 0,0 0,0 0,0 0,0 0,0 0,0 0,0 0,0 1,0-1,0 0,0 0,0 0,0 0,0 0,0 0,0 0,0 0,0 0,0 0,0 0,0 0,0 0,0 0,0 0,0 0,0 0,0 0,0 0,0 1,0-1,0 0,1 0,-1 0,0 0,0 0,1 0,-1 0,0 0,1-1,-1 1,0 0,1 0,-1 0,0 0,1 0,-1 0,1 0,-1 0,0-1,0 1,1 0,-1 0,0 0,0 0,1 0,-1 0,0 0,0 0,0 0,0 0,0 0,0 0,0 0,1 0,-1-1,0 1,0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594 244,'2'0,"-4"0,2 0,0 0,0 0,0 0,0-1,0 1,0 0,0 0,0 0,0 0,0 0,0 0,0 0,0 0,0 0,0 0,0 0,0 0,0 0,0 0,0 0,0 0,0 0,0 1,0-1,0 1,0-1,-1 1,1 0,0-1,0 1,-1 0,1 0,0 0,-1-1,1 1,0-1,0 1,0 0,-1-1,1 1,0-1,0 1,0-1,0 0,0 1,0-1,0 0,0 0,-1 1,1-1,0 0,0 0,0 0,0 0,0 1,0-1,0 0,0 0,0 0,0 0,0 0,0 0,0 0,0 0,0 0,0 0,0 0,0 0,0 0,1 0,-1 0,1 0,-1 0,1 0,-1-1,3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603 246,'2'0,"-4"0,2-1,0 1,0 0,0 0,0 0,0 0,0 0,0 0,0 0,0 0,0 0,0 0,0 0,0 0,0 0,0 0,0 0,0 0,0 0,0 1,-1-1,1 0,-1 1,1-1,-1 1,1-1,-1 1,1-1,-1 1,1-1,-1 0,1 1,-1-1,1 0,0 0,-1 1,1-1,0 0,0 0,0 0,-1 0,1 0,0 0,0 0,0 1,0-1,0 0,0 0,0 0,0 0,0 0,0 0,0 0,0 0,0 0,0 0,0 0,0 0,0 0,0 0,0 0,0 0,0 0,0 0,0 0,0 0,0 0,-1 0,1 0,1 0,-1 0,0 0,0 1,0-1,1 0,-1 0,0 1,0-1,0 0,1 0,-1 1,0-1,1 1,-1-1,0 0,0 1,1-1,-1 0,0 0,0 0,0 1,0-1,0 0,1 0,-1 0,0 0,0 0,0 0,0 0,0 1,1-1,-1 0,1 0,-1 0,0 0,1 0,-1 0,1-1,-1 1,1 0,0 0,-1 0,1 0,-1-1,1 1,-1 0,1 0,-1 0,1 0,0-1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614 245,'2'0,"-4"0,2 0,0 0,0 0,0 0,0 0,0 0,0 0,0-1,0 1,0 0,0 0,0 0,0 0,0 0,0 0,0 0,0 0,0 0,0 0,0 0,0 0,0 0,0 0,0 0,0 0,0 0,0 0,0 0,0 1,-1-1,1 1,0-1,0 1,-1-1,1 1,0-1,-1 1,1 0,0 1,-1-2,1 1,0 0,0 0,0-1,-1 1,1 0,0-1,0 1,0 0,0-1,0 1,0-1,-1 1,1-1,0 1,0-1,1 1,-1-1,0 0,0 1,0-1,0 0,0 1,0-1,0 0,1 0,-1 1,2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846 213,'2'0,"-4"0,2 0,0 0,0 0,0 0,0 0,0 0,0 0,0 0,0 0,0-1,0 1,0 0,0 0,0 0,0 0,0 0,0 0,0 0,0 0,0 0,0 0,0 0,0 1,1-1,-1 1,1-1,0 1,-1-1,1 1,-1-1,0 1,1-1,-1 1,1-1,-1 0,0 1,0-1,1 1,-1-1,0 0,0 0,0 0,1 0,-1 1,0-1,0 0,0 0,0 0,0 0,0 0,0 0,0 0,0 1,0-1,-1 0,0 1,1-1,-1 1,0-1,0 1,-1 0,1 0,0-1,0 1,0-1,0 1,0-1,0 1,0-1,1 1,-1-1,1 0,-1 1,1-1,-1 0,1 1,-1-1,1 0,0 1,-1-1,1 0,0 0,0 0,0 0,0 0,0 0,0 0,-1 0,1 0,0 0,0 0,0 0,0 0,2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404 415,'2'0,"-4"0,2 0,0 0,0 0,0 0,0 0,0 0,0 0,1 0,-1 0,1 0,0 0,0 0,1 0,-1 0,0 0,0 0,1 0,0 0,-1 0,-1 0,1 0,0 0,-1 0,1 0,-1 0,1 0,-1 0,1 0,-1 0,0 0,1 0,-1 0,0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622 246,'2'0,"-4"0,2 0,0 0,0 0,0 0,0 0,0-1,0 1,0 0,0 0,0 0,0 0,0 0,0 0,0 0,0 0,0-1,0 1,0 0,0 0,0 0,0 0,0 0,0 0,0 0,0 0,0 0,0 0,0 0,0 0,0 0,0 0,0 0,0 0,0 0,0 0,0 0,0 0,0 1,0-1,0 1,0-1,0 1,0-1,0 1,0 0,0 0,0-1,0 1,0 0,0 0,0 0,0-1,0 1,0-1,0 1,0 0,0-1,0 1,0-1,0 1,0-1,0 1,0-1,0 0,1 1,-1-1,0 0,0 1,0-1,0 0,0 0,0 0,0 1,0-1,0 0,0 0,0 0,1 0,-1 0,0 0,0 0,1 0,-1 0,1 0,0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615 252,'2'0,"-4"0,2 0,0 0,0 0,0 0,0-1,1 1,-1 0,1 0,-1 0,1 0,-1 0,1 0,0 0,-1 0,1 0,0 0,-1 0,1 0,-1 0,1 0,-1 0,0 0,0 0,1 0,-1 0,1 0,-1 0,2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631 243,'2'0,"-4"0,2 0,0 0,0 0,0 0,1 0,-1 1,1 0,-1-1,0 1,1 0,-1 0,0 0,1 0,-1 0,0-1,1 1,-1 0,0 0,0 0,0 0,0 0,0 0,0 0,0 0,0-1,-1 1,1 0,0-1,0 1,-1 0,1-1,0 1,-1-1,1 1,0-1,0 0,-1 0,1 1,0-1,0 0,0 0,0 0,0 1,0-1,-1 0,1 0,0 0,0 0,0 0,0 0,0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177 445,'2'0,"-4"0,2 0,0 0,0 0,0 0,0 0,0 0,0 0,0 0,0 0,0 0,0 0,0 0,0 0,0 0,0 0,0 0,0 0,0 0,0 0,0 0,0 0,0 0,0 0,0 0,0 0,0 0,0 0,0 0,0 0,0 0,0 0,1 0,-1 0,0 0,0 0,0 0,0 0,0 0,0 0,0 0,0 0,0 0,0-1,0 1,0 0,0 0,0 0,0 0,0 0,0 0,0 0,0 0,0-1,0 1,0 0,0 0,0 0,0 0,0 0,0 0,0-1,0 1,0 0,0 0,0 0,0 0,0 0,-1 0,1 0,0-1,0 1,0 0,0 0,-1 0,1 0,0 0,-1 0,1 0,0-1,-1 1,1 0,-1 0,1 0,0 0,-1 1,1-1,0 0,-1 0,1 0,0 0,-1 0,1 0,-1 0,1 0,0 0,-1 0,1 1,0-1,-1 0,1 0,0 0,-1 0,1 0,0 1,0-1,-1 0,1 0,0 0,0 0,-1 1,1-1,0 0,0 0,-1 0,1 1,0-1,0 0,-1 1,1-1,0 0,0 0,0 0,0 0,0 1,0-1,0 0,0 0,0 0,0 1,0-1,0 0,-1 0,1 0,0 0,0 1,0-1,0 0,0 0,0 0,0 0,0 0,0 1,0-1,0 0,0 0,0 0,0 0,0 0,1 0,-1 0,0 0,0 1,0-1,0 0,0 0,0 0,0 0,0 0,0 0,0 0,0 0,0 0,0 0,0 0,0 0,0 0,0 0,0 0,0 0,0 0,1 0,-1 1,0-1,0 0,0 0,0 0,0 0,0 0,0 0,0 0,0 0,1-1,-1 1,0 0,0 0,0 0,1 0,-1 0,0 0,0 0,0 0,1-1,-1 1,0 0,0 0,1 0,-1 0,0-1,0 1,0 0,1 0,-1 0,0-1,0 1,0 0,1 0,-1 0,0-1,0 1,0 0,1 0,-1-1,0 1,0 0,0 0,0-1,1 1,-1 0,0-1,0 1,0 0,0 0,0-1,1 1,-1 0,0-1,0 1,0 0,0-1,0 1,0-1,1 1,-1-1,0 1,0 0,0-1,0 1,0 0,1-1,-1 1,0 0,0-1,0 1,0 0,0-1,0 1,0 0,0-1,0 1,1-1,-1 1,0-1,0 1,0-1,0 1,0-1,0 1,0-1,0 1,0-1,0 0,0 1,1-1,-1 1,0-1,0 1,0-1,0 1,0-1,0 1,0 0,0-1,0 1,0 0,0 0,0-1,0 1,0 0,0 0,0-1,0 1,0 0,1 0,-1 0,0 0,0 0,0-1,0 1,0 0,0 0,0 0,0 0,0 0,0 0,0 0,0 0,0 0,0 0,0 0,0 0,0 0,0 0,0 0,0 0,0 0,0 0,0 0,0 0,0 0,0 0,0 0,-1 1,1 0,0-1,0 1,0 0,0-1,0 1,0 0,-1 0,1 0,0 0,0-1,0 1,0 0,0-1,0 1,0 0,0-1,0 1,0 0,-1-1,1 1,0 0,0-1,0 1,0 0,0-1,0 1,0-1,0 0,0 1,0-1,0 0,0 1,0-1,0 0,0 1,0-1,0 0,0 1,0-1,0 1,0-1,0 0,0 1,0-1,0 0,0 0,0 1,0-1,0 0,0 0,0 1,0-1,0 1,0-1,0 0,0 0,0 0,0 0,0 1,0-1,0 0,0 0,1 0,-1 0,0 1,0-1,0 0,0 0,0 0,0 0,0 0,0 0,0 1,0-1,0 0,0 0,0 0,0 0,0 0,0 0,0 0,0 0,0 0,0 1,0-1,0 0,0 0,0 0,0 0,0 0,0 0,0 0,0 0,0 0,0 0,1 0,-1 0,0 0,0 0,0 0,1 0,-1 0,1 0,-1 0,1-1,0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189 463,'2'0,"-4"0,2 0,0 0,0 0,0 0,0 0,0 0,0 0,0 0,0 0,0 0,1 0,-1 0,0 0,0 0,0 0,0 0,0 0,0 0,0 0,0 0,0 0,0 0,0 0,0 0,0 0,0 0,0 0,1-1,-1 1,0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191 435,'2'0,"-4"0,2 0,0 0,0 0,0-1,0 1,0 0,0 0,0 0,0 0,0 0,0 0,0 0,0 0,0 0,0 0,0 0,0 0,-1 0,1 0,0 0,-1 1,0-1,1 0,-1 0,1 1,0-1,-1 0,1 0,0 0,-1 1,1-1,0 0,0 0,0 0,0 0,-1 0,1 1,0-1,0 0,0 0,0 0,0 0,0 0,0 1,0-1,1 0,-1 0,0 0,0 1,1-1,-1 0,1 0,-1 1,1-1,-1 0,0 0,1 1,-1-1,0 0,1 0,-1 1,0-1,1 0,-1 0,0 0,0 1,1-1,-1 0,0 0,0 1,0-1,1 0,-1 1,0-1,0 0,0 0,0 1,0-1,0 0,0 0,0 1,0-1,0 0,-1 1,1-1,-1 0,1 1,-1-1,1 0,-1 1,1-1,-1 0,1 0,0 1,-1-1,1 0,0 0,-1 0,1 0,-1 0,1 0,0 0,0 0,-1 0,1 0,0 0,-1 0,1 0,0 0,0 0,-1 0,1 0,0 0,0 0,-1 0,1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196 469,'2'0,"-4"0,2 0,0 0,0 0,0 0,0 0,0 0,0 0,1 0,-1 0,0 1,0-1,0 0,0 0,0 0,0 0,0 0,-1 0,1 0,-2 0,1 0,0 0,-1 1,1-1,-1 0,0 0,0 0,0 1,-1-1,1 0,0 0,0 0,0 0,0 0,0 0,0 0,0 0,1 0,-1 0,1 0,-1 0,1 0,0 0,0 0,0 0,0 0,1 0,-1 0,0 0,0 0,1 0,-1 0,0 0,0 0,1 0,-1 0,1 0,0 0,-1 0,1 0,0 0,0 0,-1 0,1 0,0 0,0 0,0 0,0 0,-1 0,1 0,0 0,0 0,0 0,0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164 497,'2'0,"-4"0,2 0,0 0,0 0,0 0,0 0,0 0,0 0,0 0,0 0,0 0,0 0,0 0,0 0,0 0,0-1,1 1,-1 0,0 0,0 0,0 0,0 0,0 0,0 0,0 0,0 0,0 0,0-1,0 1,0 0,0 0,0 0,-1 0,1 0,0-1,0 1,0 0,-1 0,1 0,0-1,0 1,0 0,-1 0,1 0,0 0,0 0,-1 0,1 0,0 0,-1 0,1 0,0 0,0 0,-1 1,1-1,0 0,-1 0,1 1,0-1,-1 0,1 0,0 0,0 1,0-1,0 0,-1 1,1-1,0 0,0 0,0 1,0-1,0 0,0 1,0-1,0 0,-1 0,1 1,0-1,1 0,-1 1,0-1,0 0,0 1,0-1,0 0,0 1,0-1,0 0,0 0,0 0,0 1,0-1,0 0,0 0,0 0,0 0,1 0,-1 1,0-1,0 0,0 0,0 0,0 0,0 0,0 0,1 0,-1 0,0 0,0 0,0 0,0 0,1 0,-1 0,0 0,0 0,1 0,-1 0,0 0,0-1,0 1,1 0,-1 0,0 0,0 0,1-1,-1 1,0 0,0-1,0 1,1-1,-1 1,0-1,0 1,1-1,-1 1,0-1,0 0,1 1,-1-1,0 1,0-1,0 0,0 1,0-1,1 0,-1 1,0-1,0 0,0 1,0-1,0 1,0-1,0 0,0 1,1-1,-1 1,0-1,0 1,0-1,0 1,0 0,0-1,0 1,0 0,0-1,0 1,0 0,0 0,0-1,0 1,0 0,0 0,0 0,0-1,0 1,0 0,0 0,0 0,0 0,0 0,0-1,0 1,0 0,0 0,0 0,0 0,0 0,0 0,0 0,0 0,0 0,0 0,0 0,0 0,0 0,0 0,0-1,0 1,0 0,0 0,0 0,0 0,0 0,0 0,0 0,0 0,0 0,0 0,0 0,0 0,0 0,0 0,0 0,0 0,0 0,0 0,0 0,0 0,0 0,0 0,0 0,0 0,0 0,0 0,0 0,0 0,0 0,0-1,0 1,0 0,0 0,0 0,0 0,0 0,0 0,0 0,0 0,0 0,0 0,0 0,0 0,0 0,0 0,0 0,0 0,0 0,0 0,0 0,0 0,0 0,0 0,0 0,0 0,0 1,1-1,-1 1,0-1,0 1,0 0,0-1,0 1,0 0,0-1,0 1,0 0,0-1,0 1,0 0,0-1,0 1,0 0,0-1,0 1,0-1,0 1,0-1,0 1,0-1,0 0,0 1,0-1,0 0,0 1,0-1,0 0,0 1,0-1,0 1,0-1,0 0,0 1,0-1,0 0,0 0,0 1,0-1,0 0,0 1,0-1,0 0,-1 0,1 0,0 0,0 0,0 1,0-1,0 0,0 0,0 0,1 0,-1 1,0-1,0 0,0 0,0 0,0 1,0-1,0 0,0 0,0 0,0 0,0 0,0 0,0 1,0-1,0 0,1 0,-1 0,0 0,0 0,0 0,0 0,0 0,0 0,0 1,0-1,0 0,0 0,0 0,0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179 483,'2'0,"-4"0,2 0,0 0,0 0,0-1,0 1,0 0,0 0,0 0,0 0,0 0,0 0,0 0,0-1,0 1,0 0,0 0,0 0,0 0,0 0,0 0,0 0,0 0,0 0,0 0,0 0,0 0,0 0,0 0,0 0,0 0,0 0,0 0,0 0,0 0,0 1,0 0,0-1,0 1,0 0,0-1,0 1,0 0,0 0,0-1,0 1,0 0,0 0,0-1,0 1,0 0,1-1,-1 1,0 0,0 0,0 0,0 0,1-1,-1 1,0-1,0 1,0 0,0-1,0 0,0 1,0-1,1 0,-1 1,0-1,0 0,0 0,0 0,0 1,0-1,0 0,0 0,0 0,1 0,-1 0,0 0,0 0,0 0,0 0,1 0,-1 0,0 0,1 0,-1 0,0 0,1 0,-1 0,0 0,0-1,1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174 490,'2'0,"-4"0,2 0,0 0,0 0,0 0,0 0,0 0,0 0,0 0,0 0,0 0,0 0,0 0,0 0,0 0,0 0,0 0,0 0,0 0,0 0,0 0,0 0,0 0,0 0,0 0,0 0,0 0,0 0,0 0,1-1,-1 1,0 0,1 0,0 0,-1 0,1 0,0-1,-1 1,1 0,-1 0,1 0,-1 0,1 0,-1 0,1 0,-1-1,1 1,-1 0,1 0,0 0,-1 0,2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166 536,'2'0,"-4"0,2 0,0 0,0 0,0 0,0 0,0 0,0 0,0 0,0 0,0 0,1 0,-1-1,0 1,0 0,1 0,-1-1,1 1,-1-1,1 1,-1-1,1 1,-1 0,1-1,-1 1,1-1,-1 1,1 0,-1 0,0 0,0 0,1-1,-1 1,0 0,1 0,-1 0,1 0,0 1,0-1,0 1,0-1,0 0,0 0,0 1,0-1,0 0,0 1,0-1,1 0,-1 0,0 0,0 0,0 0,0 0,-1 0,1 0,0 0,-1 0,0 0,1 0,-1 0,0 0,1-1,-1 1,0 0,0 0,0 0,1 0,-1 0,0 0,0 0,0 0,0 0,0 0,0 0,0 0,0 0,0 0,-1 0,0 1,1 0,-1-1,1 1,-1 0,0 0,0 0,1 0,-1 1,0-1,0 1,0 0,-1 0,1-1,1 0,-1 0,0 0,0 0,1 0,-1 0,1 0,-1-1,0 0,1 1,0-1,-1 0,1 0,0 1,-1-1,1 0,0 0,-1 0,1 0,0 0,0 0,0 0,0 0,0 0,0 0,-1 0,1 0,0-1,0 1,1 0,-1 0,0 0,0 0,1 0,-1-1,0 1,1 0,-1 1,1-1,1 0,-2 0,2 1,-1-1,0 0,0 1,0-1,0 0,-1 1,1-1,0 0,0 0,-1 1,1-1,0 0,0 0,-1 0,1 0,0 0,0 0,0 0,-1 0,1 0,0 0,0 0,0 0,0-1,0 1,-1 0,1 0,0-1,0 1,-1 0,0-1,1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204 475,'2'0,"-4"0,2 0,0 0,0 0,0 0,0 0,0 0,0 0,0 0,0 0,0 0,0 0,0 0,0 0,0 0,0 0,0 0,1 0,-1-1,0 1,1 0,-1 0,1 0,-1 0,1 0,0 0,0-1,-1 1,1 0,0 0,-1 0,1 0,0-1,-1 1,1 0,-1 0,1 0,-1 0,1 0,-1 0,0 0,0 0,1 0,-1 0,0 0,0 0,0-1,1 1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204 467,'2'0,"-4"0,2 0,0 0,0 0,1 0,-1 0,1 0,-1 0,1 0,0-1,-1 1,1 0,0 0,0 0,0 0,0 0,-1 0,1 0,0 0,0-1,-1 1,1 0,0 0,-1 0,1 0,0 0,-1 0,1 0,-1 0,0 0,1 0,-1 0,0-1,2 1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240 442,'2'0,"-4"0,2-1,0 1,0 0,0 0,0 0,0 0,0 0,0 0,0-1,0 1,0 0,0 0,0 0,0 0,0 0,0 0,0 0,0 0,0 0,0 0,0 0,0 0,0 1,0 0,1 0,-1 0,0 0,0 0,0 1,0-1,0 0,0 1,0 0,0 0,0 0,0 0,0 0,0-1,0 1,0-1,0 2,0-1,0-1,1 0,-1 1,0-1,0 0,1 0,-1 0,0 1,1-2,-1 1,0 0,0 0,1-1,-1 1,0-1,0 1,0-1,1 0,-1 1,0-1,0 0,0 0,0 1,0-1,0 0,0 0,0 0,0 0,1 0,-1 0,0 0,0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255 458,'2'0,"-4"0,2 0,0 0,0-1,0 1,0 0,0 0,0 0,0 0,0 0,0 0,0 0,0 0,0 0,0 1,1-1,-1 0,0 1,1-1,-1 1,0 0,1-1,-1 1,0 0,0 0,1 0,-1 0,0 0,0 0,0-1,0 1,1 0,-1-1,0 1,0-1,0 0,0 1,0-1,0 0,0 0,0 1,0-1,0 0,0 0,0 0,0 0,0 0,0 0,0 0,0 0,0 0,0 0,0 0,0 0,0 0,0-1,0 0,0 1,0-1,1 0,-1 0,0 0,0 0,1 0,-1 0,0 0,1 0,-1 0,1 0,-1 1,0-1,1 0,-1 1,0-1,1 1,-1-1,0 1,0 0,1 0,-1-1,0 1,0 0,0 0,0 0,1 0,-1 0,0-1,0 1,1 0,-1 0,0 0,0 0,0 0,1 0,-1 0,0 0,1 0,-1 0,0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286 440,'2'0,"-4"0,2 0,0 0,0 0,0 0,0 0,0 0,0 0,0 0,0 0,0 0,0 0,0 0,0 0,0 0,0 0,0 0,0 0,0 0,0 0,0 0,0 0,0 0,0 0,0 1,0 0,-1-1,1 1,0-1,0 1,-1-1,1 1,0-1,0 1,-1-1,1 1,0-1,0 0,0 0,0 1,0-1,-1 0,1 0,0 0,0 0,0 0,0 0,0 1,0-1,0 0,0 0,0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248 444,'2'0,"-4"0,2 0,0 0,0 0,0 0,0 0,0 0,0 0,0 0,0 0,0 0,0 0,0 0,0 0,0 0,0 0,0 0,0 0,0 0,1 0,0 0,0 0,0 0,0 0,0-1,1 1,-1 0,0 0,0 0,0 0,0 0,-1 0,1 0,0 0,0 0,-1 0,1 0,0 0,-1 0,1 0,-1 0,0 0,1 0,-1 0,0 0,1-1,-1 1,0 0,1 0,-1 0,0 0,0 0,0 0,1 0,-1 0,0 0,0 0,0 0,0-1,0 1,0 0,0 0,1 0,-1 0,0 0,0-1,0 1,0 0,0 0,0 0,0 0,0 0,0 0,0-1,0 1,0 0,0 0,0 0,0 0,0 0,0 0,0 0,0 0,0 0,0 0,0 0,0 0,0 0,0 0,0 0,0 0,0 0,0 0,0 0,0 0,0 0,0 0,0 0,0 0,0 0,1 0,-1 1,0-1,0 0,0 0,0 0,0 1,0-1,0 0,0 1,-1-1,1 0,0 1,-1-1,1 1,0-1,-1 0,1 1,0-1,0 0,-1 0,1 0,0 1,0-1,0 0,0 0,0 0,0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291 457,'2'0,"-4"0,2 0,0 0,0 0,0-1,0 1,0 0,0 0,0 0,0 0,0 0,0 0,0 0,0 0,0 0,0 0,0 0,0 0,0 0,0 0,0 0,0 0,0 0,0 0,0 0,-1 0,1 1,-1 0,1 0,-1-1,1 1,-1 0,1 0,-1 0,1 0,0 0,-1-1,1 1,0 0,-1 0,1 0,0 0,0-1,0 1,0 0,0-1,0 1,0 0,0-1,0 1,0 0,1-1,-1 1,0-1,0 0,1 1,-1-1,0 0,1 1,-1-1,1 0,0 1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297 458,'2'0,"-4"0,2-1,0 1,0 0,0 0,0 0,0 0,0 0,0 0,0 0,0 0,0 0,0-1,0 1,0 0,0 0,0 0,0 0,0 0,0 0,0 0,0 0,0 0,0 0,0 0,0 0,0 0,0 0,0 0,0 0,0 1,0-1,0 1,0-1,0 1,0 0,0-1,0 1,0 0,0-1,0 1,0 0,0 0,0 0,0 0,0 0,0 0,0-1,0 1,0-1,0 1,0 0,0-1,0 1,0-1,0 0,0 0,0 1,1-1,-1 0,0 0,0 1,0-1,0 0,0 0,1 0,-1 0,0 1,0-1,0 0,1 0,-1 0,0 0,1 0,-1 0,0 0,1-1,0 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290 465,'2'0,"-4"0,2 0,0 0,0 0,0 0,0 0,0 0,1-1,-1 1,1 0,0 0,-1 0,1 0,0 0,0 0,-1 0,1 0,0 0,-1 0,1 0,0 0,-1 0,1-1,-1 1,1 0,-1 0,0 0,1 0,-1 0,1 0,0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313 455,'2'0,"-4"0,2 0,0 0,0 0,0 0,0 0,0 0,0 0,0 0,0 0,1 1,-1-1,1 1,-1-1,1 1,-1-1,1 1,-1 0,1 0,0 0,-1-1,0 1,1 0,-1 0,0 0,0 0,0 0,0 0,0-1,0 1,0 0,0-1,0 1,0 0,-1-1,1 1,0-1,0 1,-1-1,1 0,0 1,0-1,-1 0,1 0,0 0,0 1,-1-1,1 0,0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176 550,'2'0,"-4"0,2 0,0 0,0 0,0 0,0 0,0 0,0 0,0 0,1 0,-1 0,1 0,0 0,2-1,-2 1,0 0,1 0,-1 0,0-1,1 1,-1 0,1 0,-1 0,-1 0,2 0,1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327 439,'2'0,"-4"0,2 0,0 0,0-1,0 1,0 0,0 0,1 0,-1 0,0-1,0 1,0 0,0 0,0 0,0 0,0 0,0 0,0 0,0 0,0 0,0 0,0 0,1 0,-1 0,0 1,1-1,-1 1,0 0,1 0,-1 1,0-1,1 1,-1 0,0 0,0 0,1 0,-1 0,0 0,0 0,0 0,0 0,0 0,1 0,-1-1,0 1,0 0,0-1,0 0,1 1,-1-1,0 0,0 0,0 0,0 0,0 0,0-1,0 1,0-1,0 1,0-1,0 0,1 0,-1 1,0-1,0 0,0 0,0 1,0-1,0 0,0 0,0 0,0 0,0 0,0 1,1-1,-1 0,0 0,0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402 490,'2'0,"-4"0,2 0,0 0,0 0,0 0,0 0,0 0,0 0,0 0,0 0,0-1,0 1,0 0,0 0,0 0,0 0,0 0,0 1,0-1,0 0,0 1,0-1,0 1,0-1,0 1,0 0,0 0,-1 0,1 0,-1 0,1-1,0 1,-1-1,1 1,0-1,0 0,0 0,-2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402 469,'2'0,"-4"0,2 0,0-1,0 1,0 0,0 0,0 0,0 0,0 0,0 0,0 0,0 0,2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484 448,'2'0,"-4"0,2 0,0 0,0 0,0 0,0 0,0 0,0 0,0 0,0 0,0 0,0 0,0 0,0 0,0 0,0 0,0 0,0 0,0 0,0 0,0 0,0 0,0 0,0 0,0 0,0 0,0 0,0 0,0 0,0 0,0 0,0 0,0 0,0 0,0 0,0 0,0 0,0 0,0 0,0 0,0-1,1 1,-1 0,0 0,0 0,0 0,0 0,0 0,0 0,0 0,0 0,0 0,0 0,0 0,0 0,1 0,-1 0,0 0,0 0,0-1,0 1,0 0,0 0,0 0,0 0,0 0,0 0,0 0,0 0,0 0,0 0,0-1,0 1,0 0,0 0,0 0,0 0,0 0,0 0,0 0,0 0,0 0,0-1,0 1,0 0,0 0,0 0,0 0,0 0,0 0,-1 0,1 0,0 0,0 0,0 0,0 0,0 0,0-1,-1 1,1 0,0 0,-1 0,1 0,-1 0,1 1,0-1,-1 0,1 0,0 0,-1 0,1 0,-1 0,1 0,0 0,-1 0,1 0,0 1,-1-1,1 0,0 0,-1 0,1 0,0 0,0 1,-1-1,1 0,0 0,0 0,-1 1,1-1,0 0,0 0,-1 1,1-1,0 0,0 0,0 0,0 1,-1-1,1 0,0 1,0-1,0 0,0 0,0 1,0-1,0 1,0-1,0 0,0 1,0-1,0 0,0 1,0-1,0 0,0 0,0 1,0-1,0 0,0 0,0 1,0-1,0 0,1 0,-1 0,0 1,0-1,0 0,0 0,1 0,-1 1,0-1,0 0,0 0,1 0,-1 0,0 0,1 0,-1 0,0 1,0-1,1 0,-1 0,0 0,0 0,1 0,-1-1,1 1,-1 0,0 0,1 0,-1 0,0 0,1 0,-1 0,0-1,0 1,1 0,-1 0,0 0,0 0,1-1,-1 1,0 0,1-1,-1 1,0 0,1-1,-1 1,0-1,0 1,1 0,-1-1,0 1,1-1,-1 1,0-1,1 1,-1-1,0 1,0-1,1 1,-1-1,0 1,0-1,1 1,-1-1,0 1,0-1,0 1,1-1,-1 1,0-1,0 1,0-1,1 0,-1 1,0-1,0 1,0-1,0 1,1 0,-1-1,0 1,0 0,0-1,0 1,0-1,0 1,0-1,1 1,-1 0,0-1,0 1,0 0,0-1,0 1,0-1,1 1,-1-1,0 1,0 0,0-1,0 1,0 0,0-1,0 1,0 0,0-1,1 1,-1 0,0-1,0 1,0 0,0 0,0-1,0 1,0 0,0 0,0-1,0 1,0 0,0 0,0 0,0 0,0-1,1 1,-1 0,0 0,0 0,0 0,0 0,0-1,0 1,0 0,0 0,0 0,0 0,0 0,0 0,0 0,0 0,0 0,0 0,0 0,0 0,0 0,0 0,0 0,0 0,0 1,0-1,0 1,0 0,0-1,-1 1,1 0,0 0,0 1,-1-1,1 0,0-1,0 1,-1 0,1 0,0 0,0-1,0 1,-1 0,1 0,0-1,0 1,0-1,-1 1,1 0,0-1,0 1,0-1,0 1,-1 0,1-1,0 1,0 0,0-1,0 1,0-1,0 1,0-1,-1 1,1-1,0 1,0-1,0 1,0-1,0 0,0 1,0-1,0 0,0 1,0-1,0 0,0 1,0-1,0 0,0 1,0-1,0 0,0 0,0 0,0 1,0-1,0 0,0 0,0 0,0 0,0 1,0-1,0 0,0 0,0 0,1 0,-1 0,0 0,0 0,0 0,0 0,1 0,-1 0,2-1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507 434,'0'-1,"0"1,0 0,0 0,0 0,0 0,0 0,0 0,0 0,0 0,0 0,0 0,0 0,0 0,0 0,0 0,0 0,0 0,0 0,0 0,0 0,0 0,0 0,0 0,0 0,0 0,1 0,-1 0,1-1,-1 1,1 0,0 0,0 0,1 0,-1 0,0 0,0-1,0 1,0 0,0 0,0 0,0 0,0-1,0 1,-1 0,1 0,-1 0,1 0,-1 0,0 0,1 0,-1 0,0 0,1 0,-1 0,0 0,0 0,1 0,-1 0,0 0,0 0,0 0,0 0,1 0,-1 0,0 0,0 0,0-1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519 431,'2'0,"-4"0,2 0,0 0,-1 0,1 0,0 0,0 0,0 0,0 0,0 0,0 0,0 0,0 0,0 0,0 0,0 0,0 0,0 0,0 1,0-1,0 0,0 0,0 0,0 0,0 0,0 1,0-1,-1 1,1 0,0-1,0 1,0 0,0 0,0 0,0 0,-1 0,1 0,0 0,0-1,0 1,0 0,0 0,-1-1,1 1,0 0,0-1,0 1,0 0,0-1,0 1,0-1,0 0,0 0,0 1,0-1,0 0,0 0,0 0,0 0,0 1,0-1,0 0,0 0,0 0,-1 0,1 0,0 0,0 0,0 0,0 0,0 0,1 0,-1 0,0 1,0-1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531 466,'2'0,"-4"0,2 0,0 0,0 0,0 0,0 0,0 0,0 0,1 0,-1 0,0-1,0 1,0 0,0 0,0 0,0 0,0 0,0 0,0 0,0 0,0 0,0 0,0 0,0 0,0 0,0 0,0 0,0 0,0 0,-1 0,0 0,-1 0,1 0,0 0,-1 0,0 0,0 0,0 0,-1 0,1 0,-1 0,0 0,0 0,0 0,1 0,0 0,-1 0,2 0,-1 0,0 0,1 0,-1-1,1 1,-1 0,1 0,-1 0,1 0,0 0,1 0,-1 0,0 0,0 0,1 0,-1 0,0 0,1 0,-1 0,0 0,1 0,0 0,-1 0,1 0,-1 0,1 0,0 1,-1-1,1 0,0 0,0 0,-1 0,1 0,0 0,0 0,0 0,0 0,-1 0,1 0,0 0,0 0,0 0,0 0,0 0,0 0,0 0,0 0,0 0,0 0,0 0,0 0,0 0,0 0,0 0,2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487 500,'2'0,"-4"0,3 0,-1 0,0 0,0 0,0 0,0 0,0 0,0 0,0 0,0 0,0-1,0 1,0 0,0 0,0-1,-1 1,1 0,0-1,0 1,0 0,-1-1,1 1,-1 0,1-1,0 1,0 0,-1 0,1 0,0 0,-1-1,1 1,0 0,0 0,-1 0,1 0,0 0,-1 0,1 0,-1 0,1 0,0 0,-1 1,1-1,-1 0,1 0,-1 0,1 1,-1-1,1 0,-1 0,1 0,0 1,-1-1,1 0,-1 1,1-1,0 1,0-1,0 0,0 1,-1-1,1 0,0 1,0-1,0 0,0 0,0 1,0-1,0 0,0 1,0-1,0 1,0-1,0 1,0-1,0 0,0 1,0-1,0 0,0 1,0-1,1 0,-1 1,0-1,0 0,0 0,0 1,1-1,-1 0,0 0,0 1,0-1,1 0,-1 0,0 0,0 0,1 1,-1-1,0 0,0 0,1 0,-1 0,0 0,0 0,1 0,-1 0,0 0,1 0,-1 0,1 0,-1 0,0 0,1-1,-1 1,0 0,1-1,-1 1,1-1,-1 1,1-1,0 0,-1 0,1 0,-1 0,1 0,0 0,-1 0,1 1,-1-1,1 0,-1 0,0 0,1 0,-1 0,1 0,-1 0,1 0,-1 0,1 0,-1 0,0 0,0 0,1 0,-1 0,0 0,1 0,-1 0,0 0,0 0,0 0,1 0,-1 0,0 1,0-1,0 0,0 1,0-1,0 0,1 1,-1-1,0 1,0-1,0 1,0 0,0-1,0 1,0 0,0 0,0-1,0 1,0 0,0 0,0 0,0 0,0 0,1-1,-1 1,0 0,0 0,0 0,0 0,-1 0,1 1,0-1,0 1,0 0,-1-1,1 1,0 0,-1 0,1 1,0-1,-1 0,1 0,0 0,0 0,-1 0,1 0,0 0,0 0,0 0,0 0,0 0,0 0,0-1,0 1,0 0,0 0,0 0,0-1,0 1,0 0,0 0,0-1,0 1,0 0,0-1,0 1,0-1,0 1,0-1,0 1,0-1,0 1,0-1,0 1,0-1,0 0,0 0,0 1,0-1,0 0,0 1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515 479,'2'0,"-4"0,2 0,0 0,0 0,0 0,0 0,0 0,0 0,0 0,0-1,0 1,-1 0,1 0,-1 0,1 1,-1-1,0 0,1 0,-1 0,0 0,1 1,-1-1,1 0,0 0,-1 1,1-1,0 0,-1 0,1 1,0-1,0 0,0 1,0-1,0 0,0 1,1-1,-1 1,0-1,1 1,-1-1,1 1,0-1,-1 1,1-1,-1 1,1-1,0 1,-1-1,1 1,-1-1,1 1,-1-1,1 1,-1-1,1 1,-1-1,0 1,0-1,1 1,-1-1,0 0,0 1,0-1,0 1,0-1,-1 1,1-1,0 1,-1-1,1 0,-1 1,1-1,-1 1,0-1,0 0,1 1,-1-1,0 0,1 0,-1 0,1 0,0 0,-1 1,1-1,0 0,-1 0,1 0,0 0,0 0,0 0,-1 0,1 0,0 0,0 0,0 0,0-1,-1 1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552 465,'2'0,"-4"0,2 0,-1 0,1 0,0 0,0 0,0 0,0 0,0 0,0 0,0 0,0 0,0 0,0 0,0 0,0 0,0 0,0 0,0 0,0 0,1 0,0 0,-1 0,1 0,0 0,0 0,-1 0,1 0,0 0,0 0,0 0,0 0,0 0,0 0,-1 0,1 0,-1 0,1 1,-1-1,1 0,-1-1,0 1,0 0,1 0,-1 0,0 0,0 0,0 0,0 0,1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233 529,'2'0,"-4"0,2 0,0 0,0 0,-1 0,1 1,-1 0,0 0,0 2,0-2,0 3,1-2,0-1,0 1,0-1,0 1,0-1,0 3,1-1,0 0,-1-3,0 1,2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554 458,'2'0,"-4"0,2 0,0 0,0 0,0 0,0 0,0 0,0 0,1 0,-1 0,1 0,0 0,0 0,-1 0,1 0,0 0,0 0,0 0,-1 0,1 0,0 0,-1 0,1 0,0 0,-1 0,1 0,-1 0,0 0,1 0,0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589 465,'2'0,"-4"0,2 0,0 0,0 0,0 0,0 0,1 0,0 0,0 0,1 0,-1 0,1 0,-1 0,1 0,1 1,-1-1,0 0,1 0,-1 0,1-1,-1 1,0 0,0 0,0 0,0 0,0 0,0 0,-1 0,1-1,0 1,-1 0,1 0,-1 0,0 0,1-1,-1 1,0 0,0 0,0 0,-1-1,1 1,0 0,-1 0,0 0,1 0,-1 0,0 0,1 0,-1 0,0-1,0 1,1 0,-1-1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604 442,'2'0,"-4"0,2 0,1 0,-1 0,0 0,0 0,0 0,0 0,0 0,0 0,0 0,0 0,0 0,0 0,0 0,0 0,1 0,-1 0,0 0,0 1,0-1,0 0,0 0,0 0,0 0,0 0,0 0,0 0,1 0,-1 0,0 0,0 0,0 0,0 0,0 0,0 0,0 0,0 0,0 0,0 0,1 0,-1 0,0 0,0 0,0 0,0 0,0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635 422,'2'0,"-4"0,2 0,0 0,0 0,1 0,-1 0,0 0,0 0,0 0,0 0,1 0,-1 0,0 0,0 0,0 0,0 0,0 0,0 0,0 0,0 0,0 0,0 0,0 0,1 0,-1 0,-1 1,1-1,-1 0,0 0,0 0,-1 1,0-1,-1 0,1 1,-1-1,0 0,0 1,0-1,0 0,0 1,1-1,-1 0,1 0,-1 0,1 0,0 1,0-1,0 0,0 0,1 0,-1 0,1 0,0 0,0 0,1 0,-1 0,1 0,0 0,-1 0,1 0,0 0,0 0,0 0,0 0,0 0,-1 0,1 0,0 0,0 0,0 0,0 0,0 0,0 0,2-1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599 409,'2'0,"-4"0,2 0,0 0,0 0,0-1,0 1,0 0,0-1,0 1,0 0,0-1,0 1,0 0,-1 0,1-1,0 1,0 0,0 0,-1-1,1 1,0 0,-1 0,1 0,-1 0,0 0,1 0,-1 0,0 0,1 0,-1 0,0 0,1 1,-1-1,1 0,-1 0,1 1,-1-1,1 0,-1 1,1-1,0 1,-1-1,1 1,0-1,0 1,0-1,0 1,-1-1,1 1,0-1,0 1,0-1,0 1,0 0,0-1,0 0,0 1,0-1,0 0,0 1,1-1,-1 0,0 0,0 1,0-1,0 0,0 0,0 1,1-1,-1 0,0 0,0 0,1 0,-1 0,0 1,0-1,1 0,-1 0,0 0,0 0,1 0,-1 0,0-1,1 1,-1 0,1 0,-1 0,0-1,1 1,0 0,-1-1,1 1,-1-1,1 1,-1-1,1 0,-1 1,1-1,0 0,-1 0,1 0,-1 0,1 0,-1 0,1 0,-1 0,1 0,-1 0,0 0,1 0,-1 0,0 0,1 0,-1 0,0-1,0 1,0 0,0 1,1-1,-1 0,0 0,0 1,0-1,0 0,0 1,0-1,0 1,0 0,0-1,0 1,0 0,0 0,0-1,0 1,0 0,0 0,0 0,0 0,0 0,0 0,0 0,0 0,0 0,0 0,0 1,0-1,0 1,0 0,-1 0,1 1,0-1,0 0,-1 1,1-1,0 1,0-1,-1 1,1-1,0 1,0-1,0 0,0 1,0-1,-1 0,1 0,0 0,1 0,-1-1,0 1,0-1,0 1,0-1,0 1,0-1,0 0,0 1,0-1,0 0,1 0,-1 1,0-1,0 0,0 0,1 0,0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614 400,'2'0,"-4"0,2 0,0 0,0 0,0 0,0 0,0 0,0 0,0 0,1 0,-1 0,1 0,0-1,0 1,0 0,1 0,-1 0,0 0,0 0,1-1,-1 1,0 0,0 0,0 0,0 0,0 0,0 0,-1 0,1-1,-1 1,1 0,-1 0,0 0,1 0,-1 0,0 0,0 0,1 0,-1 0,0 0,0 0,0 0,0 0,0 0,0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626 398,'2'0,"-4"0,2 0,0 0,-1 0,1 0,0 1,0-1,0 0,0 0,-1 0,1 1,0-1,0 0,-1 1,1-1,0 1,0 0,-1 0,1 0,0 0,-1 0,1 0,0 0,0 0,0 0,0 0,0 0,0 0,0 0,0 0,0 0,0 0,0 0,0-1,0 1,0 0,0-1,0 1,0-1,0 0,0 1,0-1,0 0,0 0,0 1,0-1,0 0,0 0,0 0,0 0,0 0,0 0,0 0,0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632 385,'2'0,"-4"0,2 0,0 0,0 0,0 0,0 0,0-1,0 1,0 0,0 0,0 0,0 0,0 0,0 0,0 0,1 0,-1 0,0 0,0 0,0 0,0 0,0 0,0 0,0 0,0 0,-1 0,1 0,-1 1,0-1,0 0,0 0,0 0,0 0,0 0,0 0,0 1,0-1,0 0,0 0,0 0,0 0,0 0,0 0,1 0,-1 0,1 0,-1 0,1 0,0 0,-1 0,1 0,0 0,0 0,-1 0,1 0,0 0,0 0,0 0,0 0,0 0,0 0,0 0,0 0,0 0,0 0,0 0,0 0,0 0,0 0,0 0,0 0,0 0,0 0,0 0,0 0,0 0,2-1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628 380,'2'0,"-4"0,2 0,0 0,0 0,0 0,0 0,0 0,0 0,0 0,1 0,-1 0,1 1,-1-1,0 0,1 0,-1 0,1 1,-1-1,1 0,-1 1,1-1,-1 0,1 1,-1-1,0 0,0 0,1 1,-1-1,0 0,0 0,0 1,0-1,0 0,0 0,0 1,0-1,0 0,0 1,-1-1,1 0,0 0,-1 0,1 1,0-1,-1 0,1 0,0 0,-1 1,1-1,0 0,0 0,-1 0,1 1,-1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610 454,'2'0,"-4"0,2 0,0 0,0 0,0 0,0 0,0 0,0 0,0 0,0 0,0 0,0 0,0 0,0 0,0 0,0-1,0 1,0 0,1-1,-1 1,0 0,0 0,-1-1,1 1,0 0,0-1,0 1,0-1,0 1,-1-1,1 1,0-1,-1 1,1-1,0 1,-1-1,1 1,0-1,-1 1,1 0,-1 0,1-1,0 1,-1 0,1 0,-1 0,1-1,0 1,-1 0,1 0,0 0,-1 0,1 0,0 0,-1 0,1 0,-1 0,1 0,0 0,-1 0,1 0,-1 0,1 0,0 0,-1 0,1 1,-1-1,1 0,0 0,-1 0,1 0,0 1,-1-1,1 0,0 0,0 0,-1 1,1-1,0 0,0 0,0 0,0 1,-1-1,1 0,0 1,0-1,0 0,0 1,0-1,0 0,0 1,0-1,0 0,1 1,-1-1,0 0,0 1,0-1,0 0,0 0,1 1,-1-1,0 0,0 0,0 0,1 1,-1-1,0 0,1 0,-1 0,0 0,1 0,-1 1,0-1,0 0,1 0,-1 0,0 0,1 0,-1 0,1-1,-1 1,0 0,1 0,-1 0,1 0,-1-1,1 1,-1 0,1 0,-1-1,1 1,0-1,-1 1,1 0,-1-1,1 1,-1-1,1 1,-1-1,0 1,1-1,-1 1,1-1,-1 1,1-1,-1 0,0 1,1-1,-1 0,1 0,-1 1,0-1,1 0,-1 1,0-1,1 0,-1 1,0-1,0 0,1 1,-1-1,0 0,0 1,0-1,0 0,1 1,-1-1,0 0,0 1,0-1,0 1,0-1,0 1,0-1,0 1,0-1,0 1,0 0,0 0,0-1,0 1,0 0,0 0,0-1,0 1,0 0,0 0,0 0,0 0,0 0,0 0,0 0,0 0,0 0,0 0,0 0,0 0,0 0,0 0,0 0,0 0,0 0,0 0,0 0,0 0,0 1,0 0,0-1,0 1,0 0,0 0,0 0,0 0,-1 0,1 0,0 0,0 0,0 0,-1 0,1 0,0-1,0 1,0 0,0 0,-1-1,1 1,0 0,0-1,0 1,0 0,0-1,0 1,0-1,0 1,0-1,0 1,0-1,0 0,0 1,0-1,0 0,0 1,0-1,0 0,0 1,0-1,0 0,0 0,0 1,0-1,0 0,0 0,0 1,0-1,0 0,0 0,0 0,0 1,0-1,0 0,0 0,0 1,0-1,1 0,-1 0,0 0,0 0,0 0,0 1,0-1,0 0,1 0,-1 0,0 0,0 0,0 0,1 0,-1 0,0 1,0-1,1 0,-1 0,0 0,1 0,-1 0,0 0,1 0,-1 0,0-1,2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248 533,'2'0,"-4"0,2 0,0 0,0 0,-1 0,1 0,0 1,0 0,0 0,0 0,-1 0,1 0,0 1,0 0,0-1,-1 0,1 0,0 0,1 1,-1-1,0 0,0-1,0 1,0 0,0-1,0 1,1 0,-1 0,1-1,-1 0,1 1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628 433,'2'0,"-4"0,2 0,0 0,0-1,0 1,0 0,0 0,0-1,0 1,1 0,-1 0,0 0,0-1,0 1,0 0,0 0,0 0,0 0,0 0,0-1,0 1,0 0,0 0,0 0,0 0,0 0,0 0,0 0,0 0,0 0,0 0,0 0,0 0,0 0,0 0,0 0,0 0,0 0,0 0,0 1,0 0,-1-1,1 1,0-1,0 1,0 0,0-1,0 1,0 0,0-1,0 1,0 0,-1-1,1 1,0 0,0-1,0 1,0 0,0-1,0 1,0-1,0 1,0 0,0-1,0 0,0 1,0-1,1 0,-1 1,0-1,0 0,0 1,0-1,0 0,0 0,0 0,0 1,0-1,0 0,0 0,0 0,0 0,1 1,-1-1,0 0,0 0,0 0,0 0,0 0,0 0,1 1,-1-1,0 0,0 0,0 0,0 0,1 0,-1 0,0 0,0 0,1 0,-1 0,0 0,0 0,1 0,-1 0,0 0,1 0,-1 0,0-1,0 1,0 0,0 0,1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624 438,'2'0,"-4"0,2 0,0 0,0 0,0 0,0 0,0 0,-1 0,1 0,0 0,0 0,0 0,0 0,0 0,0 0,0 0,-1 0,1 0,0 0,0 0,0 0,0 0,0 0,0 0,0 0,0 0,0 0,0 0,0 0,0 0,0 0,0 0,0 0,0 0,0 0,0 0,0 0,0 0,0 0,0 0,0 0,1 0,0 0,-1 0,1 0,0 0,-1 0,1 0,0 0,-1 0,1 0,-1 0,1 0,-1 0,1 0,-1 0,0 0,1 0,-1 0,0 0,0 0,1 0,-1 0,0 0,0 0,0 0,0 0,0 0,1 0,-1 0,0 0,0 0,0 0,0 0,0 0,0 0,0 0,0 0,0 0,0 0,0 0,0 0,0 0,0 0,0 0,0 0,0 0,0 0,-1 0,1 0,0 0,0 0,0 0,0-1,-1 1,1 0,0 0,0 0,0 0,0 0,0 0,0 0,0 0,0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612 494,'2'0,"-4"0,2 0,0 0,0 0,0 0,0 0,0-1,0 1,0 0,0 0,0 0,0 0,-1-1,1 1,0 0,-1 0,1 0,-1 0,1-1,-1 1,1 0,-1 0,0 0,1 0,-1 0,0 0,1 0,-1 0,0 0,1 0,-1 0,1 1,-1-1,1 0,-1 0,1 0,0 0,-1 1,1-1,0 0,-1 0,1 1,0-1,-1 1,1-1,0 0,0 1,0-1,0 1,0-1,-1 0,1 1,0-1,0 0,1 1,-1-1,0 1,0-1,0 1,0-1,0 0,0 1,0-1,0 0,0 0,1 1,-1-1,0 0,0 0,0 0,0 0,1 0,-1 1,0-1,0 0,0 0,1 0,-1 0,1 0,-1 0,0 0,1-1,-1 1,1 0,-1-1,1 1,-1 0,1-1,-1 1,1-1,-1 1,1-1,-1 0,1 0,0 1,-1-1,1 0,0 0,-1 0,1 0,-1 0,1 0,-1 0,1 0,-1 0,1-1,-1 2,0-1,1 0,-1 0,0 0,0 0,1 1,-1-1,0 0,0 1,0-1,1 1,-1-1,0 1,0 0,0-1,0 1,0 0,0 0,0 0,0-1,0 1,0 0,0 0,0 0,0 0,0 0,0 0,0 1,0-1,0 1,0-1,0 1,0 0,-1 0,1 0,0 1,0-1,-1 0,1 0,0 1,-1-1,1 0,0 0,-1 0,1 1,0-1,0 0,-1 0,1-1,0 1,0 0,0-1,0 1,0-1,0 1,0-1,-1 0,1 0,0 1,0-1,0 0,0 0,0 1,0-1,0 0,0 0,1 0,0 1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639 479,'2'0,"-4"0,2 0,0 0,0 0,0 0,0 0,-1 0,1 0,0 0,-1 0,1 0,-1 0,0 0,0 0,0 1,0-1,0 0,0 1,0-1,1 0,-1 0,1 1,-1-1,1 0,0 0,0 1,0-1,0 0,0 0,0 1,0-1,0 0,1 1,-1-1,1 0,-1 1,1-1,0 1,-1-1,1 0,0 1,-1-1,1 1,-1-1,1 0,-1 1,0-1,1 1,-1-1,0 1,0-1,0 1,0-1,0 1,0-1,0 1,-1-1,1 1,0-1,-1 0,0 1,1-1,-1 1,0-1,0 0,0 1,0-1,0 0,0 0,1 1,-1-1,1 0,-1 0,1 0,0 0,-1 0,1 0,0 0,0 0,0 0,0-1,-1 1,1 0,0 0,0 0,0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640 517,'2'0,"-4"0,2 0,0 0,0 0,0 0,0 0,0 0,1 0,-1 0,0 0,0 0,0 0,0 0,0 0,0 0,-1 0,1 0,-1 0,-1 0,1 0,0 0,-1 0,0 0,-1 0,0 0,1 0,-1 1,0-1,0 0,-1 0,1 0,0 0,0 0,0 0,0 0,1 0,0 0,0 0,1 0,-1 0,1 0,-1 0,1 0,0 0,1-1,-1 1,0 0,1 0,0 0,-1 0,1 0,0 0,0 0,-1 0,1 0,0 0,0 0,0 0,0 0,0 0,0 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603 544,'2'0,"-4"0,2 0,0 0,0-1,-1 1,1 0,0 0,0-1,0 1,0 0,-1 0,1-1,0 1,0 0,-1 0,1 0,0 0,-1 0,1 0,0 0,-1 0,1 0,0 0,-1 0,1 0,-1 0,1 0,0 0,-1 1,1-1,0 0,-1 0,1 0,0 1,0-1,0 0,-1 1,1-1,0 0,0 1,0-1,0 1,0-1,-1 1,1-1,0 1,0-1,0 0,0 1,0-1,0 0,0 1,0-1,0 0,0 1,1-1,-1 0,0 0,0 1,0-1,0 0,0 0,0 0,0 1,0-1,0 0,0 0,0 0,1 0,-1 0,0 0,0 0,0 0,0 0,0 0,0 0,1 0,-1 0,1 0,-1 0,0-1,1 1,-1-1,1 1,-1-1,1 1,-1-1,1 1,-1-1,1 0,0 0,-1 0,1 1,-1-1,1 0,-1 0,1 0,-1-1,1 1,-1 0,0 0,1 0,-1 0,1 0,-1-1,0 1,1 0,-1 0,0-1,1 1,-1 0,0 0,0 0,1 0,-1 0,0 0,0 1,0-1,0 1,1-1,-1 1,0-1,0 1,0 0,0 0,0-1,0 1,0 0,0 0,0 0,0 0,0 0,0 0,0-1,0 1,0 0,0 0,0 0,0 1,0-1,0 1,0 0,0 0,-1 0,1 0,0 0,0 0,-1 0,1 1,0-1,-1 0,1 0,0 0,0 1,0-1,0 0,-1 0,1 0,0 0,0 0,0 0,0-1,0 1,0 0,0-1,0 1,0 0,0 0,0-1,0 1,0 0,0-1,1 1,-1-1,0 1,0-1,0 1,0-1,0 0,0 1,0-1,1 0,-1 1,0-1,0 0,0 0,1 1,-1-1,1 0,-1 0,0 0,2 1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629 523,'2'0,"-4"0,2 0,0 0,0 0,0 0,0 0,0 0,0 0,0 0,0 0,0 0,0 0,0 0,0 0,0 0,0 0,0 0,0 0,0 0,0 0,0 0,0 1,0 0,-1-1,1 1,0 0,0 0,-1 0,1 0,0 0,0 0,-1 0,1 0,0 0,0 0,-1 0,1 0,0 0,0-1,0 1,0 0,0 0,0-1,0 1,0 0,0-1,0 1,0 0,0-1,0 1,0-1,0 1,1-1,-1 1,0-1,0 0,0 0,0 1,0-1,0 0,0 1,0-1,0 0,0 0,0 1,0-1,0 0,0 0,0 0,0 0,1 1,-1-1,0 0,0 0,0 0,1 0,-1 0,0 0,1 0,-1 0,0 0,1 0,0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614 534,'2'0,"-4"0,2 0,0 0,0 0,0 0,0 0,0 0,0 0,0 0,0-1,0 1,0 0,0 0,0 0,0 0,0 0,0 0,0 0,0 0,0 0,0 0,0 0,0 0,0 0,0 0,0 0,0 0,0 0,1 0,-1 0,1 0,0 0,-1 0,1 0,0 0,0 0,0 0,0 0,0 0,1-1,-1 1,0 0,0 0,0 0,0 0,0 0,1 0,-1 0,0 0,0 0,-1 0,1 0,-1 0,1 0,-1 0,1 0,-1 0,0 0,1 0,-1 0,0 0,0-1,0 1,1 0,-1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676 461,'2'0,"-4"0,2 0,0 0,0 0,0 0,0 0,0 0,0 0,0 0,0 0,0 0,0 0,0 0,0 0,0 0,0 0,0 0,0 0,0 0,1 0,-1 0,0 0,0 0,1 0,-1 0,1 0,-1 0,1 0,0 0,0 0,-1 0,1 0,0 1,0-1,-1 0,1 0,0 0,0 0,0 0,-1 0,1 0,0 0,-1 0,0 0,1 0,-1 0,1 0,-1-1,0 1,1 0,-1 0,0 0,1 0,-1 0,0 0,0 0,0 0,1 0,-1 0,0 0,0 0,0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682 452,'2'0,"-4"0,2 0,0 0,-1 0,1 0,0 0,0 0,0 0,1 0,-1 0,1 0,0 0,0 0,0 0,0 0,0 0,0 1,0-1,0 0,0 0,0 0,0 0,0 0,-1 0,1 0,0 0,-1 0,1 0,-1 0,1 0,-1 0,0 0,0 0,1 0,-1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234 545,'2'0,"-4"0,2 0,0-1,0 1,0 0,0 0,0 0,0 0,1 0,-1 0,1-1,0 1,1 0,-1 0,0-1,0 1,0 0,0 0,0 0,0 0,-1 0,1 0,0 0,-1-1,1 1,2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717 451,'2'0,"-4"0,2 0,-1 0,1 0,0 0,0 0,0 0,0 0,0 0,0 0,0 0,0 0,0 1,0-1,0 0,0 0,0 0,-1 0,1 0,0 0,0 0,0 0,1 0,-1 0,0 0,1 0,-1 0,1 0,-1 0,1 0,0 0,0 0,0 0,2 0,-2 0,0 0,1-1,-1 1,1 0,-1 0,1 0,0-1,0 1,0 0,0 0,0-1,0 1,0 0,0 0,-1 0,1 0,0 0,-1 0,0-1,1 1,-1 0,0 0,1 0,-1 0,0 0,-1 0,1 0,0 0,0 0,-1 0,1-1,-1 1,1 0,0 0,-1 0,1 0,-1 0,0 0,1 0,-1 0,0 0,1 0,-1 0,0 0,1 0,-1 0,0-1,1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726 424,'2'0,"-4"0,2 0,0 0,0 0,0 0,0 0,0 0,0 0,1 0,-1 0,1 0,0 0,0 0,0 0,0-1,0 1,1 0,-1 0,0 0,0 0,0 0,0 0,-1-1,1 1,0 0,0 0,0 0,-1 0,1 0,0 0,-1 0,1 0,-1 0,0 0,1 0,-1 0,0 0,1 0,-1 0,0 0,1 0,-1 0,0 0,0 0,0 0,0 0,0 0,0 0,1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744 420,'2'0,"-4"0,2 0,-1 0,1 0,0 0,0 0,0 0,0 0,0 1,0-1,-1 0,1 0,0 1,0-1,0 0,0 1,-1 0,1 0,0 0,-1 0,1 0,0-1,0 1,0 0,0 0,0 0,-1 0,1 0,0-1,0 1,0 0,0-1,0 1,0-1,0 1,1-1,-1 1,0-1,0 0,0 1,0-1,0 0,0 0,0 0,0 0,0 0,0 1,0-1,0 0,0 0,0 0,0 0,0 0,1-1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761 397,'2'0,"-4"0,2 0,0 0,0 0,0 0,0 0,0 0,0 0,0 0,0 0,1 0,-1 0,0 0,0 0,0 0,0 0,0 0,0 0,0 0,0 0,0 0,0 0,0 0,0 0,0 0,0 0,0 0,0 0,0 0,0 0,0 0,0 0,0 0,0 0,-1 0,1 0,0 1,0-1,-1 1,1 0,-1-1,1 1,0-1,-1 1,1-1,0 1,-1-1,1 1,0-1,-1 1,1-1,0 1,0-1,-1 0,1 0,0 1,0-1,0 0,0 0,0 0,0 0,0 1,0-1,0 0,0 0,0 0,0 0,0 0,0 0,0 0,0 0,0 0,0 0,0-1,0 1,1 0,-1-1,0 1,0 0,1-1,-1 1,0-1,1 1,-1 0,0 0,0 0,0 0,0-1,1 1,-1 0,0 0,0 0,0 0,0 0,0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742 412,'2'0,"-4"0,2 0,1 0,-1 0,0 0,0 0,0-1,0 1,0 0,0 0,0 0,0 0,0 0,0 0,0 0,0 0,0 0,0 0,-1 0,1 0,-1 1,-1-1,1 0,0 0,-1 0,1 0,-1 0,1 0,-1 0,1 0,-1 0,1 0,0 1,0-1,0 0,0 0,0 0,1 0,-1 0,1 0,0 0,-1 0,1 0,0 0,-1 0,1 0,0 0,0 0,0 0,-1 0,1 0,0 0,0 0,0 0,0 0,0 0,0 0,0 0,3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737 404,'2'0,"-3"0,1 0,0 0,0 0,0 0,0 0,0-1,0 1,0 0,0 0,0 0,0 0,0 0,0 0,0 1,0-1,1 0,0 0,-1 0,1 1,-1-1,1 0,0 1,-1-1,1 0,-1 0,1 0,-1 1,0-1,0 0,1 0,-1 0,0 0,0 0,0 1,0-1,1 0,-1 0,0 0,0 0,0 0,0 0,-1 0,1 0,0 1,-1-1,1 0,0 0,-1 0,1 0,0 0,0 0,-1 1,1-1,0 0,0 0,0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753 423,'2'0,"-4"0,2 0,0 0,0 0,0 0,0 0,0 0,0 0,0 0,0 0,0 0,0 0,0 0,0 0,0 0,0 0,0-1,0 1,0 0,0 0,1 0,-1 0,1 0,-1 0,0 0,1-1,-1 1,0 0,1 0,-1 0,1 0,-1 0,1 0,-1 0,0-1,0 1,1 0,-1 0,0 0,0 0,0 0,0 0,0 0,0 0,0 0,0 0,0 0,0 0,0 0,0 0,0 0,-1 0,0 0,0 0,0 0,0 0,0 0,-1 1,1-1,-1 0,1 0,0 0,-1 0,1 0,0 0,0 0,0 0,0 0,0 0,1 0,0 0,-1 0,1 0,0 0,0 0,-1 0,1 0,0 0,0 0,0 0,0 0,0 0,0 0,0 0,0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768 419,'2'0,"-4"0,2 0,0 0,0 0,0 0,0-1,0 1,0 0,0 0,0 0,0 0,0 0,1 0,-1 0,0 0,0 0,0 0,0 0,0 0,0 0,0 0,0 0,0 0,0 0,-1 0,1 0,0 1,0 0,-1-1,1 1,-1 0,1 0,0 0,-1 0,1 0,0 0,-1 0,1 0,0 0,0 0,0 0,-1-1,1 1,0 0,0-1,0 1,0 0,0-1,0 1,1 0,-1-1,0 1,0-1,0 0,1 1,-1-1,0 0,0 1,1-1,-1 0,1 0,-1 0,0 0,2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780 419,'2'0,"-4"0,2 0,0 0,0 0,0 0,0 0,0 0,0-1,0 1,0 0,0 0,0 0,0 0,0 0,0 0,0 0,0 0,0 1,0-1,0 0,0 1,0 0,0-1,0 1,0 0,0 0,-1 0,1 0,0 0,0 0,0 0,0 0,0-1,0 1,0 0,0 0,0-1,0 1,0 0,0-1,0 1,0-1,0 1,1-1,-1 0,0 1,0-1,0 0,0 0,0 0,0 1,1-1,-1 0,0 0,0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775 429,'2'0,"-4"0,2 0,0 0,0 0,0 0,0 0,0 0,0 0,1-1,-1 1,1 0,-1 0,1 0,0 0,0 0,0 0,0 0,0 0,0 0,0-1,0 1,0 0,0 0,-1 0,1 0,-1 0,1 0,-1 0,1-1,-1 1,1-1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270 529,'2'0,"-4"0,2 1,1-1,-1 1,1 1,-1-1,1 1,-1-1,0 0,1 0,-1 2,0-2,1 0,-1 0,0 0,-1 0,1 0,0 0,0-1,0 1,0-1,0 1,-1-1,1 1,0-1,-1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795 417,'2'0,"-4"0,2 0,0 0,0 0,0 0,0 0,0 0,1 0,-1 0,0 0,1 1,-1 0,0-1,1 1,-1 0,0 0,1 0,-1 0,0 0,0 0,0 1,0-1,0 0,0 0,0 0,0-1,0 1,-1 0,1 0,0-1,0 1,-1-1,1 1,0 0,-1-1,1 0,0 1,0-1,-1 0,1 1,0-1,0 0,0 0,-1 0,1 0,0 0,0 1,0-1,0 0,0 0,0 0,0 0,0 0,0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737 469,'2'0,"-4"0,2 0,0 0,0 0,0-1,0 1,0 0,0 0,0 0,0 0,0 0,0 0,0 0,0 0,0 0,0 0,0 0,0 1,0 0,0 0,0 0,0 0,0 0,0 0,0 0,0 1,0-1,0 0,0 1,0-1,0 0,0 0,0 1,0-1,0 0,0 0,0-1,0 1,0 0,0 0,1 0,-1 0,0-1,0 1,0-1,0 1,0-1,0 1,0-1,0 0,0 1,0-1,0 0,0 0,0 1,0-1,0 0,0 0,0 0,0 0,1 0,-1 1,0-1,0 0,0 0,0 0,1 0,0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753 481,'2'0,"-4"0,2 0,0 0,0 0,0 0,0 0,0 0,0 0,0 0,0 0,0 0,0 0,0 0,0 0,0 0,0 0,0 0,1 1,-1-1,0 1,0-1,0 1,0-1,0 1,0 0,0-1,0 1,0 0,0 0,0 0,0-1,0 1,0 0,-1-1,1 1,0-1,0 1,0-1,0 1,0-1,0 0,0 0,0 1,0-1,0 0,0 0,0 0,0 0,0 0,0 0,0 0,0 0,0 0,0 0,0 0,0 0,0 0,0 0,0 0,0-1,0 1,0-1,0 0,0 1,1-1,-1 0,0 0,0 1,1-1,-1 0,0 0,1 1,-1-1,0 0,1 0,-1 1,1-1,-1 0,0 1,1-1,-1 1,1 0,-1-1,0 1,0 0,1-1,-1 1,0 0,0 0,0 0,1 0,-1 0,0-1,0 1,0 0,1 0,-1 0,0 0,1 0,-1 0,0 0,1 0,-1 0,0 0,1 0,1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782 462,'2'0,"-4"0,2 0,0 0,0 0,0 0,0 0,0 0,-1 0,1 1,0-1,-1 1,1-1,-1 1,1-1,-1 1,1 0,-1-1,1 1,-1-1,1 1,-1-1,1 1,0-1,0 0,-1 1,1-1,0 0,0 0,0 0,0 0,0 1,-1-1,1 0,0 0,0 0,0 0,0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766 464,'2'0,"-4"0,2 0,0 0,0 0,0 0,0 0,0 0,-1 0,1 0,-1 0,0 0,0 0,0 0,0 0,0 1,0-1,0 0,0 0,0 0,1 0,-1 0,0 0,1 0,-1 0,1 0,-1 0,1 0,0 0,-1 0,1 0,0 0,0 0,-1 0,1 0,0 0,0 0,0 0,0-1,0 1,0 0,0 0,0 0,2-1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760 458,'2'0,"-4"0,2 0,0 0,0 0,0 0,0 0,0 0,0 0,1 1,-1-1,0 0,1 1,-1-1,0 1,1-1,-1 0,1 1,-1-1,1 1,-1-1,0 0,0 1,1-1,-1 0,0 0,0 1,0-1,0 0,1 0,-1 1,0-1,-1 0,1 1,0-1,0 0,-1 1,1-1,0 0,-1 1,1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778 485,'2'0,"-4"0,2 0,0 0,0 0,0 0,1 0,-1-1,0 1,0 0,0 0,0 0,0 0,0 0,0 0,0 0,0 0,0 0,0 0,0 0,0 0,0 0,0 0,0 0,-1 0,1 0,-1 1,1-1,-1 1,1-1,0 1,-1-1,1 1,-1 0,1 0,-1-1,1 1,0 0,-1 0,1-1,0 1,0 0,0-1,0 1,0 0,0-1,0 1,0 0,0-1,0 1,1-1,-1 1,0-1,1 1,-1-1,0 0,1 1,0-1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787 482,'2'0,"-4"0,2 0,0 0,0 0,0-1,0 1,0 0,0 0,0 0,0 0,0 0,0 0,0 0,0 0,1 0,-1 0,0 0,0-1,0 1,0 0,0 0,0 0,0 0,0 0,0 0,0 1,0-1,0 0,0 1,0-1,0 0,0 1,0 0,0-1,0 1,0 0,0-1,0 1,0 0,0-1,0 1,0 0,0-1,0 1,0 0,0 0,0-1,0 1,0-1,0 1,0 0,0-1,0 1,0-1,0 0,0 1,1-1,-1 0,0 1,0-1,0 0,0 0,1 0,-1 1,0-1,0 0,0 0,1 0,-1 0,0 0,2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783 488,'2'0,"-4"0,2 0,0 0,0 0,0 0,0 0,0 0,0 0,0 0,0 0,0 0,0 0,0 0,0 0,0 0,0 0,0 0,0 0,0 0,0 0,0 0,1 0,-1 0,1 0,0 0,0 0,-1 0,1 0,0 0,-1 0,1 0,-1 0,1 0,-1 0,1 0,-1 0,0 0,1 0,-1 0,1 0,-1 0,0 0,0 0,1 0,-1 0,0-1,1 1,-1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802 484,'2'0,"-4"0,2 0,0 0,0 0,0 0,0 0,0 0,0 0,1 0,-1 0,0 0,1 1,-1-1,0 1,0-1,1 1,-1-1,0 1,0-1,1 1,-1 0,0 0,0 0,0-1,0 1,0 0,0 0,0 0,-1-1,1 1,0 0,0-1,0 1,-1-1,1 0,0 1,0-1,0 0,0 0,0 1,-1-1,1 0,0 0,0 0,0 0,0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293 546,'2'0,"-4"0,3 0,-1 0,0 0,1 0,-1-1,0 1,1 0,0 0,0 0,0 0,0 0,-1-1,1 1,0 0,-1 0,0 0,1 0,0 0,-1 0,0 0,0 1,1-1,-1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813 464,'2'0,"-4"0,2-1,0 1,0 0,0 0,0 0,0 0,0 0,0 0,0 0,0 0,0 0,0 0,0 1,0-1,0 0,0 1,0 0,0 0,0 1,1-1,-1 1,0-1,0 1,0 0,0 0,0 0,0 0,-1-1,1 1,1 0,-1 0,0-1,0 1,0-1,0 1,0-1,0 0,0 0,0 0,0 0,0 0,0 0,0-1,0 1,0-1,0 0,0 1,0-1,0 0,0 0,0 0,0 1,0-1,0 0,0 0,0 0,0-1,1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773 446,'2'0,"-4"0,2 0,0 0,0 0,0 0,0 0,0 0,0 0,0 0,0 0,0 0,0 0,0 0,0 0,0 0,0 0,-1 0,1 0,0 0,0 0,0 0,0 0,0 0,0 0,0 0,0 0,0 0,0 0,0 0,0 0,0 0,0 0,0 0,0 0,0 0,0 0,0 0,0 0,0 0,0 0,0 0,0 0,0 0,0 0,0 0,0 0,0 0,0 0,0 0,0 0,0 0,0 0,0 0,0 0,0 0,0 0,0 0,0 0,0 0,0 1,0-1,1 0,-1 0,1 0,-1 0,1 0,0 0,0 0,0 0,0 0,1 0,-1 0,0 0,1 0,-1 0,1 0,-1 0,0 0,1 0,-1 0,1 0,0-1,-1 1,1 0,-1 0,1 0,-1 0,1 0,-1 0,1-1,-1 1,0 0,1 0,-1 0,0 0,0 0,0 0,0 0,0 0,0 0,-1 0,1 0,0 0,0-1,0 1,-1 0,1 0,0 0,-1 0,1 0,-1 0,0 0,1 0,-1 0,0 0,0 0,1 0,-1 0,0 0,0 0,1 0,-1 0,0 0,0 0,0 0,0 0,0 0,1 0,-1 0,0 0,0 0,0 0,0 0,0 0,0 0,0 0,0 0,0 0,0 0,0 0,0 0,0 0,0 0,0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404 670,'-1'0,"1"0,0 0,0 0,0 0,0 0,0 0,0 0,0 0,0 0,-1 1,1-1,0 1,0 0,-1 0,1 1,0 0,0 0,0 0,0 1,0-1,0 1,1-1,-1 1,0-1,0 1,0-1,0 1,0-1,0 0,0 0,0-1,1 1,-1-1,0 1,0-1,0 0,1 1,-1-1,0 0,1 0,-1 0,0-1,0 1,0-1,0 0,0 1,0-1,1 0,-1 0,0 0,0 0,0 1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414 664,'2'0,"-4"0,3-1,0 1,0 0,0 0,0-1,0 1,0-1,1 1,-1 0,1-1,0 1,-1-1,1 1,0-1,-1 1,2-1,-1 0,0 1,0-1,1 1,-1-1,1 1,0-1,-1 1,1-1,0 1,-1-1,1 1,0-1,0 1,0-1,-1 1,1-1,0 1,-1-1,0 1,0 0,0-1,0 1,1 0,-1 0,0 0,1-1,-1 1,0 0,1 0,-1-1,1 1,0 0,-1-1,1 1,0-1,-1 1,1 0,0-1,-1 1,0-1,0 1,0 0,0 0,0-1,0 1,0 0,-1-1,1 1,0 0,-1 0,1 0,0-1,0 1,0 0,0 0,0 0,0 0,0-1,1 1,-1 0,0 0,0 0,0-1,0 1,0 0,-1 0,1-1,0 1,0 0,0 0,0 0,0-1,0 1,0 0,0 0,0-1,1 1,-1 0,0-1,1 1,-1-1,0 1,1-1,-1 1,0 0,1-1,-1 1,0-1,-1 1,2-1,-1 1,0-1,0 1,0 0,-1-1,1 1,-1 0,1-1,-1 1,0 0,1-1,-1 1,-1 0,1 0,0 0,-1 0,1 0,-1 0,1 0,-1 0,0 0,1 0,-1 0,0 1,1-1,-1 0,1 1,-1-1,0 1,1-1,-1 1,1 0,-1 0,1 0,0 0,-1 0,1 0,-1 1,1-1,-1 0,1 1,-1 0,1 0,0 0,-1 0,0 0,1 0,-1 0,0 0,1 0,-1 1,0-1,0 0,0 0,0 0,0 0,0 0,0 1,0-2,0 1,0 0,0 1,0-1,0 0,0 0,-1 0,1 0,0 0,0-1,0 1,0-1,0 1,0 0,0-1,0 0,-1 1,1-1,0 1,0-1,-1 0,1 0,0 1,0-1,-1 0,1 0,0 0,0 0,0 0,-1 0,1 0,0 0,0 0,0 0,0 0,0 0,0 0,0 0,0 0,-1 0,1 0,0-1,0 1,0 0,0 0,0 0,0-1,0 1,0 0,0-1,-1 1,1 0,0-1,0 1,0-1,0 1,0-1,0 0,0 1,0-1,0 0,0 1,0-1,0 0,0 1,0-1,-1 1,1-1,0 0,0 1,0-1,0 0,-1 1,1-1,-1 1,1-1,0 1,-1-1,0 1,0-1,1 1,-2-1,1 1,0-1,0 1,0-1,-1 1,1-1,0 1,-1-1,1 1,0-1,-1 0,0 1,1-1,-1 1,-1-1,1 0,0 1,0-1,0 0,0 1,0-1,0 0,0 0,0 1,1-1,-1 0,0 0,1 0,-1 1,1-1,-1 0,1 0,0 0,-1 0,1 0,0 1,-1-1,1 0,0 0,1 0,-1 0,0 0,0 0,0 1,-1-1,1 0,0 0,0 0,0 1,0-1,-1 0,1 0,0 0,0 1,-1-1,1 0,0 0,0 0,-1 0,1 0,0 0,0 0,0 0,0 0,0 0,0 0,0 0,0 0,0 0,0 0,-1 0,1 0,0 0,0 0,0 0,0 0,0 0,-1 0,1 0,0 0,0 0,0 0,-1 0,1 0,0 0,0 0,0 0,-1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421 767,'2'0,"-5"0,3 0,-1 0,0 0,1 0,-1 0,1 0,-1 0,1 0,-1 0,0 0,1 0,-1 0,1 0,0 0,-1 0,1 0,0 0,-1 0,1-1,0 1,-1 0,1-1,0 1,-1-1,1 1,0-1,-1 1,1-1,0 1,0-1,-1 1,1-1,0 1,-1-1,1 1,0-1,0 0,-1 1,1-1,0 1,-1-1,1 0,0 1,0-1,0 0,-1 1,1-1,0 0,-1 1,1-1,0 0,-1 0,1 0,0 1,0-1,-1 0,1 1,0-1,0 1,0-1,-1 0,1 1,0-1,0 1,0-1,-1 0,1 1,0-1,0 1,-1-1,1 0,0 1,0-1,-1 1,1-1,0 1,0-1,-1 0,1 1,0-1,-1 1,1-1,0 1,-1-1,1 0,0 1,0-1,0 1,-1-1,1 1,0-1,0 1,0-1,0 1,0 0,0-1,-1 1,1 0,0-1,0 1,0 0,0-1,0 1,0 0,0 0,0-1,0 1,0 0,0-1,0 1,0 0,-1 0,1-1,0 1,0 0,0 0,0-1,0 1,0 0,0-1,0 1,0 0,0 0,0-1,0 1,0 0,0 0,0-1,0 1,0-1,0 1,0 0,0-1,0 1,0 0,0 0,0-1,0 1,0 0,0-1,0 1,0 0,0-1,0 1,0 0,0-1,0 1,0 0,0 0,0-1,0 1,0 0,1-1,-1 1,0 0,0-1,0 1,0 0,0-1,0 1,0 0,0 0,1 0,-1-1,0 1,0 0,0 0,0 0,0 0,0-1,0 1,0 0,0 0,0 0,0-1,0 1,0 0,1 0,-1-1,0 1,0 0,0-1,0 1,0 0,0-1,0 1,0 0,0 0,0-1,0 1,0 0,0 0,0-1,1 1,-1 0,0-1,0 1,0 0,0-1,0 1,0 0,0 0,0-1,0 1,0 0,0-1,0 1,0-1,0 0,0 1,0-1,0 1,0-1,1 1,-1-1,0 1,0-1,0 1,0-1,0 1,0-1,0 1,0-1,0 0,0 1,0-1,1 0,-1 1,0-1,0 1,0-1,0 1,0-1,0 1,1 0,-1 0,0-1,0 1,0 0,0-1,0 1,0 0,0-1,0 1,0 0,0 0,0-1,0 1,0 0,0-1,1 1,-1 0,0-1,0 1,0 0,0 0,0-1,0 1,0 0,0-1,0 1,0 0,0-1,0 1,0 0,1 0,-1-1,0 1,0 0,0-1,0 1,0 0,0 0,0-1,0 1,1 0,-1 0,0-1,0 1,0 0,1-1,-1 1,0 0,0-1,0 1,1 0,-1-1,1 1,-1 0,1-1,-1 1,1 0,0-1,-1 1,1 0,0-1,-1 1,1 0,0-1,0 1,0-1,0 1,1 0,-1-1,0 1,0 0,-1 0,1 0,0-1,0 1,-1 0,1 0,0 0,-1 0,1 0,0 0,-1 0,1 0,-1 0,1 0,-1 0,1 0,-1 0,1 0,0 0,-1 0,1 0,0 0,0 0,3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511 420,'2'0,"-4"0,2 0,0 0,0 0,0 0,0 0,-1 0,1 0,0 0,0 0,0 0,0 0,0 0,0 0,0 0,0 0,0 0,0 0,0 0,0 0,0 0,0 0,0 0,0 0,1 0,-1 0,0 0,0 0,0 0,1 0,-1 0,0 0,0 0,1-1,-1 1,1 0,-1 0,1 0,-1 0,1 0,0 0,0 0,-1 0,1 0,0 0,-1 0,1 0,0 0,-1 0,1 0,-1 1,1-1,0 0,-1 0,1 0,-1 0,0 0,1 0,-1 0,0 0,1 0,-1 0,0 0,1 0,-1 0,0 0,1 0,-1 0,0 0,1 0,-1 0,0 0,0 0,1 0,-1 0,0 0,0 0,0 0,1 0,-1 0,0 0,0 0,0 0,0 0,0 0,0 0,0 0,0 0,0 0,0 0,0 0,0 0,0 0,0 0,1 0,-1 0,0 0,0 0,0 0,0 0,0 0,0 0,0 0,0 0,0 0,0 0,0-1,0 1,0 0,0 0,0 0,0 0,0 0,0 0,0-1,0 1,-1 0,1 0,0 0,0 0,0 0,0 0,0-1,0 1,0 0,0 0,0 0,0 0,0 0,0 0,0 0,-1 0,1 0,0 0,0 0,0 0,0 0,0-1,0 1,0 0,0 0,0 0,0 0,0 0,0 0,0 0,0 0,0 0,0 0,0 0,0 0,0 0,0 0,-1 0,1-1,0 1,0 0,0 0,0 0,0 0,0 0,-1 0,1 0,0 0,0-1,0 1,0 0,-1 0,1 0,0 0,0 0,0 0,0 0,0 0,0 0,0 0,0 0,0 0,0 0,0 0,0-1,0 1,0 0,0 0,0 0,-1 0,1 0,0 0,0 0,1 0,-1 1,0-1,0 0,0 0,1 1,-1-1,0 0,0 0,1 0,-1 1,0-1,0 0,0 0,1 0,-1 0,0 1,0-1,0 0,0 0,1 0,-1 0,0 0,0 1,0-1,0 0,0 0,0 0,0 0,0 0,1 0,-1 0,0 0,0 0,0 0,0 0,0 0,0 0,0 1,0-1,0 0,0 0,0 0,0 0,0 0,0 0,0 1,-1-1,1 0,0 1,-1-1,1 0,-1 1,1-1,-1 1,1-1,-1 0,1 1,-1-1,1 0,-1 0,1 1,0-1,-1 0,1 0,0 0,0 0,-1 0,1 1,0-1,0 0,0 0,0 0,0 0,0 0,-1 0,1 0,0 0,0 0,0 0,0 0,0 0,0 0,0 0,0 0,0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161 281,'2'0,"-4"0,2 0,0 0,0 0,0 0,0 0,0 0,0 0,0 0,0 0,0 0,0 0,0 0,0 0,0 0,0-1,0 1,0 0,0 0,0 0,0 0,0 0,0 0,0 0,0 1,0-1,0 1,0-1,0 1,0 0,0 0,0 1,0-1,0 0,-1 0,1 0,0 1,0-1,0 0,0 0,-1 0,1 0,0-1,0 1,0 0,0-1,-1 1,1 0,0-1,0 1,0-1,0 1,0-1,0 0,0 1,0-1,0 1,0-1,0 0,0 0,0 1,-1-1,1 0,0 0,0 0,0 1,0-1,0 0,0 0,0 0,0 0,0 0,0 0,0 0,0 0,0 0,0 1,0-1,0 0,0 0,0 0,0 0,0 0,0 0,0 0,0 0,0 0,1-1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170 289,'2'0,"-4"0,2 0,0 0,0 0,0 0,0 0,0 0,0 0,0 0,0 0,0 0,0 0,0 0,0 0,0 0,0 0,0 0,0 0,0 0,0 0,0 0,0 0,0 1,-1-1,1 1,-1-1,1 1,-1-1,0 1,0 0,0 0,1-1,-1 1,0-1,1 1,-1-1,1 0,-1 1,1-1,0 0,0 0,0 0,-1 0,1 1,0-1,0 0,0 0,0 0,0 0,0 0,-1 0,1 0,0 0,0 0,0 0,0 0,0 0,0 0,0 0,0 0,0 0,0 0,0 0,0 0,0 0,0 0,0 0,0 0,0 0,0 0,0 0,0 0,0 0,0 0,1 0,-1 0,0 0,1 0,-1 1,0-1,1 0,-1 0,0 0,1 1,-1-1,1 0,-1 1,1-1,-1 0,0 1,1-1,-1 0,0 1,1-1,-1 0,0 1,0-1,1 0,-1 0,0 1,0-1,1 0,-1 0,0 1,0-1,1 0,-1 0,0 1,0-1,1 0,-1 0,0 0,0 1,0-1,0 0,1 0,-1 0,0 0,1 0,-1 1,0-1,0 0,0 0,1 0,-1 0,0 0,0 0,1 0,-1 0,1 0,-1 0,1 0,-1 0,0 0,1-1,-1 1,1 0,-1-1,1 1,-1-1,1 1,-1-1,1 0,0 0,0-1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185 306,'2'0,"-4"0,2 0,0 0,0 0,0 0,0 0,0 0,0 0,0 0,0 0,0 0,0 0,0 0,0 0,0 0,0 0,0 0,0 0,0 0,0 0,0 0,0 0,0 0,1 0,-1 0,1 0,0 0,-1 0,1 0,-1 0,1-1,-1 1,0 0,1 0,-1 0,1 0,-1 0,1 0,-1 0,0 0,1 0,-1 0,0 0,0 0,1 0,-1 0,0 0,1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185 298,'2'0,"-4"0,2 0,0 0,0 0,0 0,1 0,-1 0,1 0,0 0,-1 1,1-1,0 0,-1 0,1 0,-1 0,1 0,-1 0,0 0,1 0,-1 0,0 0,2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292 538,'2'0,"-4"0,2 0,0 0,1 0,0 0,1 0,0 0,-2 0,1 0,0 0,-1 0,1 1,-1-1,1 0,-1 0,0 0,0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188 230,'2'0,"-4"0,2 0,0 0,0 0,0 0,0 0,0 0,0 0,0 0,0 0,0 0,0 0,0 0,0 0,0 0,0 0,0 0,0 0,0 0,0 0,0 1,0 0,0 0,-1 1,1-1,0 0,-1 1,1-1,0 1,-1-1,1 1,0-1,-1 0,1 0,0 1,0-1,-1-1,1 1,0-1,0 1,0-1,0 1,0-1,0 0,0 0,-1 0,1 1,0-1,0 0,0 0,0 0,0 0,0 0,0 0,0 0,0 0,0 0,0 0,1 0,-1 0,0-1,3-1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197 237,'2'0,"-4"0,2 0,0 0,0 0,0 0,0 0,0 0,0 0,0 0,0 0,-1 1,0 0,1-1,-1 1,0 0,0-1,1 1,-1-1,0 1,1-1,-1 0,1 1,-1-1,1 0,0 0,-1 1,1-1,0 0,0 0,-1 0,1 0,0 0,0 0,0 0,0 0,0 1,0-1,0 0,0 0,0 0,-1 0,1 0,0 0,0 0,0 0,0 0,0 0,0 0,0 1,0-1,0 0,1 0,-1 1,0-1,0 1,0-1,1 0,-1 1,0 0,1-1,-1 0,0 1,1-1,-1 1,0-1,0 0,0 0,1 1,-1-1,0 0,0 0,0 0,0 0,1 0,-1 0,0 1,0-1,1 0,-1 0,2-1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208 245,'2'0,"-5"0,3 0,0 0,0 0,0 0,0 0,-1 0,1 0,-1 0,1 0,-1 0,1 0,-1 1,1-1,-1 0,1 1,-1-1,1 0,-1 1,1-1,0 0,0 1,-1-1,1 0,0 0,0 1,0-1,0 0,0 0,-1 0,1 1,0-1,0 0,0 0,0 0,0 0,0 0,0 0,0 0,1 0,-1 0,0 1,0-1,0 0,1 0,-1 0,0 0,1 0,-1-1,0 1,1 0,-1 0,0 0,1 0,-1-1,0 1,1 0,-1 0,0-1,0 1,1 0,-1 0,0 0,0-1,1 1,-1 0,0 0,0 0,0 0,0 0,0-1,0 1,1 0,-1 0,0 0,0 0,0 0,0 0,0 0,0 0,0 0,0 0,0 0,0 0,0 1,0-1,0 0,0 0,0 1,0-1,0 0,0 1,0-1,1 0,-1 1,0-1,0 0,0 0,0 1,0-1,0 0,0 0,0 0,0 1,0-1,1 0,-1 0,0 0,2-1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219 240,'2'0,"-4"0,2 0,0 0,0 0,0 0,0 0,0 0,0 0,0 0,0 0,0 1,0-1,0 1,0 0,0 0,0 0,0 1,-1-1,1 0,0 1,0-1,0 0,-1 1,1-1,0 1,0-1,0 1,0-1,-1 0,1 1,0-1,0 0,0 0,0 0,-1 0,1 0,0-1,0 1,0-1,0 1,0-1,0 1,0-1,0 0,0 0,0 0,0 0,0 1,0-1,0 0,0 0,0 0,0 0,0 0,1-1,0-1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219 248,'2'0,"-4"0,2 0,0 0,0 0,0 0,0 0,0 0,0 0,0 0,0 0,0 0,0 0,0-1,0 1,0 0,0 0,0 0,1 0,-1 0,0 0,1 0,-1 0,0 0,1 0,-1 0,1 0,-1 0,0 0,0 0,1 0,-1 0,1 0,-1 0,0 0,1 0,-1 0,0 0,0 0,1 0,-1 1,0-1,0 0,0 0,0 0,0 0,0 1,0-1,0 0,0 1,0-1,0 0,0 0,-1 1,1-1,-1 0,1 1,-1-1,1 0,0 0,-1 0,1 0,0 0,-1 0,1 0,0 0,-1 1,1-1,0 0,0 0,-1-1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231 243,'2'0,"-4"0,2 0,0 0,0 0,0 0,0 0,0 0,0 0,0 0,0 1,1-1,-1 1,0-1,0 1,0 0,0 1,0-1,0 0,0 0,-1 1,1-1,0 1,0-1,0 0,-1 1,1-1,0 0,0 1,0-1,-1 0,1 0,0 0,0 0,0 0,0 0,-1-1,1 1,0-1,0 0,0 1,0-1,0 0,0 0,0 1,0-1,0 0,0 0,0 0,0 0,0 0,0 0,0 0,0 0,1-2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228 250,'2'0,"-4"0,2 0,0-1,1 1,-1 0,0 0,0 0,1 0,-1-1,0 1,1 0,-1 0,1 0,-1 0,1 0,-1 0,1 0,-1 0,1 0,-1 0,0 0,1 0,-1 1,1-1,-1 0,0 0,1 1,-1-1,0 0,0 0,1 1,-1-1,0 0,0 0,0 1,0-1,0 0,0 0,0 1,0-1,0 0,0 0,0 0,-1 0,1 1,0-1,-1 0,1 0,0 0,-1 0,1 0,-1 0,1 0,0 0,-1 0,1 0,0 0,-1 0,1 0,0 0,0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250 254,'2'0,"-4"0,2 0,0-1,0 1,0 0,1 0,-1 0,0 0,0 0,0 0,0 0,0 0,0 0,0 0,0 0,0 0,0 0,0 0,0 0,-1-1,1 1,0 0,-1 0,1 1,0-1,-1 0,1 0,0 0,-1 0,1 0,0 1,-1-1,1 0,-1 0,1 1,0-1,0 0,-1 1,1-1,0 0,0 0,0 1,0-1,0 0,0 1,0-1,-1 0,1 0,0 0,0 1,0-1,0 0,1 0,-1 0,0 0,0 0,0 0,0 0,0 0,0 0,0 0,0 0,0 0,1 0,-1 0,0 0,1 0,-1 0,0 0,1-1,-1 1,0 0,1 0,-1-1,0 1,1 0,-1-1,0 1,1 0,-1 0,0-1,0 1,0 0,0 0,1-1,-1 1,0 0,0 0,0 0,0 0,0 0,0 0,0 0,0 0,0 0,0 0,0 0,0 1,1-1,-1 0,0 1,0-1,0 0,0 0,0 1,0-1,0 0,0 1,0-1,0 0,0 0,0 1,0-1,1 0,-1 0,0 0,0 1,1-1,-1 0,0 0,0 0,0 0,1 0,-1 0,0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216 315,'1'0,"-1"0,1 0,-1 0,1 0,0 0,-1 0,1 0,1 0,-1 0,0 0,1 0,-1 0,1 0,-1 0,1 0,0 0,0 0,0 0,0 0,0 0,0 0,-1 0,1 0,0 0,-1 0,1 0,-1 0,1 0,-1 0,1 0,-1 0,1 0,-1 0,0 0,0 0,0 0,-1 0,1 0,0 0,0 0,-1 0,1 0,-1 0,1 0,-1 0,1 0,-1 0,0 0,1 0,-1-1,0 1,1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237 289,'2'0,"-4"0,2 0,0 0,0 0,0 0,0 0,0-1,0 1,0 0,0 0,0 0,0 0,0 0,0 0,0 0,0 0,0 0,0 0,0-1,0 1,0 0,0 0,0 0,0 0,0 0,0 0,0 0,0 0,0 0,0 0,0 0,0 0,0-1,0 1,0 0,0 0,0 0,0 0,0 0,0 0,0 0,0 0,0 0,0 0,0 0,1 0,-1-1,0 1,0 0,0 0,0 0,0 0,0 0,0 0,0-1,0 1,0 0,0 0,0 0,0 0,0-1,0 1,0 0,0 0,0 0,0 0,0-1,0 1,0 0,0 0,0-1,0 1,0 0,0 0,0 0,0 0,0 0,0-1,0 1,0 0,0 0,0 0,0 0,0 0,0 0,0 0,0 0,0 0,0 0,0-1,0 1,0 0,0 0,0 0,0 0,0 0,0 0,0 0,0 0,0 0,0 0,0 0,0 0,0 0,0 0,0 0,0 0,0 0,0 0,0 0,0 1,0-1,0 1,0 0,0 1,-1-1,1 0,0 0,0 0,0 1,0-1,0 1,-1 0,1-1,0 0,0 0,0 0,0 0,-1 0,1 0,0 0,0-1,0 1,0 0,0-1,0 1,0 0,0-1,0 1,0 0,0-1,0 1,0-1,0 0,0 1,0-1,0 0,0 0,0 1,0-1,0 0,0 0,0 0,0 0,0 0,0 1,0-1,0 0,0 0,0 0,0 0,0 0,0 0,0 0,1-1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241 539,'2'0,"-4"0,2 0,0 0,0 0,0 0,0 0,0 0,0 0,0 0,0-1,0 1,0 0,0 0,0 0,1 0,-1 0,0 0,0-1,0 1,0 0,0 0,0-1,0 1,1 0,-1 0,0 0,0-1,0 1,0 0,1 0,-1-1,0 1,0 0,0 0,1-1,-1 1,0 0,0-1,0 1,0 0,1 0,-1 0,0 0,0-1,0 1,0 0,0 0,0 0,0-1,0 1,0 0,0 0,1 0,-1 0,0 0,0 0,0-1,0 1,0 0,0 0,0 0,0 0,0 0,0 0,0 0,0 0,0 0,0-1,0 1,0 0,0 0,0 0,0 0,0 0,0 0,0 0,0 0,0 0,0 0,0 0,0 0,0 0,0 0,0 0,0 0,0 0,0 0,0 0,0 1,0 0,0-1,0 1,0 0,0 0,0 0,0 0,0 0,0-1,0 1,0 0,-1 0,1-1,0 2,0-2,0 1,0 0,0 0,0-1,0 1,0-1,0 1,0-1,0 1,0-1,0 0,0 1,0-1,0 1,1-1,-1 1,0 0,0-1,0 1,0-1,0 0,0 1,0-1,0 0,0 1,0-1,0 1,0-1,0 0,0 0,0 1,0-1,0 0,0 1,0-1,0 0,0 0,0 1,0-1,1 0,-1 1,0-1,0 0,0 0,0 0,0 1,0-1,0 0,0 0,0 0,1 0,-1 1,0-1,0 0,0 0,0 0,0 0,0 0,0 0,0 0,0 1,0-1,0 0,1 0,-1 0,0 0,0 0,0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249 287,'2'0,"-4"0,2 0,0 0,0 0,0 0,0 0,0 0,1 0,0 0,0 0,-1 0,1 0,0 0,0 0,0 0,0 0,0 0,0 0,0 0,0 0,0 0,0 0,0 0,-1 0,1 0,-1 0,1 0,-1 0,0 0,1 0,-1 0,0 0,0 0,1 0,-1 0,0 0,0 0,0 0,0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261 288,'2'0,"-4"0,2 0,0 0,0 0,0 1,0-1,0 0,0 1,-1-1,1 1,0-1,0 1,0 0,0 0,-1 0,1 0,0 1,0-1,0 0,0 0,0 0,0 0,0 0,0-1,0 1,0 0,0 0,0-1,0 1,0-1,0 1,0-1,0 0,0 0,0 1,0-1,0 0,0 0,0 0,0 0,0 0,0 1,0-1,0 0,0 0,0 0,1-1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283 273,'2'0,"-4"-1,2 1,0 0,0 0,0 0,0 0,0 0,0 0,0 0,0 0,0 0,0 0,0 1,-1-1,1 1,0-1,-1 1,1 0,-1 0,0-1,1 1,-1 0,1 0,-1 0,1-1,-1 1,1-1,-1 1,1-1,0 1,0-1,0 0,-1 0,1 1,0-1,0 0,0 0,0 0,0 0,0 0,0 0,0 0,0 0,0 0,0 0,0 0,0 0,0 0,0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289 283,'2'0,"-4"0,2 0,0 0,0 0,0 0,0 0,0 0,0 0,0 0,0 0,0 0,0 0,0 0,0 0,0 0,0 0,0 0,0 0,0 1,0-1,0 1,0 0,0 0,0 1,0-1,0 0,0 0,-1 1,1-1,0 0,0 1,0-1,0 0,0 1,0-1,0 0,0 0,0 0,0 0,0 0,0-1,0 1,0 0,0-1,0 1,0-1,0 0,0 1,0-1,0 0,0 0,0 1,0-1,0 0,0 0,0 0,0 0,0 0,0 0,0 1,0-1,0 0,0 0,0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295 310,'2'0,"-4"0,2 0,0 0,0 0,0 0,0 0,0 0,0 0,0 0,-1 0,1 0,-1 0,0 0,0 1,0-1,-1 0,1 0,0 0,-1 1,1-1,-1 0,1 0,-1 0,1 0,-1 0,1 1,0-1,-1 0,1 0,0 0,-1 0,1 0,-1 0,1 0,0 0,0 0,0 0,1 0,-1 0,1 0,-1 0,1 0,0 0,-1 0,1 0,0 0,0 0,0 0,0 0,0 0,-1 0,1 0,0 0,0 0,0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249 272,'2'0,"-4"0,2 0,0 0,0 0,0 0,0 0,-1 0,1 0,0 0,0 1,0-1,0 0,0 0,0 0,0 0,0 0,1 0,-1 0,1 0,-1 0,1 0,0 0,0 0,0 0,0 0,1 0,-1 0,0 0,-1 0,1 0,0 0,0 0,-1 0,1 0,-1 0,1 0,-1 0,0 0,1 0,-1 0,0 0,0 0,0 0,1 0,-1 0,0 0,0 0,0 0,0 0,0 0,0 0,0 0,0 0,0 0,0 0,0 0,0 0,0 0,0 0,0 0,0 0,0 0,0 0,0 0,0-1,0 1,0 0,-1 0,1 0,0-1,0 1,0 0,0 0,0 0,-1 0,1 0,0 0,0 0,0 0,0 0,0 0,0 0,0 0,0 0,0 0,0 0,0 0,0 0,0 0,0 0,1 0,-1 0,0 1,1-1,-1 0,0 1,0-1,1 0,-1 0,0 1,0-1,0 0,1 1,-1-1,0 0,0 1,0-1,-1 1,1-1,0 1,-1-1,1 1,0-1,-1 1,1-1,0 0,0 0,-1 1,1-1,0 0,0 1,-1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239 337,'2'0,"-4"0,2 0,0 0,0 0,0 0,0-1,0 1,0 0,0 0,0 0,0 0,0 0,0 0,0 0,0 0,0 0,0 0,0 0,0 0,0 0,0 0,0 0,0 0,0 0,0 0,0 1,0 0,0 0,0 0,0 1,-1-1,1 0,0 0,0 1,0-1,0 1,0-1,0 0,0 1,0-1,0 0,0 1,0-1,0 0,0 0,1 0,-1 0,0 0,0-1,0 1,0-1,0 1,0-1,0 0,0 1,0-1,0 0,0 0,0 1,0-1,0 0,0 0,0 0,0 0,0 0,0 0,0 0,0 0,0 1,0-1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253 348,'2'0,"-4"0,2 0,0 0,0 0,0 0,0 0,0 0,0 0,0 0,0 0,0 0,0 0,0 0,0 0,0 0,0 0,0 0,0 1,0-1,0 1,0-1,0 1,0-1,0 1,0 0,0-1,0 1,0 0,0-1,0 1,0 0,0-1,0 1,0-1,0 0,0 1,0-1,0 0,0 0,0 0,0 1,0-1,0 0,0 0,0 0,0 0,0 0,0 0,0 0,0 0,0 0,0 0,0-1,0 1,0-1,0 1,0-1,0 1,0-1,1 1,-1-1,0 0,1 1,-1-1,1 0,-1 0,1 1,-1-1,1 1,-1-1,1 1,-1-1,1 1,-1-1,1 1,-1 0,1 0,-1 0,0-1,1 1,-1 0,0 0,1 0,-1 0,0 0,1 0,-1 0,1-1,1 1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282 332,'2'0,"-4"0,2 0,0 0,0 0,0 0,0 0,0 0,0 0,0 0,0 0,0 0,0 1,-1-1,1 1,-1-1,1 1,-1 0,0-1,1 1,-1 0,0 0,1-1,-1 1,1-1,-1 1,1-1,0 1,-1-1,1 0,0 0,0 0,0 1,-1-1,1 0,0 0,0 0,0 0,0 0,0 0,0 0,0 0,0 0,0 0,0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248 333,'2'0,"-4"0,2 0,0 0,0 0,0 0,0 0,0 0,0 0,0 0,0 0,0 0,0 0,0 0,0 0,0 0,0 0,1 0,-1 0,1 0,0 0,1 0,-1 0,0 0,1-1,-1 1,1 0,-1 0,0 0,1 0,-1 0,0 0,-1 0,1 0,-1 0,1 0,-1 0,1 0,-1 0,0 0,0-1,0 1,0 0,1 0,-1 0,0 0,0 0,0 0,0 0,0 0,0 0,0 0,0 0,0-1,0 1,0 0,0 0,-1 0,1 0,0 0,0 0,0 0,0-1,0 1,0 0,0 0,0 0,0 0,0 0,0 0,0 0,0 0,0 0,0 0,0 0,0 0,1 1,-1-1,1 0,-1 0,0 1,0-1,0 0,0 1,0 0,0-1,0 1,0-1,0 1,0-1,-1 1,1 0,-1-1,1 1,-1 0,1-1,-1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751 146,'2'0,"-4"0,2 0,0 0,0 0,0 0,0 0,0 0,0 0,0 0,0 0,0 0,0 0,0 0,0 0,0 1,1-1,-1 1,0-1,1 1,-1-1,0 1,1-1,-1 1,0 0,1-1,-1 1,0-1,1 1,-1-1,1 0,-1 1,0-1,0 0,0 0,1 1,-1-1,0 0,0 0,0 0,0 0,0 1,0-1,0 0,0 0,0 0,0 0,0 0,0 0,0 0,0 0,0-1,0 1,-1-1,0 0,1 1,-1-1,0 0,1 1,-1-1,1 1,-1-1,1 1,-1-1,1 1,-1-1,1 1,-1 0,1-1,0 1,-1 0,1 0,0-1,-1 1,1 0,0 0,-1-1,1 1,0 0,-1 0,1 0,0 0,-1 0,1 0,-1 1,0-1,0 0,0 1,0-1,0 1,0 0,0-1,-1 1,1 0,1 0,-2-1,2 1,-1-1,1 1,0-1,-1 0,1 1,0-1,0 0,-1 0,1 0,0 1,0-1,0 0,-1 0,1 0,0 0,0 0,0 0,1 0,-1 0,0 1,3-2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257 538,'2'0,"-3"0,1 0,0 0,0 0,1 0,-1 0,0 0,1 0,-1 0,0 0,0 0,0 0,1 0,-1 0,0 0,0 0,0 0,0 0,0 0,0 0,0 0,0 0,0 0,0 0,0 0,0 0,0 0,0 0,0 0,-1 1,0-1,0 0,-1 1,1-1,-2 1,2-1,-1 0,1 1,0-1,-1 0,0 0,1 1,0-1,1 0,0 0,-1 0,1 0,0 0,-1 0,1 0,0 0,0 0,-1 0,1 0,0 0,0 0,-1 0,1 0,0 0,0 0,0 0,0 0,0 0,0 0,0 0,0 0,0 0,0 0,0 0,0 0,0 0,0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292 335,'2'0,"-4"0,2 0,0 0,0 0,0 0,0 0,0 0,0 0,0 0,0 0,0-1,0 1,0 0,0 0,0 0,0 0,0 0,0 0,0 0,0 0,0 0,0 0,0 0,0 0,0 0,0 0,0 0,0 0,0 0,0 0,0 0,0 0,0 0,0 0,0 0,0 0,0 0,0 0,0 0,0 0,0 0,1 0,-1 1,0 0,0 0,0 0,0 0,0 0,0 0,0 0,0 0,0 1,0-1,0 0,0 0,0 1,1-1,-1 0,0 0,0 1,0-1,0 0,1 0,-1 0,0 0,0 0,0 0,0-1,0 1,0 0,0-1,0 1,0 0,0-1,0 1,0-1,0 1,0 0,0-1,0 1,0-1,0 0,0 1,0-1,0 1,0-1,0 0,0 0,0 1,0-1,0 0,0 1,0-1,0 0,0 0,0 0,0 1,0-1,0 0,0 0,0 0,0 0,0 0,0 0,0 1,0-1,0 0,0 0,0 0,0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121 419,'2'0,"-4"0,2 0,0 0,0 0,0 0,0 0,0 0,0 0,0 0,0 0,0 0,0 0,0 0,0 0,0 0,0 0,0 0,0 0,0 0,0 0,0 0,0 0,0 0,0 0,0 0,0 0,0 0,0 0,0 0,0 0,0 0,0 0,0 0,0 0,0 1,0-1,0 0,0 1,1-1,-1 0,0 1,0-1,0 1,0-1,0 1,0 0,0-1,1 1,-1 0,0-1,0 1,0 0,0-1,0 1,0 0,0-1,0 1,1 0,-1-1,0 1,0-1,0 1,0 0,0-1,0 0,0 1,0-1,0 0,0 0,0 1,0-1,0 0,0 1,0-1,0 0,0 0,0 0,0 0,0 1,0-1,0 0,0 0,0 0,0 0,0 0,0 0,0 0,0 0,0 0,0 0,0 0,0 1,0-1,0 0,0 0,0 0,0 0,0 0,0 0,0 0,0 0,0 0,0-1,0 1,0 0,1-1,-1 0,0 1,0-1,0 1,0-1,0 0,0 1,0-1,0 0,1 1,-1-1,0 0,0 1,0-1,0 0,1 1,-1-1,0 1,0-1,0 0,0 1,1-1,-1 1,0-1,0 1,0 0,1-1,-1 1,0 0,0-1,0 1,0 0,1 0,-1-1,0 1,0 0,1 0,-1 0,0-1,1 1,-1 0,0 0,1 0,-1-1,0 1,1 0,-1 0,1 0,-1 0,0-1,0 1,1 0,-1 0,0 0,0 0,0 0,1 0,-1 0,0 0,0 0,0 0,0 0,1 0,-1 0,0 0,0 0,0 0,0 0,0 0,0 0,0 0,1 0,0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115 405,'2'0,"-4"0,2 0,0 0,0 0,0 0,0 0,0 0,0 0,0 0,0 0,0 0,0 0,0 0,0 0,0 0,0 0,0 0,0 0,0 0,0 0,1 0,0 0,0-1,0 1,0 0,1 0,-1 0,1-1,-1 1,1 0,-1 0,1 0,-1 0,0 0,1 0,-1 0,0 0,0 0,0 0,0 0,0 0,0 0,-1 0,1 0,0 0,-1 0,1 0,-1-1,1 1,-1 0,1 0,-1 0,0 0,1 0,-1 0,0 0,0 0,1 0,-1 0,0-1,0 1,1 0,-1 0,0 0,0-1,0 1,0 0,0 0,0-1,0 1,0 0,0 0,-1-1,1 1,0 0,0-1,0 1,0 0,0 0,0 0,0 0,0 0,0 0,0 0,0 0,0 0,0 0,0 0,0 0,0 0,0 0,0 0,0 0,0 0,1 0,-1 1,0-1,1 0,-1 0,0 1,1-1,-1 1,0-1,0 1,0-1,0 1,0-1,0 1,-1 0,1-1,-1 1,1 0,-1 0,0-1,1 1,-1-1,1 1,-1-1,1 1,0-1,-1 0,1 0,0 0,0 0,0 0,0 1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159 435,'2'0,"-4"0,2 0,0 0,0 0,-1 0,1 0,0 0,0 0,0 0,0 0,0 0,0 0,0 0,0 0,0 0,0 0,0 0,0 0,0 0,0 0,0 0,0 0,0 0,0 0,0 0,1 0,0 0,-1 0,1 0,0 0,0-1,0 1,0 0,0 0,0 0,0 0,-1-1,1 1,0 0,-1 0,0 0,1 0,-1 0,0 0,0 0,1 0,-1 0,0-1,0 1,1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160 425,'2'0,"-4"0,2 0,0 0,0 0,0 0,0 0,0 0,1 0,0 0,0 0,0 0,0 0,0 0,0 0,0 0,0 0,0 0,0 0,0 0,-1-1,1 1,-1 0,1 0,-1 0,1 0,-1 0,0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204 433,'2'0,"-4"0,2 0,0 0,0 0,0 0,0 0,0 0,0 0,0 0,0 0,0 0,0 0,0 0,0 0,0 0,0 0,0 0,0 0,0 0,0 0,0 0,0-1,0 1,0 0,0 0,0 0,0 0,0 0,0 0,0 0,0 0,0-1,0 1,0 0,0 0,0 0,0 0,0-1,0 1,0 0,0 0,-1-1,1 1,0 0,0 0,0 0,-1-1,1 1,0 0,0 0,-1 0,1 0,0 0,0-1,-1 1,1 0,0 0,-1 0,1 0,0 0,-1 0,1 0,0 0,-1 0,1 0,-1 0,1 0,0 0,-1 0,1 1,-1-1,1 0,0 0,-1 0,1 0,0 0,-1 1,1-1,0 0,0 0,-1 0,1 1,0-1,0 0,-1 0,1 1,0-1,0 0,-1 0,1 1,0-1,0 0,0 0,0 1,0-1,0 0,-1 1,1-1,0 0,0 1,0-1,0 0,0 0,0 0,0 1,0-1,0 0,0 0,0 0,0 0,0 1,0-1,0 0,0 0,0 0,0 0,0 0,0 0,0 1,0-1,0 0,0 0,0 0,0 0,0 0,0 0,1 0,-1 0,0 0,0 0,0 1,0-1,0 0,0 0,0 0,0 0,0 0,0 0,0 0,1 0,-1 0,0 0,0 0,0 0,1 0,-1 0,1 0,-1-1,0 1,1 0,-1 0,1-1,-1 1,0 0,1-1,-1 1,0-1,1 1,-1-1,0 1,1-1,-1 1,0-1,1 0,-1 1,0-1,1 1,-1-1,0 1,1-1,-1 1,0-1,0 1,1-1,-1 1,0-1,0 1,0 0,0 0,1-1,-1 1,0 0,0 0,0 0,0 0,0-1,0 1,0 0,0 0,0 0,0 0,1 0,-1 0,0 0,0-1,0 1,0 0,0 0,0 0,0 0,0 0,0 0,0 0,0 0,0 0,0 0,0 0,0 0,0 0,0 1,0-1,0 0,0 0,0 1,0-1,1 0,-1 1,0-1,0 1,0 0,0-1,0 1,0-1,0 1,0 0,0-1,0 1,0-1,1 1,-1-1,0 1,0-1,0 1,0-1,1 1,-1-1,0 0,0 1,0-1,0 0,0 0,1 0,-1 1,0-1,0 0,0 0,0 0,0 1,0-1,1 0,-1 0,0 0,0 0,0 0,0 0,0 0,1 1,-1-1,0 0,0 0,1 0,-1 0,0 0,1 0,-1 0,0 0,1 0,-1 0,2-1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251 414,'2'0,"-4"0,2-1,0 1,0 0,0 0,0 0,0 0,-1 0,1 0,-1 0,1 0,-1 0,-1 0,1 1,0-1,-1 1,1-1,0 1,0 0,0-1,0 1,0 0,0 0,0-1,0 1,1 0,-1 0,1-1,0 1,-1 0,1-1,0 1,0 0,0-1,0 1,0 0,0 0,0-1,0 1,1 0,-1-1,0 1,1-1,-1 1,1-1,-1 0,1 1,-1-1,1 0,0 0,0 0,-1 0,1 0,0 0,0 0,-1 0,1 0,0 0,0 0,-1-1,1 1,0 0,0 0,0 0,0 0,0 0,0-1,0 1,0 0,-1 0,1 0,0 1,-1-1,1 0,-1 0,1 0,0 0,-1 0,1 1,-1-1,0 0,1 1,-1-1,0 0,0 1,0-1,0 0,1 0,-2 1,1-1,0 0,0 0,0 1,-1-1,1 0,-1 0,0 0,1 0,-1 0,0 0,0 0,1 0,-1 0,1 0,-1-1,1 1,-1 0,1 0,-1 0,1-1,0 1,0 0,0 0,-1-1,1 1,1-1,-1 1,0-1,1 1,2-3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274 418,'2'0,"-4"0,2 0,0 0,0 0,0 0,0 0,0 0,0 0,0 0,-1 0,1 0,0 0,0 0,0 0,0 0,0 1,-1-1,1 0,0 0,0 1,0-1,0 0,1 1,-1-1,0 1,0-1,1 1,-1-1,1 1,-1-1,0 0,1 1,-1-1,0 1,1-1,-1 1,0-1,1 1,-1-1,0 0,0 1,0-1,0 1,1-1,-1 1,0-1,-1 0,1 1,0-1,0 1,-1 0,1-1,-1 1,1-1,-1 0,1 1,-1-1,0 0,1 1,-1-1,1 0,-1 1,0-1,1 0,-1 0,1 0,0 0,0 0,-1 0,1 0,0 0,0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302 413,'2'0,"-4"0,2 0,0 0,0 0,0-1,0 1,0 0,0 0,0 0,0 0,0 0,0 0,0 0,0 0,0 0,0 0,0 0,0 0,0 0,0 0,0 0,0 0,-1 0,1 0,0 1,0 0,0 0,0 0,0 0,0 0,0 0,0 1,0-1,0 0,0 0,0 0,0 1,0-1,0 0,0-1,0 1,0 0,0 0,0-1,0 1,0 0,0-1,0 1,1-1,-1 1,0 0,0-1,0 1,0-1,0 0,0 1,0-1,0 0,0 1,1-1,-1 0,0 1,0-1,0 0,0 0,0 1,0-1,1 0,-1 0,0 0,0 0,0 1,0-1,1 0,-1 0,0 0,0 0,1 0,-1 0,0 0,2-1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290 427,'2'0,"-4"0,2 0,0 0,0 0,0 0,0 0,-1 0,1 0,0 0,0 0,0 0,0 0,0 0,0 0,0 0,0 0,0 0,0 0,1 0,-1 0,0 0,1 0,0-1,-1 1,1 0,0 0,-1 0,1 0,0 0,0 0,0-1,0 1,0 0,0 0,-1 0,1 0,-1 0,1 0,-1 0,1 0,-1 0,1 0,-1 0,0 0,2-1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326 540,'2'0,"-4"0,2 0,0 0,1 0,0 0,-1 0,0 0,1-1,-1 1,1 0,0 0,-1 0,1 0,-1 0,0 0,1 0,-1 0,0 0,0 0,0 0,1 0,-1 0,0 0,0 0,0 0,0 0,0 0,0 0,0 0,0 0,-1 0,0 0,1 0,0 0,-1 0,1 0,0 0,0 0,-1 0,1 0,0 0,0 0,0 0,0 0,0 0,0 0,0 0,0 0,0 0,0 0,1 0,-1 0,1 0,0-1,-1 1,1 0,0 0,-1 0,1 0,-1 0,1 0,-1 0,0 0,1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342 425,'2'0,"-4"0,2 0,0 0,0 0,0 0,0 0,0 0,0 0,0 1,-1-1,1 1,0-1,0 1,-1-1,1 1,0-1,0 1,0 0,0-1,0 1,0 0,0 0,0-1,0 1,0 0,1-1,-1 1,0-1,0 0,0 1,0-1,1 0,-1 1,0-1,0 0,1 0,1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340 411,'2'0,"-4"0,2 0,0 0,0 0,0 0,0 0,0 0,0 0,0 0,0 0,0 0,0 0,0 0,0 0,0 0,-1-1,1 1,0 0,0 0,0 0,0 0,0 0,0 0,0 0,0 0,0 0,0 0,0 0,0 0,0 0,0 0,0 0,0 0,0 0,0 0,0 0,0 0,0 0,1 0,-1 0,0 0,0 0,1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347 395,'2'0,"-4"0,2 0,0 1,1-1,-1 0,0 0,1 1,-1-1,0 0,0 0,1 1,-1-1,0 0,1 0,-1 1,0-1,0 0,0 0,0 0,1 0,-1 0,0 0,0 0,0 0,0 0,0 0,-1 0,1-1,0 1,0-1,0 1,0 0,0-1,-1 1,1 0,0 0,0-1,0 1,-1 0,1 0,0-1,0 1,0 0,-1 0,1 0,0 0,0 0,-1 1,0-1,1 0,-1 1,0-1,0 1,0-1,1 1,-1-1,1 1,-1 0,1-1,-1 1,1-1,0 1,0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388 436,'2'0,"-4"0,2 0,0 0,0 0,0 0,0 0,0 0,0 0,0 0,0 0,0 0,0 0,0 0,0 0,0 0,0 0,0 0,0 0,0 0,0 0,0 0,1 0,0 0,0 0,0-1,0 1,0 0,1 0,-1-1,0 1,1 0,-1 0,0-1,0 1,-1 0,1 0,-1 0,1 0,-1 0,0 0,1 0,-1 0,0 0,0 0,0-1,1 1,-1 0,0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398 424,'2'0,"-4"0,2 0,0 0,0 0,0 0,0 0,0 0,0 0,0 0,0 0,0 0,0 0,-1 0,1 0,0 1,0-1,0 1,0-1,0 1,0 0,-1 1,1-1,0 0,0 0,0 1,0-1,0 0,0 1,0-1,1 0,-1 0,0 0,0-1,0 1,0-1,0 1,0-1,0 1,0-1,0 0,0 0,0 1,0-1,0 0,1 0,-1 0,0 0,0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446 434,'2'0,"-4"0,2-1,0 1,0-1,0 1,0-1,-1 1,1 0,0-1,0 1,0-1,-1 0,1 1,0-1,-1 1,1-1,0 1,-1 0,1-1,-1 1,0 0,1-1,-1 1,0 0,1 0,-1 0,0 0,0 0,0 0,0 0,1 1,-1-1,0 0,0 1,0-1,0 1,1-1,-1 1,0 0,0 0,1 0,-1-1,1 1,0 0,-1 0,1 0,0 0,0 0,0 0,0 0,0 0,0-1,0 1,1 0,-1-1,0 1,0 0,1-1,-1 1,0-1,1 1,-1 0,0-1,1 1,-1-1,0 0,0 1,1-1,-1 0,0 0,0 0,0 0,1 0,-1 1,0-1,0 0,1 0,-1 0,0 0,1-1,-1 1,1 0,0-1,-1 1,1-1,0 1,0-1,-1 0,1 0,0 0,0 0,-1 1,1-1,0 0,-1 1,0-1,1 0,-1 1,1-1,-1 0,0 1,1-1,-1 1,0 0,0-1,0 1,0 0,0 0,0 0,1-1,-1 1,0 0,0 0,0 0,0 0,0 0,0 0,0 0,0 0,0 0,0 0,0 1,0-1,0 1,0 0,0-1,0 1,0 0,0 0,0-1,0 1,0 0,0 0,0 0,0-1,1 1,-1 0,0-1,0 1,0-1,1 1,-1-1,0 1,1-1,-1 0,0 0,0 1,1-1,-1 0,0 0,2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485 420,'2'0,"-4"0,1 0,0 0,0 0,0 0,1 1,-1-1,0 0,0 1,0-1,1 0,-1 0,1 1,-1-1,1 0,0 0,-1 1,1-1,0 0,0 0,0 1,1-1,-1 0,0 1,1 0,0-1,0 1,0 0,0-1,0 1,1 0,-1-1,0 1,0 0,0-1,-1 1,1-1,-1 1,1-1,-1 1,1-1,-1 0,0 1,1-1,-1 1,0-1,0 0,0 1,0-1,0 1,-1-1,1 1,-1-1,1 1,-1-1,1 0,-1 1,0-1,0 0,0 0,0 0,0 0,0 0,0 0,1 0,-1 0,0 0,0 0,1 0,-1-1,1 1,0 0,0-1,0 1,1-1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498 434,'2'0,"-4"0,2 0,1 0,-1 0,0 0,1 0,-1 0,0 0,1 0,0 0,-1 0,1 0,-1 0,1 0,0 0,-1 0,1-1,0 1,-1 0,1 0,-1-1,1 1,-1 0,0-1,1 1,-1 0,0-1,0 1,0-1,0 1,0 0,0-1,0 1,0 0,0 0,0 0,-1 0,1 0,0 0,0 0,-1 0,1 0,0 0,-1 0,1 1,-1-1,1 1,0-1,-1 1,1 0,-1-1,1 1,0 0,0 0,0 0,0 0,0-1,0 1,0 0,0 0,0-1,0 1,0-1,1 0,-1 1,0-1,1 0,-1 0,0 0,0 0,1 0,-1 0,1-1,-1 1,1 0,-1-1,0 1,1-1,-1 1,1-1,-1 1,0-1,0 1,1-1,-1 1,0 0,0-1,0 1,0 0,0 0,1 0,-1 0,0 0,0 0,0 0,0 0,1 0,-1 0,0 1,1-1,-1 1,1 0,-1-1,1 1,-1 0,0-1,0 1,1 0,-1-1,0 1,0-1,0 1,0-1,1 0,-1 0,0 0,0 0,0 1,0-1,0 0,0 0,0-1,0 1,0-1,0 1,0-1,0 1,0-1,1 0,-1 0,0 0,0 1,1-1,-1 0,0 1,0-1,1 1,-1-1,0 1,0 0,0 0,1-1,-1 1,0 0,0 0,1 0,-1 0,0 0,1 1,-1-1,0 0,1 1,-1-1,1 1,-1 0,0-1,1 1,-1-1,0 1,0 0,1-1,-1 1,0-1,0 0,0 1,0-1,1 0,-1 0,0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533 414,'2'0,"-4"-1,2 1,0 0,0 0,0-1,0 1,0 0,0 0,0 0,0-1,0 1,0 0,0 0,0 0,0 0,0 0,0 0,0 0,0 0,0 0,0 0,0 0,0 0,0 0,0 0,0 0,0 0,0 0,0 0,0 0,0 1,0 0,1 0,-1 0,0 0,0 1,0-1,0 1,0-1,0 1,0 0,0-1,1 1,-1 0,0-1,0 1,0-1,1 1,-1-1,0 0,1 0,-1 1,1-1,-1 0,0-1,0 1,1 0,-1-1,0 1,0-1,0 0,1 1,-1-1,0 0,0 0,1 0,-1 1,0-1,0 0,1-1,-1 1,1 0,0-1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525 428,'2'0,"-4"0,2 0,0 0,0-1,0 1,0 0,0 0,0 0,0 0,0 0,0 0,0 0,0 0,0 1,1-1,0 0,0 0,0 0,1 0,-1 0,0 0,0 0,1 0,-1 0,0 0,0 0,0 0,0 0,-1 0,1 0,0 0,-1 0,1 0,-1 0,2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363 524,'2'0,"-4"0,2 0,0 0,0 0,0 0,-1 0,1 1,-1-1,1 1,-1-1,1 0,-1 1,1-1,0 0,0 1,-1-1,1 0,0 0,0 0,0 1,-1-1,1 0,0 0,0 0,1-1,-1 1,0 0,0-1,1 1,-1-1,1 1,-1-1,0 1,1-1,-1 1,1-1,-1 1,1-1,-1 1,0-1,1 1,-1 0,0 0,0-1,1 1,-1 0,0 0,0 0,0 0,0 0,0 0,0 0,0 0,1 0,-1 1,0 0,0-1,0 1,0 0,0 0,0 0,0 1,0-1,0 0,0 0,0 1,0-1,0 0,0 0,0 1,0-1,0 0,0 0,0 0,0 0,0-1,0 1,0 0,0-1,1 1,-1 0,0-1,0 1,0-1,0 1,0-1,0 1,0-1,0 0,0 0,0 1,0-1,0 0,0 0,0 0,0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567 437,'2'0,"-4"0,2-1,0 1,0 0,0-1,0 1,1-1,-1 1,0-1,0 1,1-1,-1 0,0 1,1-1,-1 0,1 1,-1-1,0 1,0-1,0 1,1 0,-1 0,0-1,0 1,0 0,0 0,0 0,0 0,0 0,0 0,0 0,0 0,0 1,1-1,-1 1,0 0,0 0,0 0,0 1,1 0,-1-1,0 1,0 0,1 0,-1 0,1 1,-1-1,1 0,0 1,-1-1,1 0,0 1,0-1,0 0,-1 0,1 0,-1-1,1 1,-1-1,1 1,-1-1,0 0,0 1,0-1,0 0,0 0,0-1,0 1,0 0,0-1,0 1,0-1,-1 1,0-1,1 1,-1-1,-1 0,1 1,0-1,0 0,-1 0,1 0,0 0,-1 0,1 0,0 0,0-1,1 1,-1-1,1 1,-1-1,1 0,0 0,0 0,0 0,1 0,-1-1,3-3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570 415,'2'0,"-4"0,2 0,0 0,0 0,0 0,0 0,0 0,0 0,0 0,0 0,0 0,0 0,0 0,0 0,0 0,0 0,0 0,0 0,0 0,0 0,0 0,0 0,0 0,0 0,0 0,1 0,-1 0,0 0,0 0,0 0,1 0,-1 0,0 0,0 0,0 0,0 0,0 0,0 0,0 0,0 0,0 0,0 0,0 0,0 0,0 0,0 0,0 0,1 0,-1 0,1-1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574 394,'2'0,"-4"0,2 0,0 0,0 0,0 0,0 0,0 0,0 0,0 0,0 1,1 0,-1-1,1 1,-1-1,1 1,-1-1,1 1,-1-1,1 1,-1-1,0 0,1 1,-1-1,0 0,0 0,0 0,0 0,1 0,-1 0,0 1,0-1,0 0,0 0,0-1,0 1,0-1,0 1,-1-1,1 1,0-1,-1 1,1-1,0 1,0 0,-1-1,1 1,0 0,0 0,-1-1,1 1,0 0,-1 0,1 0,-1 0,0 1,0-1,1 0,-1 1,0-1,0 0,0 1,1-1,-1 0,1 1,-1-1,1 1,-1-1,1 0,0 0,0 0,-1 1,1-1,0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759 431,'2'0,"-4"0,2 0,0 0,0-1,1 1,-1 0,0 0,0 0,0 0,0 0,0 0,0-1,0 1,0 0,0 0,0 0,0 0,0-1,0 1,0 0,0 0,0 0,0-1,0 1,1 0,-1 0,0 0,0 0,0-1,0 1,0 0,0 0,0 0,0 0,0 0,0 0,0 0,0 0,0-1,0 1,0 0,0 0,0 0,0 0,0 0,0 0,0 0,0 0,0 0,0 1,0-1,0 1,0 0,0-1,0 1,0 0,-1 0,1 0,0 0,0 0,0 0,0 0,-1 0,1 0,0-1,0 1,0 0,0 0,0-1,0 1,0 0,-1-1,1 1,0 0,0-1,0 1,0 0,0-1,0 1,0-1,0 1,0-1,0 0,0 1,0-1,0 0,0 1,0-1,0 1,0-1,0 0,0 1,0-1,0 0,0 1,0-1,0 0,0 1,0-1,0 0,0 1,0-1,0 0,0 1,0-1,1 0,-1 0,0 1,0-1,0 0,0 0,0 0,0 1,0-1,1 0,-1 0,0 0,0 0,0 1,1-1,-1 0,0 0,1 0,-1 0,0 0,1 0,-1 0,1 0,-1 0,1 0,0-1,-1 1,1 0,0-1,-1 1,1 0,-1-1,1 1,1-2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765 439,'2'0,"-4"0,3 0,-1 0,0 0,1 0,-1 0,0 0,1 0,-1 0,0 0,1 0,-1 0,0 0,0 0,1 0,-1 0,0 0,0 0,0 0,1 0,-1 0,0 0,0 0,0-1,0 1,0 0,0 0,0 0,0 0,0 0,1 0,-1 0,0 0,0 0,0 0,-1 1,1-1,-1 0,0 0,0 0,-1 0,1 0,-1 0,1 0,-1 0,0 0,1 0,0 0,-1 0,1 0,0 0,0 0,1 0,-1 0,1 0,-1 0,1 0,0 0,-1 0,1 0,0 0,0 0,0 0,0 0,0 0,0 0,0 0,-1 0,1 0,0 0,0 0,0 0,0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739 435,'2'0,"-4"0,2 0,0 0,0 0,0 0,0 0,0 1,-1-1,0 1,0-1,0 1,0 0,0-1,0 1,0 0,0-1,0 1,0 0,0-1,1 1,-1-1,0 1,1-1,-1 1,1-1,-1 1,1-1,0 0,0 0,-1 1,1-1,0 0,0 1,0-1,0 1,1-1,-1 1,0 0,1-1,-1 1,1 0,0 0,0 0,0 0,-1 0,1 0,0 0,0-1,0 1,-1 0,1-1,0 1,-1-1,1 1,-1-1,0 0,1 1,-1-1,0 0,0 0,1 0,-1 1,0-1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715 457,'2'0,"-4"0,2 0,0 1,0-1,0 1,1 0,0-1,-1 1,1 0,0 0,-1 0,1 0,0-1,-1 1,1 0,-1-1,0 1,1-1,-1 1,0-1,1 0,-1 1,0-1,0 0,0 0,0 0,0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678 446,'2'0,"-4"0,2 0,0 0,0 0,0 0,0 0,0 0,0 0,0 0,0 0,1 0,-1 0,1 0,-1 0,0 0,1 1,-1-1,0 0,1 1,-1-1,1 1,-1-1,0 1,0-1,1 1,-1-1,0 1,0-1,0 1,0-1,0 1,-1-1,1 1,-1-1,1 0,-1 1,0-1,0 0,0 0,0 1,0-1,0 0,0 0,0 0,0-1,1 1,-1 0,0 0,1 0,-1-1,1 1,0 0,0-1,-1 1,1 0,0-1,0 1,0-1,0 1,0-1,0 1,0-1,0 0,1 0,-1 1,1-1,0 0,0 0,0 0,0 0,0 1,0-1,1 0,-1 1,1-1,-1 1,0 0,1-1,-1 1,2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807 424,'2'0,"-4"0,2 0,0 0,0 0,0 0,1 0,-1 0,0 0,0 0,0 0,0 0,1 0,-1 0,0 0,0 0,0 0,0 0,0 0,0 0,1 0,-1 0,0 0,0 0,0 0,0 0,0 0,0 0,0 0,0 0,0 0,0 0,0 0,-1 1,1 0,-1 0,0 0,0 0,-1 0,1 0,-1 1,1-1,-1 1,1-1,0 0,0 0,0 0,0 0,0 0,0 0,1 0,-1 0,0 0,1-1,0 1,-1-1,1 0,0 1,0-1,0 0,-1 0,1 0,0 1,0-1,0 0,0 0,0 0,0 0,0 0,0 0,0 0,0 0,0 1,0-1,0 0,1 0,-1 1,1-1,-1 1,1 0,0-1,0 1,0 0,0-1,-1 1,1-1,0 1,-1-1,1 1,0-1,-1 1,1-1,-1 0,1 1,-1-1,1 0,-1 0,0 1,1-1,-1 0,0 0,0 0,0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782 455,'2'0,"-4"0,2 0,0 0,0 0,1 1,-1-1,0 1,1-1,0 1,-1 0,1-1,0 1,0 0,0 0,0 0,-1-1,1 1,0-1,-1 1,1-1,0 1,-1-1,1 1,-1-1,1 0,-1 1,1-1,-1 0,0 0,0 0,1 0,-1 0,2-1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384 541,'2'0,"-4"0,2 0,0 0,0 0,0 0,0 0,0 0,0 0,0 0,0 0,0 0,0 0,0 0,0 0,0 0,0 0,0 0,1-1,0 1,0 0,0 0,0 0,0 0,0 0,0-1,0 1,0 0,0 0,0 0,0 0,0-1,-1 1,1 0,-1 0,1 0,-1 0,0 0,0 0,1 0,-1 0,0 0,0 0,0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816 438,'2'0,"-4"0,2 0,0-1,0 1,0 0,0 0,0 0,0 0,0-1,0 1,0 0,0 0,0 0,1-1,-1 1,0 0,0 0,1 0,-1 0,1 0,-1 0,0-1,1 1,-1 0,0 1,1-1,-1 0,1 0,-1 0,1 1,-1-1,0 1,1-1,-1 1,0-1,0 1,0 0,0 0,-1 0,1-1,-1 1,1 0,-1 0,1 0,0-1,-1 1,1-1,0 1,-1-1,1 1,0-1,-1 0,1 0,0 0,0 1,0-1,0 0,0 0,0 0,0 0,-1 0,1 0,0 0,0 0,0 0,1 1,-1-1,0 0,0 0,0 0,0 0,1 0,-1 0,1 0,0 0,0 0,-1 0,1 1,0-1,-1 0,1 0,0 0,0 0,-1 0,1 0,-1-1,1 1,-1 0,1 0,-1 0,1-1,-1 1,2-2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840 439,'2'0,"-4"0,2 0,1 0,-1 0,0 0,0 0,0 0,0 0,0 0,0 0,0 0,0 0,0 0,0 0,0 0,0 0,0 1,0 0,0-1,0 1,0 0,-1 0,1 0,0 0,0 0,0 0,0 0,0 0,0 0,0-1,0 1,0-1,0 1,0-1,0 1,0-1,0 0,0 0,0 0,1 0,-1 0,0 0,0 0,1 0,-1-1,1 1,-1-1,0 1,1-1,-1 0,0 0,1 0,-1 1,0-1,1 1,-1-1,0 0,0 1,0 0,0-1,1 1,-1 0,0 0,0-1,0 1,0 0,0 0,0 0,0 0,0 0,0 0,0 0,0 0,0 0,0 0,0 0,0 0,0 0,0 1,1 0,-1-1,0 1,0 0,0 0,0 0,1 0,-1 0,0 0,0 0,0 0,1 0,-1 0,0-1,0 1,1-1,-1 0,0 1,0-1,0 0,0 0,0 0,0 0,0 0,0 0,0 0,0 0,1-1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831 437,'2'0,"-4"0,3 0,0 0,0 0,1 0,-1 1,1-1,-1 0,1 0,-1 0,1 0,-1 0,1 0,-1 0,0 1,1-1,-1 0,-1 0,1 0,0 0,-1 0,0 0,1 0,-1 0,0 0,0 0,0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124 514,'2'0,"-4"0,2 0,0 0,0 0,0 0,0 0,0 0,0 0,0 0,0 0,0 0,0 0,0 0,0 0,0 0,0 0,0 0,0 0,0 0,0 0,0 0,0 0,0 0,0 0,0 0,0 0,0 0,0 0,0 0,0 0,0 0,0 0,0 0,0 0,0 0,0 0,0 0,0 0,0 0,0 0,0 0,0 1,0-1,0 0,0 1,0-1,0 1,0-1,0 1,0-1,0 1,0 0,0-1,0 1,0 0,1-1,-1 1,0 0,0-1,0 1,0 0,0-1,0 1,0-1,0 0,0 1,0-1,0 0,0 1,0-1,1 0,-1 1,0-1,0 0,0 1,0-1,0 0,0 0,0 1,0-1,0 0,0 0,0 0,0 0,0 0,0 0,0 1,0-1,0 0,0 0,0 0,0 0,0 0,0 0,0 0,0 0,0 0,0 0,0 0,0 0,0 0,0 0,0 0,0 0,0 0,0 0,0 0,0 0,0 0,0 0,0 0,0 0,0 0,0 0,0 0,0 0,0 0,0 0,1 0,-1-1,0 1,0 0,0-1,0 1,0-1,0 0,0 1,0-1,1 0,-1 0,0 0,0 0,0 1,1-1,-1 0,0 1,0-1,1 0,-1 1,0-1,0 0,1 1,-1-1,0 1,0-1,1 1,-1-1,0 1,1-1,-1 1,0 0,0-1,1 1,-1 0,0-1,0 1,1 0,-1 0,0 0,0-1,1 1,-1 0,0 0,1 0,-1 0,0 0,1-1,-1 1,0 0,0 0,1 0,-1 0,0 0,1 0,-1 0,0 0,1 0,-1 0,0 0,0 0,1 0,-1 0,0 0,0 0,0 1,1-1,-1 0,0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161 499,'2'0,"-4"0,2 0,0 0,0-1,0 1,0 0,0 0,0 0,0 0,0 0,0 0,0 0,0 0,0 0,0 0,0 0,0 0,0 0,0 1,-1-1,1 1,-1-1,1 1,-1 0,1 0,-1 0,0 0,1 0,-1-1,1 1,-1 0,1-1,-1 1,1-1,0 1,0-1,-1 0,1 0,0 1,0-1,0 0,0 0,0 0,0 0,0 0,0 0,-1 0,1 0,0 0,0 0,0 0,0 1,0-1,0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134 498,'2'0,"-4"0,2 0,0 0,0 0,0 0,0 0,1 0,-1 0,0 0,0 0,0 0,0 0,0 0,0 0,0 0,0 0,0 0,0 0,0 0,0 0,0 0,0 0,0 0,-1-1,1 1,-1 0,0 0,0 0,-1 1,1-1,0 0,-1 0,1 0,0 0,-1 0,1 0,0 0,-1 0,1 0,0 0,0 0,0 0,1 0,-1-1,1 1,-1 0,1 0,0 0,0 0,-1 0,1 0,0 0,0 0,0 0,-1 0,1 0,0 0,0 0,0 0,0 0,0 0,0 0,0 0,0 0,0 0,0 0,0 0,3-1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132 489,'2'0,"-4"0,2-1,0 1,0 0,0 0,0 0,1 1,-1-1,0 0,1 0,-1 0,1 0,-1 1,1-1,-1 0,1 0,0 1,-1-1,1 0,-1 0,1 1,-1-1,1 0,0 0,-1 0,0 1,1-1,-1 0,0 0,0 0,1 0,-1 0,0 0,0 0,0 1,0-1,1 0,-1 0,-1 0,1 0,0 1,0-1,-1 0,1 1,-1-1,1 0,-1 1,1-1,-1 0,1 1,-1-1,1 0,0 0,0 0,-1 0,1 1,0-1,0 0,0 0,0 0,0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176 536,'-1'0,"1"0,0 0,0 0,0 0,0 0,0 0,0 0,0 0,0 0,0 0,0 0,0 0,0 0,-1 0,1 0,0 0,0 0,0 0,0 0,1 0,-1 1,0-1,1 0,-1 0,0 0,1 0,0 0,-1 0,1 0,0 0,0 0,-1 0,1 0,0 0,0 0,0 0,0 0,0 0,-1 0,1 0,-1 0,1 0,-1 0,0 0,1 0,-1-1,0 1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180 527,'2'0,"-3"0,1 0,0 0,1 0,0 0,0 0,-1 0,1 0,0-1,0 1,0 0,0 0,-1 0,1 0,-1 0,1 0,-1 0,1 0,-1 0,2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217 537,'2'0,"-4"0,2 0,0 0,0 0,0 0,0 0,0 0,0 0,0 0,0-1,0 1,0 0,0 0,0 0,0 0,0 0,0 0,0 0,0 0,1 0,-1 0,0 0,0 0,1 0,-1 0,1 0,-1 0,1 0,-1 0,1 0,-1 0,1 0,-1 0,1 0,-1 0,1 0,0 0,-1 0,0 0,1 0,-1 0,0 0,1 0,-1 0,0-1,0 1,0 0,1 0,-1 0,0 0,0 0,0 0,0 0,0 0,0 0,0 0,0 0,0 0,0 0,0 0,0 0,-1 0,0 0,0 0,1 0,-1 0,0 0,0 0,0 0,0 0,0 0,0 0,1 0,-1 0,1 0,-1 0,1 0,-1 0,1 0,0 0,0 0,0 0,-1 0,1 0,0 0,0 0,0 0,0 0,0 0,0 0,0 0,0 0,1 0,0 0,0 0,0 0,-1 0,1 0,0 0,0 0,0-1,0 1,1 0,1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395 530,'2'0,"-4"0,2 0,0 0,-1 0,1 1,0-1,0 1,0-1,0 1,0-1,0 1,0 0,0 0,0 0,-1 1,1-1,0-1,0 1,0 0,0-1,0 1,0-1,0 0,0 1,0-1,0 0,0 1,0-1,0 0,0 0,0 1,0-1,0 0,0 0,0 0,1 1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264 536,'2'0,"-4"0,2 0,0 0,1 0,-1-1,0 1,0 0,0 0,0 0,0 0,0-1,0 1,-1 0,1 0,0-1,0 1,0 0,0 0,-1-1,1 1,-1 0,1-1,-1 1,1 0,-1 0,0 0,1-1,-1 1,0 0,1 1,-1-1,0 0,0 0,0 0,0 1,1-1,-1 0,0 0,1 1,-1-1,0 1,1-1,-1 0,1 1,-1-1,0 1,1-1,-1 1,1-1,-1 1,1-1,0 1,-1-1,1 1,0-1,0 1,-1-1,1 0,0 1,0-1,0 0,0 1,0-1,0 0,-1 1,1-1,0 0,0 1,0-1,0 0,0 0,1 1,-1-1,0 1,0-1,0 0,0 0,0 1,0-1,1 0,-1 0,0 0,0 0,1 1,-1-1,0 0,0 0,1 0,-1 0,0 0,1 0,-1 0,1 0,-1-1,1 1,0 0,-1 0,1-1,-1 1,1 0,0-1,-1 1,1 0,-1-1,1 0,0 1,-1-1,1 0,0 0,0 1,-1-1,1 0,-1 0,1 1,-1-1,1 1,-1-1,1 0,-1 1,0-1,0 1,1 0,-1-1,0 1,0 0,0 0,0-1,1 1,-1 0,0 0,0 0,0 0,0 0,0-1,0 1,0 0,0 0,0 0,0 0,0 0,0 0,0 0,0 1,0-1,0 0,-1 1,1-1,0 1,0 0,0-1,0 1,-1 0,1-1,0 1,0 0,0-1,0 1,0 0,0 0,0-1,0 1,0-1,0 1,0 0,0-1,0 1,0-1,0 1,0-1,0 0,0 1,0-1,0 0,0 0,1 1,-1-1,0 0,0 0,0 1,0-1,0 0,0 0,0 0,0 0,1 0,-1 0,2 1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296 519,'2'0,"-4"0,2 0,0 0,0 0,0 0,0 0,0 0,-1 0,0 0,1 1,-1-1,0 1,0-1,1 1,-1-1,0 1,1-1,-1 0,1 1,-1-1,1 1,0-1,0 1,0-1,0 0,0 0,0 1,1-1,0 1,-1-1,1 0,0 1,1-1,-1 1,0-1,0 1,0-1,0 0,0 1,-1-1,1 1,0-1,-1 0,1 1,-1-1,1 1,-1-1,0 1,0-1,1 1,-1-1,0 0,0 1,0-1,-1 1,1 0,0-1,-1 1,1-1,-1 1,1-1,-1 1,0-1,0 0,1 1,-1-1,0 0,0 1,1-1,-1 0,0 0,1 0,-1 0,1 0,0 0,-1 0,1 0,0 0,-1 0,1-1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309 537,'2'0,"-3"0,1 0,0 0,0 0,0 0,0 0,0 0,1 0,-1 0,0 0,1 0,-1 0,1 0,-1 0,1 0,0 0,-1-1,1 1,0 0,-1-1,1 1,0 0,-1-1,1 1,-1-1,1 1,-1-1,0 1,1-1,-1 1,0 0,0-1,0 1,0 0,1-1,-2 1,1 0,0 0,0 0,0-1,0 1,0 0,0 0,-1 0,1 0,0 0,-1 0,1 0,0 0,-1 0,1 1,-1-1,1 0,-1 1,1-1,-1 0,1 1,0 0,-1-1,1 1,0-1,0 1,-1 0,1-1,0 1,0-1,0 1,0 0,0-1,0 1,0-1,0 1,0 0,1-1,-1 1,0-1,0 1,1-1,-1 0,0 0,0 1,0-1,1 0,-1 0,0 0,1 0,0-1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323 539,'2'0,"-3"-1,1 1,1 0,-1-1,0 1,1-1,-1 1,0 0,0-1,0 1,0 0,0 0,1 0,-1-1,0 1,0 0,0 0,0 0,0 0,0 0,0 0,1 0,-1 0,0 1,0-1,0 1,1-1,-1 1,0 0,1 0,-1 0,0-1,0 1,0 0,0 0,0-1,1 1,-1 0,0-1,0 0,0 0,0 1,0-1,0 0,0 0,0 0,0 0,0 0,0 0,0 0,0 0,0-1,0 1,0-1,0 0,0 1,0-1,1 0,-1 0,0 0,0 1,1-1,-1 1,0-1,0 1,0 0,1-1,-1 1,0 0,0 0,0 0,0 0,0 0,0 0,0 0,1 0,-1 0,0 0,1 0,-1 0,0 1,1-1,-1 1,1-1,-1 1,0 0,1-1,-1 1,0-1,0 1,0 0,1-1,-1 1,0-1,0 1,0-1,0 0,0 1,0-1,0 0,0 1,0-1,0 0,0 0,0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360 528,'2'0,"-4"0,2 0,0 0,0-1,0 1,0 0,0 0,-1-1,1 1,0 0,0-1,0 1,0 0,0-1,0 1,0-1,0 1,0 0,0-1,0 1,0 0,0-1,0 1,0 0,0 0,0-1,0 1,0 0,0 0,0-1,0 1,0 0,0 0,0 0,0 0,0 0,0 0,0 0,0 0,0 0,0 0,0 0,0 0,0 1,0 0,0 0,-1 0,1 0,0 0,0 0,0 1,0-1,0 0,0 1,0-1,0 0,0 1,0-1,0 0,0 0,1 0,-1 1,0-1,0 0,1-1,-1 1,0 0,0 0,0 0,1-1,-1 1,0-1,0 1,0-1,1 1,-1-1,0 0,0 1,0-1,0 0,0 0,0 1,1-1,-1 0,0 0,0 0,0 0,1 1,-1-1,0 0,0 0,1 0,-1 0,0 0,0-1,1 1,-1 0,0 0,1-1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350 537,'2'0,"-4"0,2 0,0 0,0 0,0 0,0 0,0 0,0 0,-1 0,1 0,0 0,0 0,0 0,0 0,0 0,0 0,0 0,0 0,1 0,-1 0,1 0,0 0,0 0,0 0,1 0,-1 0,0-1,0 1,1 0,-1 0,0 0,-1 0,1 0,0 0,0 0,-1 0,1 0,-1 0,0 0,1 0,-1 0,0 0,0 0,0 0,1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405 535,'2'0,"-4"0,2 0,0 0,0 0,0 0,0 0,0-1,0 1,0 0,0 0,0 0,0 0,0 0,0 1,-1-1,1 0,0 1,-1 0,1-1,0 1,0 0,0 0,0 0,0 0,0 0,0 1,0-1,0 0,0 0,0 0,1 1,-1-1,1-1,-1 1,0 0,1-1,-1 1,0-1,1 1,-1-1,1 0,-1 0,0 0,0 0,2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403 522,'2'0,"-4"0,2 0,0 0,0 0,0 0,0-1,0 1,0 0,0 0,0 0,0 0,0 0,0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407 509,'2'0,"-4"0,2 0,0 0,0 0,1 0,-1 0,0 1,1 0,-1-1,0 1,1-1,-1 1,0-1,1 0,-1 1,0-1,0 0,0 1,1-1,-1 0,0 0,0 0,0 1,0-1,0 0,0 0,0 0,0 0,0 0,0-1,0 0,0 1,-1-1,1 1,0-1,0 1,-1-1,1 1,0-1,0 1,0 0,0 0,-1-1,1 1,0 0,0 0,0 0,-1 0,1 0,0 0,-1 0,0 1,1-1,-1 0,0 1,1 0,-1-1,0 1,1-1,-1 1,1-1,-1 1,1-1,-1 0,1 1,0-1,0 0,-1 0,1 1,0-1,0 0,0 0,0 0,0 0,0 0,0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445 549,'0'-1,"0"1,0 0,0 0,0 0,0 0,0 0,0 0,0 0,0 0,0 0,0 0,0 0,0 0,0 0,0 0,0 0,1 0,-1 0,0 0,1 0,-1 0,1 0,0 0,0 0,0 1,0-1,0 0,1 0,-1 0,0 0,0-1,0 1,0 0,0 0,0 0,0 0,0 0,0 0,-1 0,1 0,0 0,-1 0,1 0,0 0,-1 0,1 0,-1-1,0 1,1 0,-1 0,0 0,0 0,1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435 515,'2'0,"-4"0,2 0,0 0,0 0,0 0,0 0,0 0,0 0,0 0,0 0,0 0,0 0,0 0,-1 0,1 1,-2 0,2 0,-1 0,-1 1,1-1,0 0,0 0,1 0,-1 0,0 1,0-1,1 0,-1 0,0 0,1-1,0 1,-1 0,1 0,0-1,0 2,-1-1,1 0,0 0,0 0,1-1,-1 1,0 0,0-1,1 1,-1-1,0 1,1-1,-1 0,0 1,1-1,-1 0,1 0,-1 0,0 0,1 0,-1 0,0 0,1 0,-1 0,1 0,-1 0,1 0,-1-1,0 1,1 0,-1 0,0-1,1 1,-1 0,0-1,0 1,0 0,0-1,1 1,-1-1,0 0,-1 1,1-1,0 1,0-1,0 1,-1 0,1-1,0 1,-1 0,1-1,-1 1,1 0,-1-1,1 1,-1 0,1 0,-1 0,1 0,0 0,-1 0,1-1,0 1,0 0,0 0,0 0,-1 0,1 0,0 0,0 0,0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461 538,'2'0,"-4"0,2 0,0 0,0 0,0 0,0 0,0 0,0 0,0 0,0 1,-1-1,1 1,0 0,0 0,0 0,0 0,-1 0,1 0,0 1,0-1,0 0,0 0,0 1,0-1,0 0,0 0,-1 0,2-1,-1 1,0 0,0-1,0 1,0-1,0 0,0 1,0-1,0 0,0 0,0 0,1 1,-1-1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508 540,'2'0,"-4"0,2-1,-1 1,1 0,0-1,0 1,0 0,0-1,-1 1,1 0,0 0,0-1,0 1,-1 0,1 0,0 0,-1 0,1 0,-1-1,1 1,-1 0,0 1,1-1,-1 0,0 0,0 1,0-1,0 1,0 0,0-1,0 1,1 0,-1 0,0 0,1 0,-1 0,1-1,-1 1,1 0,0 0,0 0,-1 0,1-1,0 1,0 0,0-1,0 1,0 0,0-1,0 1,0 0,1-1,-1 1,0-1,0 1,0-1,0 0,0 1,0-1,1 0,-1 0,0 1,0-1,0 0,0 0,1 0,-1 0,1 0,-1 0,0 0,1 0,-1 0,1-1,-1 1,1 0,-1-1,1 1,-1-1,1 1,-1-1,1 0,0 0,0 0,-1 1,1-1,-1 0,1 1,-1-1,1 0,-1 0,0 1,1-1,-1 1,0-1,0 1,1 0,-1-1,0 1,0 0,0 0,0 0,0 0,0 0,1-1,-1 1,0 0,0 0,0 0,0 0,0 0,0 0,0 0,0 1,0-1,0 0,0 1,0-1,0 1,0 0,0 0,0 0,0-1,0 1,0 0,0 0,0 0,0 0,0 0,1 0,-1-1,0 1,0 0,0-1,0 0,1 1,-1-1,0 0,0 1,1-1,-1 0,0 0,1 1,-1-1,0 0,1 0,-1 0,1 0,-1 0,1 0,0 0,-1 0,1 0,-1 0,1-1,-1 1,1 0,-1-1,1 1,-1 0,1-2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557 547,'2'0,"-4"0,3 0,-1-1,0 1,0 0,0-1,0 1,0 0,0-1,0 1,0 0,0-1,0 1,-1 0,1 0,0-1,0 1,-1 0,1-1,-1 1,0 0,0 0,0 0,0 0,0 0,0 1,0-1,0 1,0-1,0 1,0 0,0-1,0 1,0 0,0 0,1 0,-1 1,1-1,-1 0,1 0,-1 1,1-1,0 0,0 1,0-1,1 0,-1 0,0 1,1-1,-1 0,0 0,1 0,0-1,-1 1,1 0,-1-1,1 1,0-1,-1 0,1 1,0-1,-1 0,1 0,0 0,0 0,-1 0,1-1,0 1,0 0,1-1,-1 1,0-1,0 0,0 1,0-1,0 0,0 0,1 1,-1-1,-1 0,1 1,0-1,0 1,-1 0,1-1,-1 1,0 0,1 0,-1 0,0 0,1 0,-1 0,0 0,0 0,0 1,0 0,-1-1,1 1,-1-1,1 1,-1 0,0-1,0 1,0-1,1 1,-1-1,1 0,-1 0,0 0,1 0,-1 0,1 0,0 0,-1 0,1-1,-1 1,1 0,0-1,0 1,1-1,-1 0,1 0,0 0,-1 0,4-2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579 550,'0'-1,"0"1,0 0,1 0,-1 0,0 0,0 0,0 0,0 0,0 0,0 0,-1 0,1 1,-1-1,1 0,-1 0,1 0,0 0,0 0,0 0,0 1,0-1,0 0,0 0,0 1,0-1,0 1,1-1,-1 1,0-1,1 1,-1-1,1 1,-1 0,1 0,-1 0,1-1,-1 1,0 0,0 0,1-1,-1 1,0 0,0-1,0 1,-1 0,1-1,0 1,0 0,-1-1,1 1,-1-1,1 0,-1 1,0-1,1 0,-1 1,1-1,-1 0,1 0,0 0,-1 0,1 0,0 0,0 0,0 0,-1 0,1 0,0 0,0 0,1-1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600 545,'0'-1,"0"1,0 0,0-1,0 1,1 0,-1-1,0 1,0 0,0-1,0 1,0 0,0 0,0-1,0 1,0 0,0 0,0 0,0 0,0 0,0 0,0 0,0 0,0 0,0 0,0 0,0 0,0 1,-1 0,1 0,0 0,0 0,-1 1,1-1,0 0,0 0,-1 1,1-1,0 0,0 0,0 1,0-1,0 0,0 0,0 0,1 0,-1 0,0 0,0 0,0-1,0 1,0-1,1 1,-1-1,0 1,0-1,0 0,0 1,0-1,1 0,-1 0,0 1,0-1,1 0,-1 0,0 0,0 0,1 0,-1 0,0 0,2-1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587 552,'2'0,"-4"0,2 0,0 0,0 0,0 0,0 0,0 0,0 0,0 0,0 0,0 0,1 0,-1 0,1 0,0 0,-1 0,1 0,0 0,0 0,0 0,0 0,0 0,0 0,0 0,0 0,0 0,0 0,0 0,-1 0,1-1,0 1,-1 0,1 0,1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633 557,'2'0,"-4"0,2 0,0 0,0 0,0-1,0 1,1-1,-1 1,0-1,1 1,-1-1,0 1,1-1,-1 1,0-1,0 1,1 0,-1-1,0 1,0 0,0 0,0 0,1-1,-1 1,0 0,0 0,0 0,0 0,0 0,0 0,0 0,0 0,0 0,0 0,0 1,0 0,0-1,0 1,0 0,0 1,0-1,0 0,0 1,0-1,0 1,0-1,0 1,0 0,0 0,0-1,0 1,0-1,0 1,0-1,0 1,1-1,-2 1,1-1,0 1,0-1,0 1,0-1,0 0,-1 1,1-1,0 0,-1 0,1 0,0 0,-1 0,1 0,0 0,-1-1,1 1,-1-1,1 1,-1 0,0-1,0 0,1 1,-1-1,0 0,1 0,-1 0,1 0,-1 0,1 0,-1 0,1-1,-1 1,1-1,0 1,0-1,0 0,0 0,0 0,1 0,-1-1,1 1,-1-1,1 0,0 0,0 0,2-3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634 539,'2'0,"-4"0,2 0,0 0,0 0,0 0,0 0,0 0,0 0,0 0,0 0,0 0,0 0,0 0,0 0,0 0,0 0,0 0,0 0,0-1,0 1,0 0,0 0,0 0,0 0,0 0,0 0,0 0,0 0,0 0,0 0,0 0,0 0,0 0,0 0,0 0,0-1,0 1,0 0,0 0,0 0,0 0,0 0,1 0,-1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639 519,'2'0,"-4"0,2 0,0 0,0 0,0 0,0 0,0 0,1 0,-1 0,0 1,0-1,1 1,-1-1,0 1,0-1,1 1,-1-1,0 1,0-1,0 0,0 1,0-1,1 0,-1 0,0 1,0-1,0 0,0 0,0 0,0 0,0 0,0 0,0 0,0 0,0 0,0 0,0-1,0 1,0 0,0-1,0 1,-1 0,1-1,0 1,0 0,0-1,0 1,-1 0,1 0,0-1,0 1,-1 0,1 0,0 0,-1 0,1 0,0 0,-1 0,1 1,-1-1,1 0,-1 0,1 1,-1-1,1 0,0 1,-1-1,1 0,0 1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675 568,'1'0,"-1"0,0 0,1 0,0 0,1 0,-1 0,0 0,1 0,-1 0,1 0,-1 0,1 0,-1 0,1 0,0 0,-1 0,1 0,-1 0,1 0,-1 0,0 0,0 0,0 0,0-1,0 1,0 0,-1 0,1 0,-1 0,0 0,1 0,-1 0,0 0,0 0,1 0,-1 0,0 0,0-1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454 516,'2'0,"-4"-1,2 1,0 0,0 0,0 0,0 0,0 0,0 0,0 0,0 0,0 0,0 0,0 0,0 0,0 0,0 0,0 1,0-1,0 1,0 0,0 1,0-1,0 0,0 0,0 0,0 0,0 0,0 0,0 0,0 0,0 0,0 0,0 0,0 0,0-1,0 1,0 0,0-1,0 1,0 0,0-1,0 1,1-1,-1 1,0-1,0 1,0-1,0 1,0-1,0 0,0 1,1-1,-1 0,0 1,1-1,-1 1,1-1,-1 1,0-1,1 0,-1 0,0 1,0-1,1 0,-1 0,0 0,0 0,1 0,-1 0,0 1,0-1,1 0,-1 0,0 0,1 0,-1 0,0 0,0 0,1-1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684 558,'2'0,"-4"0,2 0,0 0,0 0,0 0,0 0,0 0,0-1,0 1,0 0,0 0,1 0,0 0,0 0,0 0,1 0,-1 0,1 0,-1 1,1-1,-1 0,1 0,0 0,-1 1,1-1,-1 0,1 0,-1 0,0 0,1 0,-1 0,-1 0,1 1,0-1,-1 0,0-1,1 1,-1 0,0 0,0 0,1 0,-1 0,0 0,0-1,0 1,0 0,0-1,-1 1,1 0,0-1,0 1,0-1,0 1,0 0,0-1,0 1,0 0,0 0,0-1,0 1,0 0,-1 0,1 0,0 0,1 0,-1 0,0 0,0 0,1 0,-1 1,1-1,0 0,-1 1,1-1,0 1,-1-1,1 1,0-1,-1 1,1-1,-1 1,1-1,-1 1,0-1,0 0,0 1,0-1,0 1,0-1,0 1,0 0,-1-1,0 1,0 0,0-1,0 1,0-1,0 1,1-1,-1 0,1 1,-1-1,1 0,0 0,0 0,-1 0,1 0,0 0,2 1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761 540,'2'0,"-4"0,2 0,0 0,0-1,0 1,0 0,0 0,0 0,0 0,0 0,0 0,0 0,0 0,0 0,0 0,0 0,0 0,0 1,0-1,0 1,0 0,0 0,0 0,0 0,0 1,0-1,0 0,-1 1,1-1,0 1,0-1,0 0,0 1,0-1,0 0,0 1,0-1,0 0,0 0,0-1,0 1,0-1,0 1,0-1,0 1,0-1,0 0,0 0,0 1,0-1,0 0,0 0,0 0,0 0,0 0,1 0,-1 0,0 0,0 0,1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774 550,'2'0,"-4"0,2 0,0 0,0 0,0 0,0 0,0-1,0 1,0 0,0 0,0 0,0 0,0 0,0 0,0 1,0-1,0 0,0 1,0-1,0 1,0 0,0-1,0 1,0 0,0-1,0 1,0 0,0-1,0 1,0 0,0-1,0 1,0-1,-1 1,1-1,0 0,0 1,0-1,0 0,0 0,0 1,0-1,0 0,0 0,0 0,0 0,0 0,0 1,0-1,0 0,0 0,0 0,0 0,0 0,0 0,0 0,0 0,0 0,0 0,0 0,0 0,0 0,0 0,0 0,0 0,0 0,0 0,1 0,-1-1,0 1,0 0,0 0,1-1,-1 1,0-1,0 1,1-1,-1 1,0-1,1 1,-1-1,0 0,1 0,-1 0,1 0,-1 0,1 1,-1-1,1 0,-1 0,0 1,1-1,-1 1,1-1,-1 1,1-1,-1 1,1-1,-1 1,1 0,-1-1,1 1,-1 0,0 0,1 0,-1 0,0 0,1 0,0 0,-1 0,1 0,-1 0,2 1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813 532,'2'0,"-4"0,2 0,0 0,0 0,0 0,0 0,-1 0,1 0,0 1,-1-1,1 1,-1-1,1 1,-1-1,1 1,-1-1,1 1,-1-1,1 1,0-1,-1 1,1-1,0 0,0 0,0 1,-1-1,1 0,0 0,0 0,0 0,0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794 535,'2'0,"-4"0,2 0,0 0,0 0,0 0,0 0,0-1,0 1,0 0,-1 0,0 0,0 0,0 0,0 0,-1 0,1 0,-1 0,1 0,0 0,-1-1,1 1,0 0,-1 0,1 0,1 0,-1 0,0 0,1 0,0 0,-1 0,1 0,0-1,-1 1,1 0,0 0,0 0,0 0,0 0,0 0,1-1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790 528,'2'0,"-4"0,2 0,0 0,0 0,0 0,0 0,1 0,-1 0,0 0,0 1,1-1,-1 0,1 0,0 1,0-1,-1 0,1 1,0-1,0 0,-1 1,1-1,0 0,-1 1,1-1,-1 0,0 1,0-1,1 0,-1 1,0-1,0 0,-1 1,1-1,0 0,-1 1,1-1,-1 1,1-1,-1 0,1 1,0-1,-1 0,1 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820 543,'2'0,"-4"-1,2 1,0 0,0 0,0 0,0-1,0 1,0 0,0 0,0 0,0 0,0 0,0 0,0 0,0 0,0 0,0 0,0 0,0 0,0 0,0 1,-1 0,1 0,0 0,0 0,0 1,-1-1,1 1,0-1,0 1,0 0,-1 0,1-1,0 1,0-1,-1 1,1-1,0 1,0-1,0 0,0 0,0 0,0 0,-1-1,1 1,0-1,0 0,0 1,0-1,0 0,0 0,0 1,1-1,-1 0,0 0,0 0,0 0,1 0,1-1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833 563,'2'0,"-4"0,2 0,0 0,0 0,0 0,0 0,0 0,0 0,0 0,0 0,1 0,-1 0,1 0,0 0,-1 0,1 0,0 0,0 0,-1 0,1 0,0 0,0 0,-1 0,1 0,0 0,-1 0,0 0,1 0,-1 0,0 0,1 0,-1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834 554,'2'0,"-4"0,2 0,0 0,0 0,0 0,0-1,0 1,1 0,-1 0,1 0,-1 0,1 0,0 0,0 0,0 0,0 0,0 0,0 0,-1 0,1 0,0 0,-1 0,0 0,1 0,-1 0,0 0,1 0,-1 0,0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881 559,'2'0,"-4"0,2 0,0 0,0 0,0 0,0 0,0-1,0 1,0 0,0 0,0 0,0 0,0 0,0 0,0 0,0-1,0 1,0 0,0 0,0 0,0-1,0 1,0 0,0 0,0-1,0 1,0 0,0 0,-1-1,1 1,0 0,0 0,0-1,0 1,-1 0,1 0,0 0,-1-1,1 1,0 0,0 0,-1 0,0 0,1 0,-1 0,0 0,1 0,-1 0,1 0,-1 1,0-1,1 0,-1 0,0 0,1 1,-1-1,1 0,-1 1,1-1,-1 1,1-1,0 1,-1-1,1 1,-1-1,1 1,0-1,0 1,-1-1,1 1,0 0,0-1,-1 1,1-1,0 1,0-1,0 1,0-1,0 0,0 1,0-1,0 0,0 0,0 1,0-1,0 0,0 1,0-1,0 0,0 0,0 0,0 0,0 0,0 1,0-1,0 0,0 0,0 0,1 0,-1 0,0 0,0 0,1 0,-1 0,1 0,-1-1,1 1,0 0,0-1,0 1,0-1,0 1,-1-1,1 0,0 1,0-1,0 0,-1 1,1-1,-1 1,1 0,-1-1,1 1,-1 0,0-1,0 1,0 0,1 0,-1 0,0-1,0 1,0 0,0 0,0 0,0 0,0 0,1 0,-1 0,0 0,0-1,0 1,0 0,0 0,0 0,0 0,0 0,0 1,0-1,0 0,1 1,-1-1,0 1,0-1,0 1,0 0,0-1,0 1,0-1,0 1,0 0,0-1,0 1,0-1,0 1,0-1,1 1,-1 0,0-1,0 1,0-1,0 1,1-1,-1 0,0 1,0-1,1 0,-1 0,0 1,0-1,1 0,-1 0,0 1,1-1,-1 0,0 0,0 0,2 0,-2-1,1 1,0 0,-1-1,1 1,1-2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444 527,'-1'0,"1"0,0 0,0 0,0 0,0 0,0 0,0 0,0 0,-1 0,1 0,0 0,0 0,0 0,0 0,0 0,0 0,0 0,-1 0,1 0,0 0,0 0,0 0,0 0,0 0,0 0,0 0,0 0,-1 0,1 0,0 0,0 0,0 0,0 0,0 0,0 0,0 0,0 0,0 0,0 0,0 0,0 0,0 0,0 0,0 0,0 0,0 0,0 0,0 0,0 0,0 0,0 0,1-1,0 1,-1 0,1 0,0 0,0 0,-1 0,1 0,0 0,0-1,-1 1,1 0,0 0,0 0,-1 0,1 0,0 0,-1 0,1 0,-1 0,0 0,1 0,-1 0,0 0,0 0,1 0,-1 0,0 0,0 0,1 1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109 615,'2'0,"-4"0,2 0,0 0,0 0,0 0,0 0,0 0,0 0,0 0,1-1,-1 1,1 0,-1 0,0 0,1 0,-1 0,0 0,1 0,-1 0,0 0,1 0,-1 0,0 0,1 0,-1 0,1 0,-1 0,0 0,1 0,-1 0,0 0,1 0,-1 0,0 0,1 0,-1 0,0 0,0 0,1 0,-1 0,0 0,0 0,1 0,-1 0,0 0,0 0,0 0,0 0,0 0,0 0,0 0,1 0,-1 0,0 0,0 0,0 0,0 0,0 0,0 0,0 0,0 0,0 0,0 0,0 0,0 0,0 0,0 0,0 0,0 0,0 0,0 0,0 0,-1 0,1 1,-1-1,0 0,1 0,-1 0,0 1,0-1,0 0,0 0,0 1,0-1,0 0,0 0,0 1,0-1,1 0,-1 0,0 0,0 0,0 0,0 0,0 1,0-1,1 0,-1 0,0 0,0 0,1 0,-1 0,1 0,-1 0,1 0,0 0,-1 0,1 0,0 0,-1 0,1 0,0 0,0 0,-1 0,1 0,0 0,0 0,0 0,0 0,0 0,0 0,-1 0,1 0,0 0,0 0,0 0,0 0,0 0,0 0,0 0,0 0,0 0,0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110 618,'2'0,"-4"0,2 0,0 0,0 0,0 0,0 0,0 0,0 0,0 0,0 0,0 0,0 0,0 0,0 0,0 0,0 0,0 0,0 0,0 0,0 0,0 0,0 0,0 0,0 0,0 0,0 0,0 1,0-1,0 1,0-1,0 1,0-1,0 1,1-1,-1 1,0-1,0 1,0 0,1-1,-1 1,0-1,0 1,0 0,1-1,-1 1,0 0,0-1,0 1,0-1,1 1,-1 0,0-1,0 1,0-1,0 1,0-1,1 1,-1-1,0 1,0-1,0 0,0 1,0-1,0 0,0 0,1 1,-1-1,0 0,0 0,0 1,0-1,0 0,0 0,0 0,0 0,0 0,0 0,0 0,0 0,0 0,0 1,0-1,0 0,0 0,0 0,0 0,0 0,0 0,0 0,0 0,0 0,0 0,0 0,0 0,0 0,0 0,2-2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96 604,'2'0,"-4"0,2 0,0 0,0 0,0 0,0 0,0 0,0 0,0 0,0 1,0-1,-1 0,1 0,0 0,0 0,0 0,0 0,0 0,0 0,0 0,0 0,0 0,0 0,0 0,0 0,0 0,0 0,1-1,0 1,-1 0,1 0,0 0,0 0,0 0,1-1,-1 1,0 0,0 0,1-1,-1 1,0 0,0-1,0 1,0 0,0 0,0 0,-1-1,1 1,0 0,-1 0,1 0,0-1,-1 1,1 0,-1 0,0 0,1 0,-1 0,0 0,1 0,-1 0,0 0,1 0,-1 0,0 0,0 0,1 0,-1 0,0-1,0 1,0 0,0 0,0 0,0 0,0 0,1 0,-1 0,0 0,0 0,0 0,0 0,0 0,0 0,1 0,-1 0,0 0,0 0,0 0,0 0,0 0,-1 0,1 0,0 0,0-1,0 1,-1 0,1 0,0 0,0-1,-1 1,1 0,0 0,0-1,0 1,-1 0,1 0,0 0,0 0,0-1,-1 1,1 0,0 0,0 0,0 0,0 0,0 0,0 0,0 0,0 0,0 0,0 0,0 0,0 0,1 0,0 1,-1-1,1 0,0 1,0-1,-1 1,1-1,0 1,-1-1,1 0,0 1,-1-1,1 1,-1-1,0 0,1 1,-1-1,0 0,0 1,1-1,-1 0,0 1,0-1,0 1,-1-1,1 1,0-1,-1 1,1 0,-1-1,1 1,-1 0,0-1,0 1,1-1,-1 1,1-1,-1 1,1-1,-1 0,1 1,0-1,0 0,-1 0,1 0,0 0,0 0,0 1,0-1,0 0,-1 0,1 0,0 0,0 0,0 0,0 0,0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167 639,'2'0,"-4"0,2 0,0 0,0 0,0 0,0 0,0 0,0 0,0 0,0 0,0 0,0 0,0 0,0 0,0 0,0 0,0 0,0 0,0 0,0 0,0 0,0 0,0 0,1 0,-1 0,1 0,-1 0,1 0,0 0,-1 0,1 0,-1 0,1 0,-1 0,1 0,-1 0,1 0,-1 0,0 0,1 0,-1 0,0 0,0-1,0 1,1 0,-1 0,0 0,0 0,0 0,0 0,0 0,0 0,0 0,0 0,1 0,-1 0,0 0,0 0,0 0,0 0,0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168 631,'2'0,"-4"0,2 0,0 0,0 0,0 0,0 0,0 0,0 0,0 0,0 0,0 0,0 0,0 0,0 0,0 0,0 0,0 0,0 0,0 0,0 0,0 0,0 0,0 0,0 0,0 0,1 0,-1 0,1 0,0 0,-1 0,1-1,0 1,-1 0,1 0,-1 0,1 0,-1 0,1 0,-1 0,0 0,1-1,-1 1,0 0,0 0,0 0,1 0,-1 0,0 0,0 0,0 0,0 0,0 0,1 0,-1 0,1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199 637,'2'0,"-4"0,2 0,0 0,0 0,0 0,0 0,0 0,0 0,0 0,0 0,0 0,0 0,0 0,0 0,0 0,0 0,0 0,1 0,0 0,1 0,-1 0,1 0,-1 0,1 0,0 0,0 0,1-1,-1 1,1 0,2-1,-3 1,0 0,0 0,0-1,1 1,-1 0,0-1,0 1,0-1,0 1,-1 0,1 0,0-1,-1 1,1 0,-1 0,0-1,1 1,-2 0,1 0,0 0,0 0,-1 0,1 0,-1 0,1 0,-1 0,1 0,-1 0,0-1,1 1,-1 0,0 0,1 0,-1 0,0 0,1 0,-1 0,0 0,1 0,-1 0,0 0,0-1,0 1,1 0,-1 0,0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221 612,'2'0,"-4"0,2 0,0 0,0 0,0 0,0 0,0 0,0 0,0 0,0 0,0 0,0 0,0 0,0 0,0 1,0 0,1-1,-1 1,0 1,1-1,-1 0,0 0,0 0,0 0,1 0,-1 0,0 0,0 0,0-1,0 1,0 0,0-1,1 1,-1-1,0 1,0-1,0 0,0 1,0-1,0 0,0 0,0 1,0-1,0 0,0 0,0 0,0 0,0 0,0 0,0 0,0 0,0 0,0 0,0 0,0 0,0 0,0 0,0 0,0 0,0 0,0 0,0 0,0 0,0-1,0 1,0-1,0 0,0 0,1 1,-1-1,0-1,0 1,1 0,-1 0,1 0,-1 0,1 0,-1 0,0 0,1 1,-1-1,0 0,1 1,-1-1,0 1,1-1,-1 1,0-1,0 1,1 0,-1-1,0 1,0 0,0 0,0 0,0 0,1 0,-1 0,0 0,0 0,1 0,-1 0,0 0,0 0,1 0,-1 0,0 0,0 0,1 0,-1 0,0 0,0 1,0-1,1 0,-1 0,0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250 592,'2'0,"-4"0,2 0,0 0,0-1,0 1,0 0,0 0,0 0,0 0,0 0,0 0,0 0,0 0,0 0,0 0,0 1,0-1,0 1,-1 0,1 0,0 0,-1-1,1 1,-1 0,1 0,0 0,-1 0,1-1,-1 1,1-1,0 1,0-1,0 0,0 0,0 0,-1 1,1-1,0 0,0 0,0 0,0 0,0 0,0 0,0 0,0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229 598,'2'0,"-4"0,2 0,0 0,0 0,0 0,0 0,0 0,0 0,0 0,0 0,0 0,0 0,0 0,0 0,0 0,0 0,0 0,0 0,0 0,0 0,0 0,0-1,0 1,1 0,-1 0,0 0,0 0,0 0,0 0,0 0,0 0,0 0,1 0,-1 0,0 0,0 0,0 0,0 0,0 0,0 0,1 0,-1 0,0 0,0 0,0 0,0 0,0 0,0 0,0 0,0 0,0 0,0 0,0 0,0 0,0 0,0 0,0 0,0 0,1 0,-1 0,0 0,0 0,0 0,0 0,0 0,0 0,0 0,0 0,0 0,0 0,-1 0,0 0,0 1,-1-1,1 0,0 0,0 1,0-1,-1 0,1 0,0 1,0-1,0 0,0 0,0 0,0 1,0-1,0 0,1 0,-1 0,1 0,-1 0,1 0,0 0,-1 0,1 0,0 0,0 0,0 0,0 0,-1 0,1 0,0 0,0 0,0 0,0 0,0 0,0 0,0 0,0 0,0 0,0 0,0 0,0 0,0 0,0 0,0 0,0 0,2-1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222 594,'0'-1,"0"1,0 0,0 0,0 0,0 0,0 0,0 0,0 0,0 0,1 0,-1 0,0 0,0 0,0 0,0 0,0 0,0 0,0 0,0 0,0 0,1 0,-1 0,1 1,-1-1,1 0,-1 1,1-1,-1 0,0 0,1 0,-1 1,0-1,1 0,-1 0,0 0,0 0,1 0,-1 1,0-1,0 0,0 0,0 0,0 0,0 0,0 0,0 0,0 0,1 0,-1 0,0 0,0 0,0 0,0 0,0 0,0 0,0 0,0 0,0 1,0-1,0 0,-1 1,1-1,0 0,0 1,-1-1,1 1,-1-1,1 1,0-1,-1 0,1 1,0-1,0 0,0 0,-1 1,1-1,0 0,0 0,0 0,0 0,0 0,0 0,0 0,0 1,0-1,0 0,0 0,0 0,0 0,0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401 334,'2'0,"-4"0,2 0,0 0,0 0,0 0,1 0,-1 0,0 0,0 0,0 0,0 0,0 0,0 0,0 0,0 0,0 0,0 0,0 0,0 0,0 0,0 0,0 1,0-1,-1 0,1 0,-2 0,2 0,-1 1,0-1,1 0,-1 0,1 0,-1 0,1 0,0 0,-1 0,1 0,0 0,0 0,-1 0,1 0,0 0,0 0,0 0,0 0,1 1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211 654,'2'0,"-4"0,2 0,0 0,0-1,0 1,0 0,0 0,0 0,0 0,0 0,0 0,0 0,0 0,0-1,0 1,0 0,0 0,0 0,0 0,0 0,0 0,0 0,0 0,0 0,0 0,0 0,0 0,0 0,0 0,0 0,0 0,0 1,0 0,0 0,1 0,-1 0,0 0,0 0,0 0,0 0,0 1,0-1,0 0,1 0,-1 0,0 0,0 0,0 0,0 0,0 0,0-1,0 1,0-1,0 1,0-1,0 0,1 1,-1-1,0 0,0 0,0 1,0-1,0 0,0 0,0 0,0 0,0 0,0 0,0 0,0 0,0 0,0 0,0 0,0 1,0-1,0 0,0 0,2-1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224 655,'2'0,"-4"0,2 0,0 0,0 0,0 0,0 0,0 0,0 0,0 0,0 0,0 0,0 0,0 0,0 0,0 1,0-1,0 1,0 0,0 0,0-1,0 1,0 0,1 0,-1 1,0-1,0-1,0 1,0 0,0 0,0 0,1 0,-1-1,0 1,0 0,0-1,0 1,0-1,0 1,0-1,1 0,-1 0,0 0,0 1,0-1,0 0,0 0,0 0,0 0,0 0,0 0,0 0,0 0,0 1,0-1,0 0,0 0,0 0,0 0,0-1,0 1,0-1,0 0,0 1,0-1,0 0,0 0,1 0,-1 0,0 0,0 0,0 0,0 0,1 0,-1 1,0-1,0 0,1 1,-1-1,0 1,0 0,0-1,0 1,0 0,1-1,-1 1,0 0,1 0,-1-1,0 1,1 0,-1 0,0 0,1 0,-1 0,1 0,-1 0,0 0,1 0,-1 0,1 0,-1 0,0 0,1 0,1 1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251 645,'2'0,"-4"0,2 0,0 0,0 0,0 0,0 0,0 1,0-1,0 0,0 1,0-1,-1 1,1-1,0 1,-1-1,1 1,0-1,-1 1,1 0,-1-1,1 0,0 1,0-1,-1 0,1 1,0-1,0 0,0 0,-1 0,1 1,0-1,0 0,0 0,0 0,0 0,0 0,0 0,0 0,0 0,0 0,0 0,0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262 650,'2'0,"-4"0,2 0,0 0,0 0,0 0,0 0,0 0,0 0,0 0,0 0,0 0,0 0,0 0,0 0,0 0,0 0,0 0,0 0,0 0,0 0,0 0,0 0,0 0,0 0,0 0,-1 0,1 0,0 1,0 0,0 0,0 0,0 0,0 0,0 0,0 0,0 0,1 0,-1 1,0-1,0 0,0 0,0 0,1 1,-1-1,0 0,0 0,1-1,-1 1,0 0,0 0,0-1,1 1,-1 0,0-1,0 1,0-1,0 0,0 1,0-1,0 1,0-1,0 0,0 1,0-1,0 0,0 1,0-1,0 0,0 0,0 0,0 0,0 0,0 1,0-1,0 0,0 0,0 0,0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222 647,'2'0,"-5"0,3 0,0 0,0 0,0 0,0 0,0 0,0 0,0 0,0 0,0 0,0 0,0 0,0 0,0 0,0 0,0 0,0 0,0 0,0 0,0 0,0 0,0 0,0 0,1-1,0 1,0 0,-1 0,1 0,0 0,-1-1,1 1,0 0,-1 0,1 0,0 0,-1 0,1 0,-1 0,1 0,-1-1,1 1,-1 0,0 0,1 0,-1 0,0 0,1 0,-1 0,0 0,0 0,1 0,-1 0,0 0,0 0,0 0,0 0,1 0,-1 0,0 0,0 0,0 0,0-1,1 1,-1 0,0 0,0 0,0 0,0 0,0 0,0 0,0 0,0 0,0 0,0 0,0 0,0-1,0 1,0 0,0 0,0 0,0 0,0 0,0 0,0 0,0-1,0 1,0 0,0 0,0 0,-1 0,1 0,0 0,0 0,0 0,0 0,0 0,0 0,0 0,0 0,0 0,0 0,0 0,0 0,0 0,1 0,-1 0,1 1,-1-1,1 0,-1 0,0 1,0-1,0 0,1 0,-1 0,0 1,0-1,0 0,0 0,0 0,0 1,0-1,0 0,0 1,0-1,-1 0,1 0,0 1,-1-1,1 1,-1-1,1 0,0 0,0 1,-1-1,1 0,0 0,0 0,0 0,-1 0,1 0,0 0,0 0,0 0,0 1,0-1,0 0,0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292 635,'2'0,"-4"0,2 0,0 0,0 0,0 0,0 0,0 0,0 0,0 0,0 1,0-1,0 0,0 0,0 0,0 0,1 0,0 0,-1 0,1 0,0 0,0 0,-1 0,1 0,0 0,0 0,0 0,-1 0,1 0,0 0,0 0,-1 0,1 0,0 0,-1 0,1 0,-1 0,0 0,1 0,0 0,-1 0,0 0,0 0,1 0,-1 0,0 0,0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300 626,'1'0,"-1"0,1 0,0 0,-1 0,1-1,0 1,0 0,0 0,0 0,0 0,-1 0,1 0,0 0,-1-1,1 1,-1 0,1 0,-1 0,0 0,1 0,-1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331 633,'2'0,"-4"0,2 0,0 0,0 0,0 0,0 0,0 0,0 0,0 0,1 0,-1 0,0 0,1 0,-1 0,0 0,1 0,-1 0,0 0,1 0,-1 0,1 0,0 0,-1 0,1 0,-1 0,1 0,-1 0,0 0,1 0,-1 0,1 0,-1 0,0 0,0 0,0 0,1 0,-1 0,0 0,0 0,0 0,0 0,0 0,0 0,0 0,0 0,0 0,0 0,0 0,0 0,-1 0,0 0,0 0,1 0,-1 0,0 0,0 0,1 0,-1 0,1 0,-1 0,1 0,0 0,0 0,-1 0,1 0,0 0,-1 0,1 0,0 0,0 0,0 0,0 0,0 0,0 0,0 0,0 0,0 0,0 0,0 0,1 0,-1 0,1 0,2-1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379 622,'2'0,"-4"0,2 0,0-1,0 1,-1 0,1 0,-1 1,0-1,1 0,-1 0,0 0,0 1,0-1,0 0,1 1,-1-1,0 0,1 0,-1 1,0-1,1 0,0 0,-1 1,1-1,0 0,0 0,-1 0,1 0,0 0,0 0,0 1,0-1,0 0,1 0,-1 0,1 1,-1-1,1 0,0 1,0-1,0 1,1-1,-1 1,0-1,0 1,0-1,0 1,-1-1,1 1,0-1,-1 1,1-1,-1 1,0-1,0 1,1-1,-1 1,0-1,0 1,-1-1,1 1,0-1,-1 1,0-1,0 1,0-1,0 1,0-1,0 1,0-1,0 0,-1 0,1 1,0-1,0 0,0 0,0 0,1 0,-1 0,0 0,1-1,-1 1,0 0,1 0,0 0,-1 0,1 0,0-1,0 1,0 0,0 0,0-1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387 636,'2'0,"-4"0,2 0,1 0,-1 0,0 0,1 0,-1 0,0 0,0 0,1 0,-1 0,0 0,1 0,-1 0,1 0,-1 0,1 0,-1 0,1 0,-1 0,1-1,-1 1,1 0,-1 0,1 0,-1-1,1 1,-1-1,1 1,-1 0,0-1,1 1,-1-1,0 1,0-1,0 1,0 0,0-1,0 1,0 0,0-1,0 1,0 0,0 0,0-1,0 1,-1 0,1 0,0 0,0 0,0 0,0 0,0 0,-1 0,1 0,0 0,-1 0,1 1,0-1,-1 0,1 1,0-1,0 1,-1 0,1-1,0 1,0 0,-1-1,1 1,0 0,0 0,-1-1,1 1,0 0,0-1,0 1,0-1,0 1,0-1,0 0,1 0,-1 1,0-1,0 0,0 0,0 0,1 0,-1 0,1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619 325,'2'0,"-4"0,2 0,0 0,0 0,0 0,0 0,0 0,0 0,0 0,0 0,0 0,0 0,0 0,0 0,0 1,0-1,0 1,0 0,-1 0,1 0,0 0,0 0,-1 0,1 0,0 1,0-1,-1 0,1 0,0 1,0-1,0 0,-1 0,1 1,0-1,0 0,0 0,0-1,0 2,0-2,0 1,1 0,-1 0,0-1,0 0,0 1,0-1,0 0,0 1,0-1,0 1,0-1,1 0,-1 1,0-1,0 0,1 0,-1 1,0-1,1 0,-1 0,0 0,1 1,-1-1,1 0,-1 0,1 0,0 0,-1 0,1 0,-1 0,1 0,0 0,-1 0,1 0,-1 0,2-1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405 631,'0'-1,"0"1,0 0,0 0,0 0,0 0,0 0,0 0,0 0,0 0,0 0,0 0,1 0,-1 1,0-1,0 0,0 1,1-1,-1 1,0-1,0 1,0-1,1 1,-1-1,0 1,0-1,0 1,0-1,0 0,0 1,0-1,0 0,1 0,-1 0,0 0,0 0,0 0,0 0,0 0,0 0,0 0,0 0,0 0,1-1,-1 1,1-1,-1 0,1 0,-1 1,0-1,1 0,-1 1,1-1,-1 1,0 0,1-1,-1 1,0 0,0-1,0 1,1 0,-1 0,0 0,0 0,0 0,0 0,1 1,-1-1,0 0,1 1,-1-1,0 1,1-1,-1 1,0-1,0 1,0 0,1-1,-1 1,0 0,0-1,0 1,0-1,1 1,-1-1,0 1,0-1,0 0,0 0,0 1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431 616,'2'0,"-4"0,2 0,0 0,0 0,0 0,0 0,0 0,0 0,0 0,0 0,0 1,0-1,1 1,-1 0,0-1,0 1,0 1,0-1,0 0,1 0,-1 0,0 0,0 0,0 0,0 1,0-1,0 0,0 0,1 0,-1 0,0 0,0 1,0-1,1 0,-1-1,0 1,0 0,1-1,-1 1,0 0,0-1,1 0,-1 1,0-1,0 0,0 0,1 1,-1-1,0 0,0 0,1 0,-1 0,0 0,0 1,1-1,0-1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421 630,'2'0,"-4"0,2 0,0 0,0 0,1 0,-1 0,1 0,-1 0,1-1,0 1,0 0,0 0,0 0,0 0,0 0,0 0,0 0,0 0,0 0,-1 0,1 0,0 0,-1 0,1 0,-1 0,1 0,-1 0,0 0,0 0,1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468 632,'2'0,"-4"0,3 0,-1 0,0 0,0 0,0 0,0 0,0 0,0 0,0 0,0 0,0 0,0-1,1 1,-1 0,0 0,0 0,0 0,0 0,0 0,0 1,0-1,0 0,0 1,1-1,-1 1,0 0,0-1,0 1,0 0,0 0,0 0,0 0,0 0,0 0,0 0,0 0,0 0,1 0,-1-1,0 1,0-1,0 1,0-1,0 1,1-1,-1 0,0 1,0-1,1 0,0 0,-1 0,1 0,0 0,1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469 618,'2'0,"-4"0,2 0,0 0,0 0,0 0,0 0,0 0,0 0,-1 0,1 0,0 0,0 0,0 0,0 0,0 0,0 0,0 0,0 0,0 0,0 0,0 0,0 0,0 0,0 0,0 0,0 0,0 0,0 0,0 0,0 0,0 0,0 0,0 0,0 1,0-1,0 0,0 0,0 0,0 1,0-1,0 0,0 0,0 0,0 0,0 0,0 0,0 0,0 0,0 0,0 0,0 0,0 0,0 0,0 0,0 0,0 0,0 0,0 0,0 0,0 0,0 0,1 0,-1 0,0-1,2 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471 601,'2'0,"-4"0,2 0,0 0,0 0,1 0,-1 1,1-1,-1 1,1-1,-1 1,0-1,1 1,-1-1,0 0,0 1,0-1,0 0,0 0,1 1,-1-1,0 0,0 0,0 0,0 0,0 0,0 0,0 0,0 0,0 0,0 0,0 0,-1-1,1 1,0 0,-1-1,1 1,0-1,0 1,-1 0,1-1,0 1,0 0,-1-1,1 1,0 0,0 0,0 0,-1 0,1 0,0 0,0 0,0 0,-1 0,1 0,-1 0,0 1,1 0,-1-1,0 1,0 0,0 0,1 0,-1-1,0 1,1 0,0-1,-1 0,1 1,0-1,0 0,0 1,0-1,0 0,0 0,0 0,1 0,1 1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504 648,'2'0,"-4"0,2 0,-1 0,1 0,0 0,0 0,0 0,0 0,0 0,1 0,-1 0,0 0,1 0,-1 0,1-1,0 1,0 0,0 0,0 0,1-1,-1 1,0 0,1 0,-1-1,0 1,0 0,1 0,-2 0,1 0,0 0,0-1,-1 1,1 0,-1 0,0 0,1 0,-1 0,0 0,1 0,-1 0,0 0,0 0,0 0,1 0,-1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519 635,'2'0,"-4"0,2 0,0 0,0 0,0 0,0 0,0 0,0 0,0 0,0 0,0 0,0 1,0-1,0 1,0-1,0 1,0 0,0-1,0 1,0 0,0-1,0 1,0 0,0 0,0 0,0 0,0 0,0-1,0 1,1 0,-1-1,0 1,0-1,0 0,0 1,0-1,0 0,0 0,0 1,0-1,0 0,0 0,0 0,0 1,0-1,0 0,0 0,0 0,0 0,0 0,0 0,1 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576 634,'2'0,"-4"-1,2 1,0 0,0 0,-1 0,1 0,0-1,-1 1,1 0,-1 0,0 0,0 0,0 0,0 0,0 0,1 0,-1 0,0 1,0-1,0 0,0 1,1-1,-1 1,0 0,0-1,1 1,-1 0,1 0,-1 0,1 0,-1 0,1-1,0 1,0 0,0 0,0 0,0 0,0-1,0 1,0 0,0-1,1 1,-1-1,1 1,-1-1,0 1,1-1,0 1,-1-1,1 0,-1 0,1 0,0 0,0 0,-1 0,1 0,0 0,0 0,0-1,0 1,0 0,0 0,-1 0,1-1,0 1,0 0,-1 0,1 0,0-1,0 1,0 0,-1 0,1 0,0-1,-1 1,1 0,-1 0,0 0,1 0,-1 1,1-1,-1 0,0 0,1 0,-1 1,0-1,0 1,0-1,0 1,0-1,-1 1,1-1,0 1,-1-1,1 0,-1 1,0-1,1 0,-1 0,0 0,1 0,-1 0,1 0,-1 0,1 0,-1-1,1 1,-1 0,1-1,0 1,0-1,0 0,0 1,1-1,-1 1,0-1,1 1,-1-1,1 0,-1 1,2-2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592 638,'2'0,"-4"0,2 0,0 0,0 0,0 0,0 0,0 0,0 0,0 0,0 0,0 0,0 1,0-1,0 0,1 1,-1-1,1 1,-1-1,1 1,-1 0,1-1,-1 1,1 0,-1-1,0 1,1 0,-1-1,0 1,0 0,0-1,0 1,0-1,-1 1,1 0,-1-1,1 1,0-1,-1 1,1-1,-1 1,1-1,-1 0,1 0,0 0,0 1,-1-1,1 0,0 0,0 0,-1 0,1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713 142,'2'0,"-4"0,2 0,0 0,0 0,0 0,0 0,0 0,0 0,1 0,-1 0,1 1,-1 0,1-1,0 1,-1 0,1-1,-1 1,1-1,0 1,-1 0,1-1,-1 0,1 1,-1-1,0 0,1 0,-1 0,0 1,1-1,-1 0,0 0,0 0,0 0,0 0,1 0,-1 0,0 0,0-1,1 1,-1 0,0 0,0-1,0 1,0 0,0 0,0-1,0 1,0 0,0 0,0-1,0 1,0 0,0 0,0 0,0 0,0 0,0 0,0-1,0 1,0 0,0 0,0 0,0 0,0 1,1 0,-1-1,0 1,0 0,0 0,1 0,-1 0,0 1,1 1,0-1,-1 0,1 0,-1 0,1 0,-1 0,0 0,0-1,0 1,0-1,0 1,0-1,0 0,-1 1,1-1,-1 0,1 1,-1-1,1 0,-1-1,0 1,1 0,-1-1,0 0,0 1,-1-1,1 0,0 0,0 0,0-1,0 1,0-1,1 1,-1 0,1-1,-1 0,1 0,0 1,0-1,0 0,0 0,1 0,-1 0,1 0,0 0,1 0,0 0,1-1,-2 1,0 1,2-1,-2 0,1 1,-2 0,1 0,1 0,0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629 344,'2'0,"-4"0,2 0,0 0,0 0,0 0,0 0,1 0,-1 0,0 0,0 0,0 0,0 0,0 0,-1 0,1 0,-1 0,-1 0,1 0,0 0,-1 1,1-1,0 0,-1 0,1 0,-1 0,-1-1,2 1,0 0,0 0,1 0,-1 0,1 0,0 0,-1 0,1 0,0 0,0 0,0 0,0 0,0 0,-1 0,1 0,0 0,0 0,0 0,0 0,0 0,0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608 633,'2'0,"-4"0,2-1,0 1,0 0,0 0,0-1,0 1,0 0,0 0,0-1,0 1,0 0,0 0,0 0,0 0,0 0,0 0,0 0,0 0,0-1,0 1,0 0,0 0,0 0,0 0,0 0,0 0,0 0,0 0,0 1,0-1,0 1,-1 0,1 0,0 0,0 0,-1 0,1 0,0 0,0 0,0 0,-1 1,1-1,0 0,0 0,0 0,0 0,0 0,0 0,0-1,0 1,1 0,-1 0,0-1,0 1,1 0,-1-1,0 0,1 1,-1-1,0 0,1 1,-1-1,0 0,0 0,1 0,-1 0,0 1,0-1,1 0,-1-1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603 640,'2'0,"-4"0,2 0,0 0,0 0,0 0,0 0,0 0,0 0,0 0,0 0,0 0,0 0,0 0,0 0,0 0,0 0,0 0,0 0,0 0,0 0,0 0,1 0,0 0,-1 0,1 0,0 0,-1 0,1 0,0 0,0 0,1 0,-1 0,0 0,-1 0,1 0,-1 0,1 0,-1 0,0 0,1 0,-1 0,0 0,0 0,0 0,1 0,-1 0,0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646 646,'2'0,"-4"-1,2 1,0-1,0 1,0 0,0-1,0 1,1 0,-1-1,0 1,0-1,1 1,-1-1,0 1,0 0,0-1,0 1,0 0,0 0,0 0,1-1,-1 1,0 0,0 0,0 0,0 0,0 0,0 0,0 0,0 0,0 0,0 0,0 0,0 0,0 0,0 1,0 0,-1-1,1 1,0 0,0 0,0 1,0-1,0 1,0-1,0 1,0 0,0 0,0 0,0-1,0 1,0 0,0 0,0-1,0 1,0-1,0 1,0-1,0 0,0 1,0-1,0 0,0 0,0 1,0-1,-1 0,1 0,0-1,0 1,-1 0,1-1,0 1,-1 0,1-1,-1 1,1-1,-1 1,1-1,-1 0,0 0,1 1,-1-1,0 0,1 0,-1 0,0-1,1 1,-1 0,0 0,1-1,-1 1,1-1,0 1,-1-1,1 0,0 0,0 0,0 0,0 0,1 0,-1 0,0 0,1 0,0 0,-1 0,1 1,0-1,-1 0,1 1,-1-1,1 0,1-1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654 623,'2'0,"-4"0,2 0,0 0,0 0,0 0,0 0,0 0,0 0,0 0,0 0,0 0,0 0,0 0,0 0,0 0,-1 0,1 0,0 0,0 0,0 0,0 0,0 0,0 0,0 0,0 0,0 0,0-1,0 1,0 0,0 0,0 0,0 0,0 0,0 0,0 0,0 0,0 0,0 0,0 0,0 0,0 0,0 0,0 0,0 0,0 0,0 0,0 0,0 0,0 0,0 1,-1-1,1 0,0 0,0 0,0 0,0 0,0 0,0 1,-1-1,1 0,0 0,0 0,0 0,0 0,0 0,0 0,0 0,0 0,0 0,0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651 609,'2'0,"-4"0,2 0,0 0,0 0,0 0,0 0,0 0,0 0,0 1,0-1,1 1,-1 0,0-1,0 1,0-1,0 1,1 0,-1-1,0 0,0 1,0-1,0 0,0 0,0 1,0-1,0 0,0 0,0 0,0 0,0 0,0 0,0 0,0 0,0 0,0 0,0 0,0-1,0 1,-1-1,1 0,0 1,0-1,-1 1,1 0,0-1,0 1,-1 0,1 0,0 0,0 0,-1 0,1 0,-1 0,1 0,-1 0,1 0,-1 1,1-1,-1 0,1 1,-1-1,1 0,-1 1,1-1,-1 0,1 1,0-1,0 0,0 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694 652,'2'0,"-4"0,2 0,0 0,0 0,0 0,0 0,0 0,0 0,0 0,0 0,0 0,0 0,0 0,0 0,0 0,0 0,0 0,0 0,1 0,0 0,-1 0,1 0,0-1,0 1,-1 0,1 0,0 0,0 0,0 0,0 0,0 0,0 0,0 0,0 0,0 0,0 0,-1 0,1 0,0 0,-1 0,1 0,-1 0,0 0,1 0,-1 0,0 0,0 0,0 0,1 0,-1 0,0 0,0 0,0 0,0 0,0 0,0 0,1 0,-1 0,0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693 646,'2'0,"-3"0,1 0,1 0,1 0,-1 0,0 0,0 0,0 0,0 0,0 0,-1 0,1 0,0 0,0 0,0 0,-1 0,1 0,0 0,-1 0,1 0,-1 0,0 0,1 0,-1 0,0 0,0 0,1 0,-1 0,0 0,0 0,0 0,0-1,0 1,1 0,-1 0,0-1,-1 1,1 0,0-1,0 1,0 0,0-1,0 1,0 0,0-1,0 1,0 0,0 0,0 0,1-1,-1 1,0 0,0 0,0 0,0 0,1 0,-1 0,0 0,1 0,-1 0,0 0,1 0,0 1,-1-1,1 0,-1 0,1 1,-1-1,1 0,-1 1,0-1,1 0,-1 1,0-1,0 0,1 1,-1-1,0 0,0 1,0-1,0 1,-1 0,1-1,0 1,-1 0,1 0,0-1,-1 1,1-1,-1 1,1-1,-1 0,1 1,0-1,-1 0,1 0,0 1,-1-1,1 0,0 0,0 0,0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741 631,'2'0,"-4"0,2 0,0 0,0 0,0 0,0 0,0 0,0 0,0 0,0 0,0 0,0 0,1 0,0-1,0 1,0 0,0 0,0 0,0 0,0 0,1 0,-1 0,0 0,1 0,-1 0,0 0,0 0,1 0,-1 0,0 0,0 0,0 0,-1 0,1 0,-1 0,0 0,1 0,-1 0,0 0,1 0,-1 0,0 0,0 0,0 0,0 0,0 0,0 0,0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756 631,'2'0,"-4"0,1 0,1 0,0 0,0 0,0 0,0 1,0-1,0 0,0 0,-1 0,1 0,0 0,0 1,0-1,0 1,0-1,-1 1,1-1,0 1,0 0,0-1,0 1,0 0,0 0,-1 0,1 0,0 0,0 0,0 0,0 0,0 0,0-1,0 1,0-1,0 1,0-1,0 1,0-1,0 1,0-1,0 0,0 0,0 1,0-1,0 0,0 0,0 0,0 1,0-1,0 0,0 0,0 0,0 0,0 0,0 0,0 0,0 0,1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782 614,'2'0,"-4"0,2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1,0-1,-1 0,1 1,0-1,-1 1,1 0,-1-1,1 1,-1 0,1-1,-1 1,1-1,-1 1,1-1,0 1,0-1,-1 0,1 0,0 1,0-1,0 0,0 0,-1 0,1 0,0 0,0 1,0-1,0 0,0 0,0 0,0 0,0 0,0 0,0 0,0 0,0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647 354,'2'0,"-4"0,2 0,0 0,0 0,0 0,0 0,0 0,0 0,0 0,0 0,0 0,1 0,0 0,0 0,0 0,-1 0,1 0,-1 0,1 0,-1 0,1 0,-1 0,0-1,1 1,-1 0,0 0,0 0,0 0,0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768 618,'2'0,"-4"-1,2 1,0 0,0 0,1 0,-1 0,0 0,0 0,0 0,0 0,0 0,0 0,0 0,0 0,0 0,0 0,0 0,0 0,0 0,0-1,0 1,0 0,0 0,0 0,0 0,0 0,0 0,0 0,0 0,0 0,0 0,-1 0,1 0,-2 0,1 0,0 1,-1-1,1 0,-1 0,1 0,-1 1,1-1,-1 0,1 0,-1 0,1 0,0 0,0 0,0 0,1 0,-1 0,0 0,1 0,0 0,0 0,0 0,-1 0,1 0,0 0,0 0,0 0,0 0,-1 0,1 0,0 0,0 0,0 0,0 0,0 0,0 0,0 0,0 0,0 0,2-1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761 611,'2'0,"-4"0,2 0,0 0,0 0,0 0,0 0,0 0,0 0,0 0,0-1,0 1,0 0,0 0,0 0,0 0,0 0,0 0,0 0,0 0,1 0,-1 1,1-1,-1 0,1 0,-1 0,0 1,1-1,-1 0,1 0,-1 1,1-1,-1 0,0 0,0 0,1 0,-1 1,0-1,0 0,0 0,0 0,1 0,-1 0,0 0,0 1,0-1,0 0,0 0,-1 1,1-1,0 0,-1 1,1-1,0 0,-1 1,1-1,0 1,-1-1,1 0,0 0,-1 1,1-1,0 0,0 0,0 0,-1 0,1 1,0-1,0 0,0 0,0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777 656,'2'0,"-4"0,2 0,0 0,0 0,0 0,0 0,0 0,0 0,1 0,-1 0,0 0,1 0,0 0,-1 0,1-1,0 1,-1 0,1 0,0 0,0 0,-1 0,1-1,0 1,0 0,-1 0,1 0,0 0,-1 0,1-1,0 1,-1 0,1 0,-1 0,0 0,1 0,-1 0,0 0,1 0,-1 0,0 0,0 0,1-1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786 647,'2'0,"-4"0,2 0,0 0,0 0,0 0,0 0,0 0,0 0,0 0,1 0,-1-1,1 1,0 0,0 0,-1 0,1 0,0 0,0 0,0-1,0 1,0 0,-1 0,1 0,0 0,-1 0,1 0,-1-1,0 1,1 0,-1 0,0 0,0 0,0 0,0 0,0 0,1 0,-1 0,0 0,0 0,0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824 654,'2'0,"-3"0,1 0,0 0,0 0,1 0,-1 0,0 0,0 0,0 0,1 0,-1 0,0 0,0 0,0 0,0 0,0 0,0-1,0 1,0 0,1 0,-1 0,0 0,0 0,0 0,0 0,0 0,-1 0,0 0,0 0,0 0,0 0,0 0,0 0,1 0,-1 0,0 0,0 0,1 0,-1 0,1 0,0 0,-1 0,1 0,0 0,0 0,0 0,-1 0,1 0,0 0,0 0,0 0,0 0,0 0,0 0,0 0,0 0,0 0,1 0,0 0,-1 0,1 0,0 0,-1 0,1 0,-1 0,1 0,-1 0,2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868 633,'2'0,"-4"0,1 0,1-1,0 1,0 0,0 0,-1-1,1 1,-1 0,0 0,1 0,-1-1,1 1,-1 0,0 0,0 0,1 0,-1 0,0 1,0-1,1 0,-1 0,0 0,0 1,1-1,-1 0,1 1,-1-1,0 1,1-1,-1 1,1-1,0 1,-1-1,1 1,0-1,0 1,0 0,0-1,0 1,0 0,0-1,0 1,0 0,1-1,-1 1,0 0,0-1,1 1,-1 0,0-1,1 1,-1-1,1 1,-1 0,0-1,1 1,-1-1,1 1,-1-1,0 1,1-1,-1 1,0-1,1 0,-1 0,0 1,1-1,-1 0,0 0,0 1,0-1,1 0,-1 0,0 0,0 0,0 1,0-1,1 0,-1 0,0 0,0 0,0 0,0 0,0 0,0 0,0 0,0 0,1 0,-1 0,0 0,0 0,1 0,-1-1,0 1,1 0,-1-1,1 1,-1-1,1 1,-1 0,1-1,0 1,-1 0,1-1,-1 1,1 0,0-1,-1 1,1 0,-1 0,1-1,0 1,-1 0,1 0,-1 0,1 0,-1 0,1 0,0 0,-1 0,0 1,1-1,-1 0,0 0,0 0,1 1,-1-1,0 0,0 1,0-1,0 1,0-1,0 1,0-1,-1 1,1-1,-1 1,1-1,-1 1,0-1,1 0,-1 0,0 1,0-1,1 0,-1 0,0-1,1 1,-1 0,0 0,1-1,-1 1,1 0,-1-1,1 1,0 0,0-1,0 1,0 0,0-1,0 1,0-1,1 1,-1-1,1 1,-1-1,1 1,-1 0,1-1,0 1,-1 0,1 0,-1 0,3-1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900 635,'2'0,"-5"0,3 0,-1 0,0 0,0 1,0-1,1 0,-1 0,0 1,1-1,-1 0,1 0,0 0,0 1,-1-1,1 0,0 0,0 0,0 1,1-1,-1 0,0 1,1-1,-1 1,1-1,-1 1,1-1,0 1,-1 0,1 0,-1-1,1 1,-1 0,1-1,-1 1,0 0,0-1,0 2,0-2,0 1,0-1,0 1,0 0,-1-1,1 1,0 0,-1-1,0 1,1-1,-1 0,1 1,-1-1,0 0,0 0,1 1,-1-1,0 0,1 0,-1 0,1 0,0 0,-1 0,1 0,0-1,0 1,0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912 641,'0'-1,"0"1,0 0,0 0,0-1,0 1,0 0,0 0,0-1,0 1,0 0,0 0,0 0,0 0,0 0,0-1,0 1,0 0,0 0,0 0,0 0,0 0,0 0,0 0,0 0,0 0,0 0,0 0,0 0,0 0,0 0,0 0,0 0,0 0,0 0,0 0,0 0,0 0,0 0,0 1,-1-1,1 1,0 0,-1 0,1 0,0 0,0 0,-1 0,1 0,0-1,0 1,0 0,0 0,0 0,0 0,0-1,0 1,0 0,0-1,0 1,0 0,0-1,0 1,0-1,0 1,0-1,0 1,0-1,0 0,0 1,0-1,0 0,1 1,-1-1,0 0,0 0,0 1,0-1,0 0,0 0,0 0,0 0,0 1,1-1,-1 0,0 0,0 0,1 0,-1 0,0 0,1 0,-1 0,1 0,-1-1,2 1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902 645,'2'0,"-4"0,2 0,0 0,-1 0,1 0,0 0,0 0,0 0,0 0,0 0,0 0,0 0,0 0,0 0,0 0,0 0,0 0,0 0,0 0,0 0,0 0,0 0,0 0,0 0,1 0,-1 0,1 0,1 0,-1 0,0 0,0 0,0 0,0 0,0 0,-1 0,1 0,-1 0,1 0,-1 0,1 0,-1 0,0 0,1 1,-1-1,0 0,0 0,2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939 644,'2'0,"-4"-1,2 1,0 0,0 0,-1 0,1 0,0 0,0 0,0 0,0 0,0-1,0 1,0 0,0 0,0 0,0 0,0 0,0 1,0-1,0 0,-1 1,1 0,0 0,0 0,-1 0,1 0,0 0,-1 0,1 0,0 0,0 0,0 0,0 0,-1 0,1-1,0 1,0 0,1-1,-1 1,0-1,0 0,0 1,0-1,1 0,-1 0,1 0,-1 0,1 0,-1 0,3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641 348,'2'0,"-4"0,2 0,0-1,1 1,-1 0,1 0,0 0,-1 0,2 0,-1 0,0 0,0 0,0 0,0 0,0 0,1 0,-2 0,2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938 633,'2'0,"-4"0,2 0,0 0,0 0,0 0,0-1,0 1,0 0,0 0,0 0,0 0,0 0,0 0,0 0,0 0,0 0,0 0,0 0,0 0,0 0,0 0,0 0,0 0,0 0,0 0,0 0,0 0,0 0,0 0,0 0,0 0,0 0,0 0,0 0,0 0,0 0,0 0,0 0,0 0,0 0,0 0,0 0,0 0,0 0,0 0,0 0,0 0,0 0,0 0,0 0,0 0,0 0,0 0,0 0,0 0,0 0,0 0,0 0,0 0,0 0,0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943 613,'2'0,"-4"0,2 0,0 0,1 0,-1 0,0 1,1-1,-1 1,0-1,0 1,1-1,-1 1,0-1,0 1,0-1,0 0,1 0,-1 0,0 1,0-1,0 0,0 0,0 0,0 0,0 0,0 0,0 0,0 0,0 0,0 0,0-1,0 1,0-1,-1 1,1-1,0 1,0-1,0 1,0 0,0 0,-1-1,1 1,0 0,-1-1,1 1,0 0,0 0,-1 0,1 0,0 0,-1 0,1 0,-1 1,1-1,-1 0,1 1,-1-1,1 1,-1-1,1 0,-1 1,1-1,0 0,0 0,-1 1,1-1,0 0,0 0,0 0,0 1,0-1,0 0,1 1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965 661,'2'0,"-4"0,2 0,-1 0,1 0,0 0,0 0,0 0,0 0,0 0,0 0,0 0,0 0,0 0,0 0,0 0,0 0,0 0,0 0,0 0,0 0,0 0,0 0,0 0,0 0,0 0,0 0,0 0,1 0,-1-1,1 1,-1 0,1 0,0 0,-1 0,1 0,0 0,0 0,0-1,0 1,0 0,0 0,0 0,0 0,-1 0,1 0,0 0,-1-1,1 1,-1 0,0 0,1 0,-1 0,0 0,0 0,0 0,0 0,1 0,-1 0,0 0,0 0,0 0,0 0,0 0,1 0,-1 0,0 0,1 0,-1 0,0-1,2 1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1010 637,'2'0,"-4"0,2 0,0 0,0 0,0 0,0 0,0 0,0 0,0 0,0 0,0 0,0 0,0 0,0 0,0 0,-1 0,1 1,-1-1,0 0,0 0,0 1,1-1,-1 0,1 1,-1-1,0 0,1 0,-1 1,1-1,0 0,0 0,-1 1,1-1,0 0,0 0,0 0,0 0,0 1,0-1,1 0,-1 0,1 1,-1-1,1 0,0 1,1-1,-1 0,0 1,0-1,-1 1,1-1,0 0,0 1,-1-1,1 0,-1 1,1-1,-1 1,1-1,-1 1,0-1,1 1,-1-1,0 1,0-1,0 1,0-1,-1 1,1-1,0 1,-1-1,1 1,-1-1,1 0,-1 1,1-1,-1 0,0 1,1-1,-1 0,0 0,1 0,-1 0,0 0,1 0,-1 0,1 0,-1 0,1 0,0 0,-1 0,1-1,0 1,0 0,0 0,-1 0,1-1,0 1,1 0,0-2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1021 648,'2'0,"-4"0,2 0,0 0,1 0,-1 0,0 0,0 0,0 0,1 0,-1 0,1 0,-1 0,1-1,0 1,-1 0,1 0,-1 0,1-1,0 1,-1 0,1-1,-1 1,1-1,-1 1,1-1,-1 1,0 0,1-1,-1 1,0 0,0 0,0-1,0 1,0 0,0 0,0 0,0 0,0 0,0 0,0-1,0 1,0 0,0 0,0 0,0 0,0 0,0 0,0 0,-1 1,1-1,-1 0,1 0,0 1,0-1,0 1,0-1,-1 1,1-1,0 1,0-1,0 1,0-1,0 1,1-1,-1 1,0-1,0 0,0 1,0-1,0 0,0 0,0 0,1 1,-1-1,0 0,0 0,0 0,0 0,0 0,0 0,1 0,-1-1,1 1,0-1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1037 646,'0'-1,"0"1,0 0,1-1,-1 1,0 0,1 0,-1-1,0 1,0 0,0 0,0 0,1 0,-1-1,0 1,0 0,0 0,0 0,1 0,-1 0,0 0,0 0,0 0,0 0,0 0,1 0,-1 0,0 0,1 1,-1-1,0 0,0 0,1 1,-1 0,0 0,0-1,1 1,-1-1,0 1,0-1,0 0,0 1,0-1,0 0,0 0,0 0,0 1,0-1,0 0,0 0,0 0,0 0,0 0,0-1,1 1,-1-1,0 1,0-1,1 0,-1 1,0-1,1 1,-1-1,0 0,1 1,-1-1,0 1,1 0,-1-1,1 1,-1 0,0 0,1 0,-1 0,1 0,0 0,-1 0,1 0,-1 0,1 1,-1-1,1 1,-1-1,0 1,1-1,-1 1,0 0,0-1,1 1,-1 0,0-1,0 1,1-1,-1 1,0-1,0 1,0-1,0 0,0 0,1 1,-1-1,0 0,0 0,0 0,0 0,0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1076 625,'2'0,"-4"0,2-1,0 1,0 0,0 0,0 0,0-1,0 1,0 0,0 0,0 0,0 0,0 0,0 0,0 0,0 0,0-1,0 1,1 0,-1 0,0 0,0 1,0-1,0 1,0-1,0 1,0 0,0 0,0 0,0 0,0 1,0-1,0 0,-1 0,1 1,0-1,0 0,0 0,0 1,-1-1,1 0,0 0,0 0,0 1,0-1,0 0,0 0,0 0,1 0,-1 0,0-1,0 1,0 0,0-1,0 1,1 0,-1-1,0 1,0-1,0 0,0 1,1-1,-1 0,0 0,0 0,1 1,-1-1,0 0,0 0,0 0,1 0,-1 0,0-1,2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1062 639,'2'0,"-4"0,2 0,0 0,0 0,0 0,0 0,0 0,0 0,0 0,0 0,0 0,0 0,1 0,-1 0,1-1,1 1,-1 0,0 0,0 0,1 0,-1 0,1 0,-1-1,0 1,0 0,0 0,0 0,-1 0,1 0,0 0,-1 0,0 0,0 0,1 0,-1 0,0 0,0 0,0 0,0 0,0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1109 648,'2'0,"-4"0,2 0,0 0,0 0,0 0,0 0,0 0,0 0,0 0,0 0,0 0,0 0,0 0,0 0,0-1,-1 1,1 0,0 0,0 0,0 0,0 0,0 0,0 0,0 0,0 0,0 0,0 0,0-1,0 1,0 0,1 0,-1-1,0 1,0-1,0 1,1-1,-1 1,0-1,1 1,-1-1,1 1,-1-1,0 1,1-1,-1 1,0-1,1 1,-1-1,0 1,0 0,0 0,0 0,0-1,1 1,-1 0,0 0,0 0,0 0,0 0,0 0,0 0,0 0,0 0,0 0,0 0,0 1,0-1,0 1,0 0,0 0,0 0,0 0,0 0,0 1,0-1,0 0,0 1,0-1,-1 1,1-1,0 0,0 1,0-1,0 1,0-1,0 0,0 1,0-1,-1 0,1 1,0-1,0 0,-1 1,1-1,0 0,-1 0,1 0,0 0,-1 0,1 0,0-1,0 1,-1 0,1-1,0 1,-1 0,1-1,-1 1,1-1,0 1,-1-1,1 1,-1-1,0 0,1 1,-1-1,1 0,-1 0,0 0,1 0,-1 0,0 0,0 0,1-1,-1 1,1 0,-1-1,1 1,-1-1,1 1,-1-1,1 0,0 1,0-1,0 0,0 0,0 1,0-1,1 0,-1 0,1 0,0 0,0 1,0-1,0 0,0 1,1-1,-1 0,0 1,0-1,0 1,0-1,1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1116 626,'2'0,"-4"0,2 0,0 0,0 0,0 0,0 0,0 0,0 0,0 0,0 0,0 0,0 0,0 0,0 0,0 0,0 0,0 0,0 0,0 0,0 0,0 0,0-1,0 1,0 0,0 0,0 0,0 0,0 0,0 0,0 0,0 0,0 0,0 0,0 0,-1 0,1 1,0-1,0 0,0 0,0 0,0 0,0 0,0 0,-1 0,1 0,0 0,0 0,0 0,0 0,0 0,0 0,0 0,0 0,0 0,0 0,0 0,0 0,0 0,0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680 341,'0'-1,"0"1,0 0,0 0,0 0,0 0,0 0,0 0,0 0,0 0,0 0,0 0,0 0,-1 0,1 1,-1-1,1 0,0 0,-1 0,1 0,0 0,-1 0,1 0,0 0,0 0,0 0,0 0,0 0,-1 1,1-1,0 0,0 0,0-1,0 1,1 0,-1 0,0-1,0 1,0 0,0-1,1 1,-1 0,0 0,0 0,0-1,0 1,0 0,0 0,0 0,1 0,-1 0,0 0,0 0,0 0,0 0,0 0,0 1,0 0,0 0,0 1,0-1,-1 1,1-1,0 1,0-1,0 1,0-2,0 1,0-1,0 1,0-1,0 0,0 1,0-1,0 0,0 0,0 0,0 0,0 1,0-1,1 0,-1 0,0 1,0-1,1 0,-1 0,0 0,1 0,-1 0,1 1,-1-1,1 0,0 0,-1 0,1 0,-1 0,1 0,0 0,-1 0,0 0,1 0,-1 0,1 0,-1 0,0 0,0 0,0 0,0 0,0 0,0 0,0 0,0 0,0 0,-1 0,0 0,0 1,-2-1,1 0,1 0,-1 0,1 0,-1 0,0 0,1 0,-1 0,1 0,-1 0,2 0,0 0,-1 0,1 0,0 0,0 0,-1 0,1 0,0 0,0 0,0 0,0 0,0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1114 607,'2'0,"-4"0,2 0,0 0,0 0,0 0,0 0,1 1,-1-1,1 1,-1-1,0 1,1-1,-1 1,0-1,1 1,-1-1,0 0,0 0,0 1,0-1,1 0,-1 0,0 0,0 0,0 1,0-1,0 0,0 0,0 0,0 0,0 0,0 0,0-1,0 1,-1-1,1 0,0 1,0 0,-1-1,1 1,0-1,0 1,-1 0,1 0,0 0,-1 0,1 0,-1 0,0 0,1 0,-1 0,0 0,1 0,-1 0,0 1,1-1,-1 0,1 1,0-1,-1 0,1 1,0-1,0 0,0 0,-1 2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1137 656,'2'0,"-4"0,2 0,0-1,0 1,0 0,0 0,0 0,0 0,0 0,0 0,0 0,0 0,0 0,0 0,0 0,0 0,0 0,0 0,0 0,1 0,0 0,0 0,0 1,0-1,0 0,0 0,0 0,1 0,-1 0,0 0,1 0,-1 0,0 0,0 0,0 0,0 0,-1 0,1 0,0 0,-1 0,1 0,-1 0,1 0,-1 0,1 0,-1 0,0 0,0 0,0 0,1 0,-1 0,0 0,0 0,0 0,0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1145 648,'2'0,"-5"0,3 0,0 0,0 0,0 0,0 0,0 0,0 0,0 0,0 0,0 0,0 0,0 0,1 0,-1 0,1 0,1 0,-1 0,0 0,0 0,0 0,1 0,-1 0,0 0,0 0,0 0,0 0,0 0,0 0,-1 0,1 0,-1 0,0 0,1 0,-1 0,0 0,0 0,1 0,-1 0,0 0,0 0,0 0,0 0,0 0,0 0,0-1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1163 642,'2'0,"-4"0,2 0,0 0,0 0,0 0,0 0,0 0,1 0,-1 0,0 0,1 1,0-1,-1 0,1 1,-1-1,1 1,0-1,-1 1,1-1,-1 1,1-1,-1 1,1-1,-1 1,0 0,1-1,-1 1,0-1,0 1,0 0,0-1,0 1,-1 0,1-1,-1 1,0 0,0-1,0 1,0 0,0-1,0 1,1-1,-1 0,0 1,1-1,-1 0,1 0,0 0,0 0,0 0,-1 1,1-1,0 0,0 0,0 0,0 0,0 0,0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1187 631,'2'0,"-4"0,2 0,0 0,0 0,0 0,0 0,0 0,0 0,0 0,0 0,0 0,0 0,0 0,0 0,0 1,1 0,-1 0,0 0,0 0,0 0,0 1,0-1,0 0,0 1,0-1,0 1,0 0,-1-1,1 1,0 0,-1-1,1 0,0 1,0-1,0 0,-1 0,1 0,0 0,0-1,0 1,0-1,0 1,0-1,0 1,0-1,0 0,0 1,0-1,0 0,0 0,0 0,0 1,0-1,0 0,0 0,0 0,0 0,0 0,0 0,0 0,0 0,0 0,0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1196 646,'2'0,"-4"0,2 0,0 0,0 0,0 0,0 0,0 0,0 0,0 0,0 0,0 0,0 0,0-1,1 1,-1 0,1 0,0 0,0 0,1-1,-1 1,0 0,1 0,0 0,-1-1,1 1,-1 0,1 0,-1 0,1 0,-1-1,0 1,1 0,-1 0,-1 0,1 0,-1 0,1 0,-1 0,0 0,1 0,-1 0,0 0,0 0,0 0,0 0,0 0,0 0,0 0,0 0,0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1212 642,'2'0,"-4"0,2 0,-1 0,1 0,0 1,0-1,-1 0,1 0,0 0,0 0,-1 1,1-1,0 0,-1 1,1-1,0 1,-1 0,1 0,-1-1,1 1,0 0,-1 0,1 0,-1 0,1 0,0 0,0 0,-1 0,1 0,0 0,0-1,0 1,0 0,0-1,0 1,0 0,0-1,0 0,0 1,0-1,0 0,0 0,0 1,0-1,0 0,0 0,0 0,0 0,0 0,0 0,0 0,0 0,0 0,0 0,1-1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1197 628,'2'0,"-4"0,1 0,1 1,0-1,0 0,0 0,0 0,0 0,0 0,0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1242 628,'2'0,"-4"0,2 0,1 0,-1 0,0 0,0 0,0 0,0 0,0 0,0 0,0 0,0 0,0 0,0 0,0 0,0 0,0 0,0 0,0 0,0 0,0 0,0 0,0 0,0 0,0 0,0 0,0 0,-1 0,1 1,-1-1,0 1,0-1,0 1,0-1,1 1,-1-1,0 1,0-1,0 0,1 1,-1-1,1 0,0 0,0 0,-1 1,1-1,0 0,0 0,0 0,0 0,0 0,0 0,0 0,-1 0,1 0,0 0,0 0,0 0,0 0,-1 1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1217 628,'2'0,"-4"0,2 0,0 0,0 0,0 0,0 0,0 0,0 0,0 0,0 0,0 0,0 0,0 0,0 0,0 0,0 0,0 0,-1 0,0-1,0 1,0 0,0 0,-1 0,1 0,-1 0,1 0,-1 0,1 0,-1 0,1 0,0-1,0 1,0 0,0 0,0 0,0 0,1 0,-1 0,1 0,0 0,-1 0,1 0,0 0,0 0,-1 0,1 0,0 0,0 0,0 0,0 0,0 0,0 0,-1 0,1 0,0 0,0 0,0 0,0 0,0 0,0 0,0 0,2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593 380,'2'0,"-4"-1,2 1,0 0,0 0,1 0,-1 0,0-1,0 1,0 0,0 0,0 0,0 0,0 0,0 0,0 0,0 0,0 0,-1 0,1 1,-1-1,0 1,0 0,0 0,0 0,0 0,0 0,0 0,0 0,0 0,0 2,0-2,0 0,0 2,1-2,0 1,-1 0,1 3,0-3,0 0,0 1,0-1,1 0,-1 0,0-1,1 1,-1-1,0 0,1 1,-1-1,0 2,1-1,0 0,-1-2,0 0,0 1,1-1,-1 1,0-1,0 1,0-1,0 0,1 0,-1 1,0-1,0 0,0 0,0 0,0 0,0 0,0 1,0-1,0 0,1 0,-1 0,0 0,0 0,0 0,0 0,0 0,1 0,0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1204 619,'2'0,"-4"0,2 0,0 0,0 0,1 0,-1 0,0 0,1 1,-1-1,1 0,-1 0,1 1,0-1,-1 0,1 1,0-1,0 1,0-1,-1 0,1 1,-1-1,1 0,-1 0,0 1,1-1,-1 0,0 0,0 0,0 0,0 1,1-1,-1 0,0 0,-1 0,1 0,0 1,0-1,0 0,-1 1,1-1,-1 0,1 0,0 1,-1-1,1 0,0 0,0 0,0 1,1 1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1252 642,'2'0,"-5"0,3 0,0 0,0 0,0 0,0-1,0 1,0 0,0 0,0 0,0 0,0 0,0 0,0 0,0-1,0 1,-1 0,1 0,0 0,0 0,0 0,0 0,0 0,0 0,0 0,0 0,0 1,0-1,-1 1,1-1,0 1,-1 0,1 1,-1-1,1 0,0 1,-1-1,1 1,-1-1,1 1,-1-1,1 0,-1 1,1-1,-1 0,1 1,-1-1,1 0,0 0,0-1,-1 1,1 0,0-1,0 1,0-1,0 0,0 1,0-1,0 0,0 0,0 1,0-1,-1 0,1 0,0 0,0 0,0 1,0-1,0 0,0 0,0 0,0 0,0 0,0 0,0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1254 656,'2'0,"-4"0,2 0,0 0,0 0,0 0,0 0,0 0,0 0,0 0,0 0,0 0,0 0,0 0,0 0,0 0,0 0,0 0,0 0,1 0,0 0,-1 0,1 0,0 0,0 0,0 0,-1 0,1 1,0-1,0 0,-1 0,1 0,0 0,-1 0,1 0,-1 0,0 0,1 0,-1 0,0 0,0 0,0 0,0 0,0 0,1 0,-1 0,-1-1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1253 646,'2'0,"-4"0,2 0,0 0,0 0,0 0,1 0,0 0,0 0,-1 0,1 0,0 0,0 0,0 0,0 0,0 0,0 0,-1 0,1 0,-1 1,1-1,-1 0,1 0,-1 0,0 0,0 0,0 0,0 0,1 0,-1 0,0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1299 635,'2'0,"-4"0,2-1,0 1,0 0,0 0,0 0,0 0,0 0,0 0,0 0,0 0,0 0,0 0,0 0,0 0,-1 1,1-1,-1 1,1-1,-1 1,1-1,-1 1,1-1,0 1,-1-1,1 0,-1 1,1-1,0 0,0 0,0 0,0 0,-1 1,1-1,0 0,0 0,0 0,0 0,0 0,0 0,0 0,0-1,0 1,0 0,1-1,-1 1,0-1,1 1,-1-1,1 1,-1-1,0 1,1-1,-1 1,1-1,-1 1,0 0,0-1,0 1,1 0,-1 0,0 0,0 0,0-1,0 1,0 0,0 0,1 0,-1 0,0 0,0 0,0 0,0 0,0 0,0 1,0-1,0 1,0 0,-1-1,1 2,0-1,0 0,0 0,-1 1,1-1,0 0,0 0,-1 1,1-1,0 0,0 0,-1 0,1 1,0-2,0 1,0 0,0 0,0-1,0 1,0-1,0 1,0-1,0 1,0-1,0 0,0 0,1 1,-1-1,0 0,0 0,0 0,0 1,1-1,-1 0,0 0,0 0,0 0,1 0,-1 0,0 0,1 0,-1 1,0-1,1 0,-1 0,1-1,-1 1,1 0,0 0,-1 0,1 0,0 0,-1 0,1 0,-1 0,1-1,-1 1,0 0,1 0,-1 0,0 0,0 0,0 0,1 0,-1 0,0 0,0 0,0 0,0 0,0 0,0 0,0 0,-1 0,1 0,-2 0,1 0,0 0,-1 0,1 0,0 0,0 0,0 0,0 0,0 0,0 0,1 0,-1 0,1 0,-1 0,1 0,0 0,0 0,-1 0,1 0,0 0,0 0,0 0,0 0,0 0,0 0,-1 0,1-1,0 1,0 0,0 0,0 0,0 0,0 0,0 0,0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810 661,'2'0,"-4"0,2 0,0 0,0 0,0 0,0 0,0 0,0 0,0 0,0 0,0 0,0 0,0 0,0 0,0 0,0 0,0 0,0 0,0 1,0-1,0 1,0-1,0 0,1 1,-1-1,0 1,0-1,1 1,-1 0,0-1,1 1,-1-1,1 1,-1-1,0 1,1-1,-1 0,0 1,1-1,-1 0,0 0,1 1,-1-1,0 0,0 0,1 0,-1 0,0 0,1 0,-1 0,1 1,-1-1,0 0,1-1,0 1,-1 0,1 0,0 0,-1 0,1 0,0-1,-1 1,1 0,0 0,0-1,0 1,0 0,0-1,0 1,0 0,0-1,0 1,0 0,0-1,-1 1,1 0,0 0,0 0,-1 0,1-1,0 1,0 0,0 0,0 0,0 0,0 0,0 0,0 0,0 1,0-1,-1 0,1 0,0 0,0 1,0-1,0 0,0 1,-1-1,1 1,0-1,-1 1,1-1,-1 1,0-1,1 1,-1-1,0 1,1-1,-1 1,0-1,0 0,0 0,0 1,1-1,-1 0,0 0,0 0,0 0,0 0,0 0,1 0,-1 0,0-1,1 1,-1 0,1-1,-1 1,1 0,-1-1,1 1,-1-1,1 1,0 0,0-1,0 1,0-1,-1 1,1 0,0-1,0 1,-1 0,1 0,0 0,0 0,0 0,-1 0,1 0,0 0,0 0,-1 0,1 0,0 1,0-1,0 0,0 0,-1 1,1-1,0 0,-1 0,1 1,0-1,0 0,-1 0,1 1,0-1,-1 0,1 0,0 0,-1 0,1 1,0-1,-1 0,1 0,0 0,-1 0,1 0,0 0,-1 0,1-1,0 1,0 0,-1 0,1 0,0 0,-1 0,1-1,0 1,-1 0,1 0,0 0,-1 0,1-1,0 1,-1 0,1 0,-1 0,1 0,-1 0,0 0,0-1,1 1,-1 0,0 0,1 0,-1 0,0 0,0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849 695,'2'0,"-4"0,2 0,0 0,0 0,0 0,0 0,0-1,0 1,-1 0,1 0,0 0,0-1,0 1,0 0,0 0,0-1,0 1,0 0,1-1,-1 1,0 0,0-1,1 1,-1 0,1-1,-1 1,1 0,-1 0,0 0,1-1,-1 1,1 0,-1 0,0 0,0 0,1 0,-1 1,0-1,1 0,-1 0,0 1,0-1,0 0,1 1,-1-1,0 1,0-1,0 1,0 0,0-1,0 1,0-1,0 1,0 0,0-1,0 1,0-1,0 1,-1-1,1 0,0 0,0 1,0-1,0 0,0 0,0 0,0 1,0-1,0 0,0 0,0 0,0 0,0 0,0 0,0 0,0 0,0 0,0 0,0-1,0 1,1 0,-1-1,1 1,-1-1,1 1,-1 0,1-1,-1 1,0-1,1 1,-1-1,1 1,-1 0,1-1,-1 1,0-1,1 1,-1-1,0 1,0 0,1 0,-1 0,0-1,0 1,0 0,0 0,0 0,0 0,0 0,0 0,0 0,0 0,0 0,0 0,0 0,0 0,0 0,0 0,0 0,0 0,0 0,0 0,0 1,0 0,1-1,-1 1,0-1,0 1,0-1,1 1,-1 0,0-1,1 1,-1-1,0 0,1 1,-1-1,0 1,1-1,-1 0,0 0,1 1,-1-1,0 0,1 0,-1 1,1-1,-1 0,0 0,1 0,-1 0,1 0,-1 0,1 0,0 0,-1 0,1 0,0 0,1-1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947 676,'2'0,"-4"0,2-1,0 1,0 0,0 0,0 0,0 0,0 0,0 0,0 0,0 0,0 0,0 0,0 0,0 0,0 0,0 0,0 0,0 0,0 0,0 0,0 0,0 0,0 0,1 0,-1 1,0-1,0 0,1 1,-1-1,0 0,0 0,1 1,-1-1,0 1,1-1,-1 0,1 1,-1-1,0 1,1-1,-1 0,1 0,-1 1,0-1,0 0,1 0,-1 0,0 0,0 0,1 1,-1-1,0 0,0 0,1 0,-1 0,0 0,1 0,-1 0,0 0,1-1,-1 1,1 0,0 0,-1 0,1-1,-1 1,1 0,-1-1,1 1,0 0,-1-1,1 1,0-1,-1 1,1-1,0 0,0 1,0-1,0 0,0 1,0-1,0 0,0 1,0-1,0 1,0-1,0 1,0-1,0 1,-1 0,1-1,0 1,-1 0,1 0,0 0,-1 0,0 0,1 0,0 0,-1 0,1 0,0 0,-1 0,1 1,-1-1,1 0,0 1,-1-1,1 1,-1-1,1 1,-1-1,1 1,-1-1,1 1,-1-1,0 1,1-1,-1 0,0 0,0 0,0 1,0-1,0 0,1 0,-1 0,0 0,0 0,0 0,0 0,0 0,1-1,-1 1,0 0,1-1,-1 1,1-1,-1 1,0-1,1 1,-1-1,1 0,0 1,-1-1,1 0,0 0,0 1,0-1,0 0,0 1,0-1,0 0,0 1,-1 0,1-1,0 1,0 0,-1 0,1 0,0 0,-1 0,1-1,0 2,0-1,-1 0,1 0,0 0,0 0,-1 0,1 0,0 1,0-1,0 0,0 0,0 0,-1 1,1-1,0 0,0 0,0 1,0-1,0 0,0 0,0 0,-1 0,1 1,0-1,0 0,0 0,-1 0,1 0,0 0,0 0,-1 0,1 0,0 0,0 0,-1 0,1 0,0 0,0 0,-1 0,1 0,0 0,0-1,-1 1,1 0,0 0,0 0,-1 0,1-1,0 1,-1 0,1 0,0-1,-1 1,1 0,-1 0,1 0,-1 0,0 0,0 0,1-1,-1 1,0 0,1 0,-1 0,0 0,0 0,1 0,-1 0,0-1,0 1,0 0,0 0,1 0,-1 0,0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1008 690,'2'0,"-4"-1,2 1,0 0,0 0,0 0,0 0,0 0,0 0,0 0,0 0,0 0,0 0,0 0,0 0,0 0,0 0,0 0,0 0,0 0,1 0,-1 1,1-1,-1 0,0 1,0-1,1 1,-1-1,1 0,-1 1,0-1,1 1,-1-1,0 0,1 0,-1 0,0 1,1-1,-1 0,0 0,0 0,1 0,-1 0,1-1,-1 1,1 0,-1-1,1 1,-1-1,1 1,-1 0,0-1,1 1,-1 0,0-1,0 1,0 0,1 0,-1-1,0 1,0 0,0 0,0 0,0 0,0 0,0 0,1-1,-1 1,0 0,0 0,0 0,0 0,0 0,0 0,0 0,0 1,0-1,1 1,-1 0,0-1,0 1,0 1,0-1,0 0,0 0,1 0,-1 1,0-1,-1 0,1 0,0 0,0 0,0 0,-1 0,1 0,0 0,-1 0,1-1,0 1,0-1,-1 1,1-1,0 0,0 1,-1-1,1 0,0 0,0 1,-1-1,1 0,-1 0,1 0,-1 0,1 0,-1 0,1 0,-1 0,1-1,0 1,0 0,-1 0,1-1,0 1,0 0,0-1,0 1,0-1,0 1,1-1,-1 1,0-1,1 0,0 1,0-1,0 0,0 1,0-1,0 1,0-1,-1 1,1 0,-1 0,1-1,-1 1,1 0,-1 0,0 0,0 0,1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327 710,'2'0,"-4"0,2 0,0 0,0 0,0-1,0 1,0 0,0 0,0 0,0 0,0 0,0 0,0 0,0-1,0 1,0 0,0 0,0 0,0-1,0 1,0 0,0 0,0 0,0 0,0-1,0 1,0 0,0 0,0 0,0 0,0-1,0 1,0 0,0 0,0 0,0 0,0 0,0 0,0 0,0 0,0 0,0 0,0 0,0 0,0 0,0 0,0 0,0 0,0 0,1 1,-1 0,0-1,0 1,0 0,0 0,0 0,0 0,0 1,1-1,-1 0,0-1,0 1,0 0,0 0,0-1,-1 1,1 0,0 0,0-1,0 1,0-1,1 1,-2-1,1 1,0-1,0 0,1 1,-1-1,0 0,0 0,0 1,-1-1,1 0,0 1,0-1,0 0,0 0,0 0,0 0,0 0,0 1,0-1,0 0,0 0,0 0,0 0,0 0,0 0,0 0,0 0,0 0,1 0,-1 0,0 0,0 1,0-1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602 400,'2'0,"-4"0,2 0,0 0,-1 0,1 0,0 0,0 0,0 0,0 0,0-1,0 1,0 0,0 0,0-1,1 1,-1 0,0 0,0 0,1-1,-1 1,1 0,0 0,-1 0,1-1,-1 1,0 0,1 0,-1 0,0 0,1 0,-1 0,1 1,-1-1,0 0,1 0,-1 0,0 1,0-1,1 0,-1 1,0 0,0-1,0 1,0 0,0-1,0 1,0 1,-1-1,1 0,-1 0,1 0,-1 0,1 0,-1 0,1 0,0 0,-1-1,1 1,-1 0,1-1,-1 1,1-1,-1 1,0 0,1-1,0 0,-1 0,1 0,0 1,-1-1,1 0,0 0,-1 0,1 0,0 0,0 0,0 0,0 0,0 0,-1 0,1 0,0 0,0 0,0 0,0 0,0 0,0 0,0 0,0 0,0 0,0 0,0 0,0 0,1 0,0 0,-1 0,1 0,-1 0,1 0,0 0,0 0,-1 0,1 0,1 0,-2 0,1 0,0 0,-1 0,1 0,0 0,-1 0,1 0,-1 0,1 0,-1 0,1 0,-1 0,0 0,0 0,1 0,-1 0,0 0,1 0,-1 0,0 0,0 0,0 0,1 0,-1 0,2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348 704,'2'0,"-4"0,2 0,0 0,0 0,0 0,0 0,0 0,0 0,0 0,0 0,0 0,0 0,0 0,0 0,0 0,0 0,0 0,0 0,0 0,0 0,0 0,-1 1,1-1,-1 1,1 0,-1-1,1 1,-1 0,0 0,1-1,-1 1,1 0,-1-1,0 1,1 0,-1-1,1 1,-1-1,1 1,-1-1,1 0,-1 1,0-1,1 1,-1-1,0 1,1-1,-1 0,1 0,0 0,0 1,-1-1,1 0,0 0,0 0,0 0,0 0,0 0,0 0,0 0,0 0,0 0,0 0,0 0,0 0,0 0,0 0,0 0,0 0,0 0,0 0,0 0,0 0,0 0,0 0,0 0,0 0,0 0,1 0,-1 0,0 0,1 0,-1 0,1 0,-1 0,0 1,1-1,-1 0,0 0,1 1,-1-1,1 0,-1 1,0-1,1 0,-1 1,1-1,-1 0,0 1,1-1,-1 0,0 1,1-1,-1 0,0 0,1 1,-1-1,0 0,1 0,-1 1,0-1,1 0,-1 0,0 0,1 1,-1-1,0 0,1 0,-1 0,1 0,-1 0,1 0,0 0,-1 0,1 0,0 0,-1 0,1 0,0 0,-1-1,1 1,-1 0,1 0,0-1,-1 1,1-1,-1 1,1 0,-1-1,0 1,1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370 725,'2'0,"-4"0,2 0,0 0,0 0,0 0,0 0,0 0,0 0,1 0,-1 0,1 0,0 0,-1 0,1-1,-1 1,1 0,0 0,-1 0,1 0,-1 0,0 0,1-1,-1 1,0 0,0 0,1 0,-1 0,0 0,0 0,0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372 717,'2'0,"-4"0,2 0,0 0,0 0,1 0,0 0,-1 0,1 0,-1 0,1-1,0 1,0 0,-1 0,1 0,0 0,-1 0,1 0,-1-1,1 1,-1 0,0 0,1 0,-1 0,0 0,1 0,-1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1180 684,'2'0,"-4"0,2 0,0 0,0 0,0 0,0 0,0 0,0 0,0 0,0 0,0 0,0 0,0 0,0 0,0 0,0 0,1 0,0 0,0 0,0 0,0 0,0 0,0 0,1 0,-1 0,0 1,0-1,1 0,-1 0,1 0,-1 1,1-1,0 0,1 1,-1-1,1 0,-1 1,0-1,0 0,0 1,1-1,-1 0,0 0,0 1,0-1,0 0,0 1,-1-1,1 0,0 0,-1 0,1 1,0-1,-1 0,1 0,0 0,-1 0,1 1,-1-1,1 0,-1 0,1 0,-1 0,1 0,-1 0,0 1,0-1,0 0,0 0,0 0,0 0,0 0,1 0,-1 0,0 0,0 0,0 0,-1 0,1 0,0 1,0-1,-1 0,1 0,0 0,-1 0,1 0,-1 0,1 0,-1 0,0 0,1 0,-1 0,0 0,0 0,0 0,1 0,-1 0,0 0,0 0,1 0,-1 0,0 1,0-1,0 0,1 0,-1 0,0 0,0 0,0 0,1 0,-1 0,0 0,0 0,0 0,0 0,0 0,1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405 724,'2'0,"-4"0,2-1,0 1,0 0,0 0,0 0,0 0,0 0,0 0,0 0,0 0,0 0,0 0,0 0,0 0,0 0,0 0,0 0,0 0,0 0,0 0,0 0,0 0,0 0,-1 0,1 0,0 0,0 0,0 0,1 0,-1 0,0 0,1 0,-1 0,1 0,0-1,0 1,-1 0,2 0,-1 0,0 0,0 0,0 0,0 0,0-1,1 1,-1 0,0 0,0 0,1 0,-1 0,0 0,1-1,-1 1,0 0,1 0,-1 0,0 0,0-1,1 1,-1 0,0 0,-1 0,1 0,0 0,0 0,0-1,-1 1,1 0,0 0,-1 0,1 0,-1 0,1 0,-1 0,1 0,-1 0,0 0,1 0,-1 0,1 0,-1 0,0 0,1 0,-1 0,1 0,-1 0,0 0,1 0,-1 0,0 0,1 0,-1-1,0 1,1 0,-1 0,0 0,1 0,-1 0,0 0,1 0,-1 0,0 0,1-1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425 700,'2'0,"-4"0,2 0,0 1,-1-1,1 0,0 0,0 0,0 0,0 0,0 0,0 0,0 0,0 0,0 0,0 0,0 0,0 0,0 0,0 0,0 0,0-1,1 1,-1-1,0 1,0 0,1 0,-1-1,0 1,0 0,0 0,0-1,1 1,-1 0,0 0,0 0,0 0,0-1,0 1,1 0,-1 0,0 0,0 0,0 0,0 0,0 0,0 0,0 0,0 0,0 0,0 0,0 0,1 1,-1 0,1-1,-1 1,0 0,1 0,-1 0,0 0,1 0,-1 0,0 0,0-1,0 1,1 0,-1 0,0-1,0 1,0-1,0 1,0-1,0 0,0 1,0-1,0 0,0 0,0 0,0 1,0-1,0 0,0 0,0 0,0 0,0 0,0 0,0 1,0-1,0 0,0 0,0 0,0 0,0 0,1 0,-1 0,0 0,0 0,0 0,1 0,-1 0,0 0,0 0,1 0,-1 0,1 0,-1 0,1 0,0 0,-1 0,0 0,1 0,-1 0,0 0,1 0,-1 0,0 0,1 0,-1 0,0 0,0 0,0 0,0 0,0 0,0 0,0 0,0 0,0 0,0 0,0 0,0 0,0 0,0 0,-1 0,0 0,0 0,0 1,0-1,0 0,0 0,0 0,0 0,0 1,0-1,0 0,0 0,0 0,1 0,-1 0,-1 0,2 0,-1 1,1-1,0 0,-1 0,1 0,0 0,0 0,-1 0,1 0,0 0,0 0,0 0,0 0,-1 0,1 0,0 0,0 0,0 0,0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434 742,'2'0,"-4"0,2 0,0 0,0 0,0 0,0 0,0 0,0 0,0 0,0 0,0 0,0 0,0 0,0 0,0 0,0 0,0 0,0 0,0 0,0 0,0 0,0 0,0 0,0 0,0 0,0 0,0 0,0 0,0 0,0 0,0 0,0 0,0-1,0 1,0 0,0 0,0-1,-1 1,1 0,0 0,0 0,0-1,0 1,0 0,0 0,0 0,-1-1,1 1,0 0,0 0,-1 0,1-1,0 1,0 0,-1 0,1 0,0 0,-1 0,1 0,0 0,-1 0,1 0,0 0,0 0,-1 0,1 0,-1 0,1 0,0 0,-1 1,1-1,0 0,-1 0,1 0,-1 1,1-1,-1 0,1 1,-1-1,1 0,-1 1,1-1,0 0,0 0,-1 1,1-1,0 0,0 0,0 1,-1-1,1 0,0 0,0 1,0-1,0 0,-1 0,1 1,0-1,0 0,0 1,0-1,0 0,0 1,0-1,0 0,0 1,0-1,0 0,0 0,0 1,0-1,0 0,0 1,0-1,1 0,-1 0,0 1,0-1,0 0,0 1,0-1,1 0,-1 0,0 0,0 1,0-1,0 0,1 0,-1 0,0 1,0-1,0 0,0 0,0 0,1 0,-1 0,0 0,0 0,0 0,0 0,0 0,1 0,-1 0,0 0,0 0,0 0,1 0,-1 0,0 0,1 0,-1-1,0 1,1 0,-1 0,0-1,1 1,-1-1,1 1,-1-1,0 1,1-1,-1 1,0-1,1 1,-1-1,0 1,1-1,-1 1,0-1,0 1,1-1,-1 1,0 0,0-1,0 1,0 0,1-1,-1 1,0 0,0-1,0 1,0 0,0 0,0-1,0 1,0 0,1 0,-1 0,0-1,0 1,0 0,0 0,0 0,0 0,0 0,0-1,0 1,0 0,0 0,0 0,0 0,0 0,0 0,0 0,0 0,0 0,0 0,0 0,0 0,0 0,0 0,0 0,0 0,0 0,0 0,0 1,1-1,-1 1,0-1,0 0,0 1,0 0,0-1,0 1,1-1,-1 1,0-1,0 1,0-1,0 0,0 1,1-1,-1 0,0 0,0 1,0-1,0 0,0 1,1-1,-1 0,0 1,0-1,1 0,-1 0,0 1,0-1,0 0,1 0,-1 1,0-1,0 0,1 0,-1 0,0 1,0-1,0 0,1 0,-1 0,0 0,0 0,1 1,-1-1,0 0,0 0,1 0,-1 0,0 0,1-1,-1 1,0 0,1 0,-1-1,1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502 716,'2'0,"-4"0,2 0,-1 0,1 0,0 0,0 0,0-1,0 1,0 0,0 0,0 0,-1 0,1 0,0 0,0 0,0 0,0 0,0 0,0 0,0 0,0 0,0 0,0 0,0 0,0 0,0 0,0 0,0 0,-1 0,1 0,0 0,0 0,0 0,0 0,0 0,0 0,0 0,0 0,1 0,-1 0,1 0,0-1,0 1,1 0,-1 0,0 0,1 0,-1-1,1 1,-1 0,1 0,0 0,-1 0,1-1,-1 1,0 0,1 0,-1 0,0 0,0 0,0 0,0 0,0-1,0 1,0 0,-1 0,1 0,0 0,0 0,-1 0,1 0,0 0,-1 0,1 0,-1 0,1-1,-1 1,0 0,1 0,-1 0,0 0,1 0,-1 0,0 0,0 0,1 0,-1 0,0 0,0 0,0 0,1 0,-1 0,0 0,0 0,0 0,0-1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538 704,'2'0,"-4"0,2 0,0 0,0 0,0 0,0 0,0 0,0 0,0 0,1 0,-1 0,0 0,1 1,-1-1,0 0,1 1,-1-1,0 1,0-1,0 1,0 0,0-1,0 1,0-1,0 1,-1 0,1 0,0-1,-1 1,1 0,-1-1,1 1,0 0,-1-1,1 0,0 1,0-1,-1 0,1 1,0-1,0 0,0 0,0 0,0 0,0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583 700,'2'0,"-4"0,2-1,0 1,0 0,0 0,0 0,-1 0,1 0,0 0,-1-1,1 1,-1 0,1 0,-1 1,0-1,0 0,0 0,0 1,0-1,0 1,0-1,0 1,0-1,1 1,-1 0,0-1,1 1,-1 0,1-1,-1 1,1-1,0 1,-1 0,1-1,0 1,0 0,0-1,0 1,0 0,0-1,0 1,0 0,0-1,0 1,0-1,0 0,0 1,1-1,-1 0,0 1,0-1,0 0,0 0,0 1,1-1,-1 0,0 0,1 0,0 0,-1 0,1 0,0-1,-1 1,1 0,0-1,0 1,0-1,0 1,0-1,-1 1,1 0,0-1,-1 1,1 0,0-1,-1 1,1 0,0-1,0 1,-1 0,1 0,-1 0,1 0,-1 0,1 0,-1 0,1 0,-1 1,0-1,1 0,-1 1,0-1,0 1,1-1,-1 1,0 0,0-1,-1 1,1-1,0 1,0-1,-1 1,1-1,0 0,-1 1,1-1,-1 0,1 0,-1 0,0 0,1 0,-1 0,1 0,-1 0,1-1,-1 1,1-1,0 1,-1-1,1 1,0-1,0 1,0-1,0 0,1 1,-1-1,0 1,1-1,-1 0,1 1,-1 0,1-1,-1 1,0 0,2-1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630 417,'2'0,"-4"0,2 0,0 0,-1 0,1 0,0 0,0 0,0 0,0 0,0-1,1 1,-1 0,0 0,0 0,0 0,0 0,0 0,0 0,0 0,0 0,0 0,0 0,0 0,0 0,1 0,-1 1,0-1,0 1,0-1,0 1,0-1,0 2,0-1,0 0,0 0,-1 0,1 1,0-1,-1-1,1 2,0-1,-1-1,1 1,0-1,0 0,0 1,0-1,0 0,-1 0,1 1,0-1,0 0,0 0,0 0,-1 0,1 1,0-1,0 0,0 0,0 0,0 0,0 0,0 0,0 0,0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591 707,'2'0,"-4"0,2 0,0 0,0 0,0 0,0 0,0 0,0 0,0 0,0 0,0 0,0 0,0 0,1 0,-1 1,0 0,1-1,-1 1,0 0,1 0,-1 0,1 0,-1 0,1 0,-1 0,0 0,1-1,-1 1,0-1,0 1,1-1,-1 1,0-1,0 0,0 0,0 0,0 1,0-1,0 0,0 0,0 0,0-1,0 1,0-1,0 1,1-1,-1 0,0 1,0-1,0 0,0 0,0 1,1-1,-1 0,0 0,1 1,-1-1,0 1,0 0,0-1,1 1,-1 0,0 0,0 0,0 0,1 0,-1 0,0 0,0 0,1 0,-1 1,0-1,1 1,-1-1,0 1,0 0,1-1,-1 1,0 0,0-1,1 1,-1 0,0-1,0 1,1-1,-1 1,0-1,0 1,1-1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619 702,'-1'0,"1"0,0 0,0 0,-1 0,1 1,0-1,0 0,0 0,0 1,0-1,0 0,0 1,0-1,1 1,-1-1,1 1,-1 0,1-1,-1 1,0-1,1 1,-1-1,1 1,-1 0,0-1,1 1,-1 0,0-1,0 1,0 0,0-1,0 1,0 0,0-1,-1 1,1-1,0 1,-1-1,1 1,0-1,-1 0,1 0,-1 1,1-1,-1 0,0 0,1 0,-1 0,1 0,-1 0,1 0,-1-1,1 1,0 0,0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635 690,'2'0,"-4"0,2 0,1 0,-1-1,0 1,0 0,0 0,0 0,0 0,0 0,0 0,0 0,0 0,0 0,0 0,0 0,0 0,0 0,0 1,1-1,-1 1,0 0,0 0,1-1,-1 1,0 0,0 0,0 0,0 1,0-1,1 0,-1 0,0 0,0 0,0 0,0 0,0-1,0 1,0 0,0 0,0 0,1-1,-1 1,0 0,0-1,0 1,0-1,1 0,-1 1,0-1,0 1,0-1,0 0,1 0,-1 1,0-1,0 0,0 0,1 1,-1-1,0 0,1 0,-1 0,0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624 706,'2'0,"-4"0,2 0,0 0,0 0,0 0,0 0,0 0,0 0,0 0,0 0,0 0,0 0,0 0,0 0,0 0,1 0,-1 0,1-1,0 1,0 0,0 0,0-1,0 1,0 0,1 0,-1 0,0-1,0 1,0 0,0 0,-1 0,1-1,-1 1,1 0,-1 0,1 0,-1 0,0 0,0 0,1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141 395,'2'0,"-5"0,3 0,0 0,0 0,0-1,0 1,0 0,0 0,0 0,0 0,0 0,0-1,0 1,0 0,0 0,0 0,0 0,0 0,0-1,0 1,0 0,0 0,0 0,0 0,0 0,0 0,0 0,0 0,0 0,0 0,0 0,0 0,0 0,0 0,0 0,0 0,0 0,0 0,0 0,0 0,0 0,0 0,0 0,0 0,0 1,0 0,0 0,0 0,0 0,0 1,0-1,0 0,0 1,0-1,0 1,0-1,0 1,0-1,0 1,0-1,0 1,0-1,0 0,0 1,0-1,0 0,0 0,0-1,0 1,0 0,0-1,0 1,0 0,0-1,0 1,0-1,0 1,0-1,0 0,0 1,0-1,0 0,0 1,0-1,0 0,0 0,0 0,0 1,0-1,0 0,0 0,0 0,0 0,0 0,0 0,0 0,0 0,0 0,0 0,0 0,0 0,0 0,0 1,0-1,0 0,0 0,0 0,1-1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138 394,'2'0,"-4"0,2 0,0 0,0 0,0 0,0 0,0-1,0 1,0 0,0 0,0 0,0 0,0 0,0 0,0 0,0 0,-1 0,1 0,0 0,0 0,0 0,0 0,0 0,0 0,0 0,0 0,0 0,0 0,0 0,0 0,0 0,0 0,0 0,0 0,0 0,0-1,0 1,0 0,0 0,0 0,0 0,0 0,0 0,0 0,0 0,0 0,0 0,0-1,1 1,-1 0,0 0,1-1,-1 1,1 0,-1 0,1-1,0 1,-1 0,1 0,0 0,-1-1,1 1,0 0,-1 0,1 0,0 0,-1 0,1-1,0 1,-1 0,1 0,0 0,-1 0,1 0,0 0,0 0,-1 1,1-1,0 0,-1 0,1 0,0 0,0 0,-1 1,1-1,-1 0,1 0,0 0,-1 1,1-1,-1 0,0 0,1 1,-1-1,0 0,0 0,1 0,-1 1,0-1,0 0,0 0,1 0,-1 1,0-1,0 0,0 0,0 0,0 1,0-1,0 0,0 0,-1 1,1-1,0 0,-1 1,1-1,-1 0,0 1,1-1,-1 1,0-1,0 0,-1 1,1-1,0 0,0 0,0 1,0-1,1 0,-1 0,0 0,0 0,1 1,-1-1,1 0,-1 0,0 0,1 0,-1 0,1 0,-1 0,1 0,-1 0,1 0,0 0,-1 0,1 0,0 0,0 0,-1 0,1 0,0 0,0 0,0 0,-1 0,1 0,0 0,0 0,0 0,0-1,0 1,0 0,0 0,-1 0,1 0,0 0,0 0,0 0,0 0,0 0,0 0,0 0,-1 0,1 0,0 0,0 0,0 0,-1 0,1 0,0 0,0 0,-1 0,1 0,0 0,0 0,0 0,0 0,0 0,0 0,0 0,0 0,-1 0,1 0,0 0,0 0,0 0,0 0,0 0,0 0,0 0,0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284 415,'2'0,"-4"0,2 0,0 0,0 0,0 0,0 0,0-1,0 1,0 0,0 0,0 0,0-1,0 1,0 0,0-1,0 1,0 0,0-1,1 1,-1-1,0 1,1-1,-1 0,1 1,-1-1,1 0,0 1,-1-1,1 0,0 1,0-1,0 0,-1 1,1-1,0 1,-1-1,1 1,-1 0,1-1,0 1,-1 0,1 0,0-1,0 1,-1 0,1 0,0 0,-1-1,1 1,0 0,0 0,-1 0,1 0,0 0,0 0,-1 0,1 0,0 0,0 0,0 0,0 1,0-1,-1 0,1 0,0 1,0-1,0 0,-1 1,1-1,0 1,-1-1,1 0,0 1,-1-1,1 1,-1-1,0 1,1-1,-1 1,1-1,-1 1,0 0,1-1,-1 1,0 0,0-1,1 1,-1 0,0 0,0-1,0 1,0 0,1 0,-1-1,0 1,0 0,-1-1,1 1,0 0,0-1,0 1,0-1,0 1,0 0,-1-1,1 1,0 0,0-1,-1 1,1-1,0 1,-1 0,1-1,-1 1,1-1,0 1,-1-1,1 0,-1 1,1-1,0 1,-1-1,1 0,-1 1,1-1,-1 1,0-1,1 0,-1 0,1 1,-1-1,0 0,1 0,-1 1,0-1,1 0,-1 0,0 1,1-1,-1 0,1 0,-1 0,1 0,-1 0,1 0,-1 0,1 0,-1 0,0 0,1 0,-1 0,0 0,1 0,-1 0,0 0,1 0,-1 0,0 0,1-1,-1 1,1 0,-1 0,1 0,-1 0,1 0,0 0,-1-1,1 1,-1 0,1 0,-1 0,1-1,0 1,-1 0,1 0,-1-1,0 0,1 1,-1 0,1-1,0 1,-1 0,1-1,0 1,-1-1,1 1,0-1,0 1,-1 0,1-1,0 1,0 0,0-1,0 1,0 0,0 0,0-1,0 1,0 0,0-1,0 1,-1 0,1-1,0 1,0 0,0-1,0 1,0 0,0 0,0-1,0 1,0 0,0 0,0 0,0-1,0 1,0 0,0 0,0 0,0 0,0 0,0 0,0-1,0 1,0 0,0 0,0 0,0 0,0 0,0 0,0 0,0-1,0 1,0 0,0 0,0 0,0-1,0 1,0 0,0 0,0 0,0 0,0 0,0-1,0 1,0 0,0 0,0 0,0-1,0 1,0 0,0 0,0 0,0 0,0-1,0 1,0 0,0 0,0 0,0 0,0 0,0-1,0 1,0 0,0 0,1 0,-1-1,0 1,0 0,0 0,1 0,-1 0,0-1,0 1,1 0,1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311 428,'2'0,"-4"0,2 0,0 0,0 0,0 0,0 0,0 0,0 0,0 0,0 0,0 0,0 0,0 0,0 0,0 0,0 0,0 0,0 0,0 0,1 0,-1 0,0 0,0 0,0 1,1-1,-1 0,0 1,0-1,1 0,-1 1,0-1,1 1,-1-1,0 0,0 1,0-1,1 0,-1 1,0-1,0 0,1 1,-1-1,0 1,1-1,-1 1,0-1,0 0,0 0,1 1,-1-1,0 0,0 1,0-1,1 0,-1 0,0 1,0-1,1 0,-1 0,0 1,0-1,0 0,1 0,-1 0,0 1,0-1,0 0,1 0,-1 0,0 1,0-1,1 0,-1 0,0 0,0 0,1 0,-1 1,0-1,1 0,-1 0,0 0,0 0,1 0,-1 0,0 0,1 0,-1 0,0 0,1 1,-1-1,0 0,0 0,1 0,-1 0,0 0,0 0,1 0,-1 0,0 0,0 0,0 0,0 0,0 0,0 0,0 0,1 0,-1 0,0 0,0-1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111 474,'2'0,"-4"0,2-1,0 1,0 0,0 0,0 0,0 0,0 0,0 0,0 0,0 0,0 0,0 1,0-1,0 0,0 0,0 0,0 1,0-1,0 0,0 0,0 0,0 1,0-1,0 0,0 0,0 0,0 0,-1 0,1 0,0 0,0 0,0 0,0 0,-1 0,1-1,0 1,0 0,0 0,0-1,0 1,0 0,0 0,0 0,0-1,0 1,0 0,0 0,1 0,-1 0,0 0,0 0,1 0,-1 0,0 0,1 0,-1 0,0 0,1 0,-1 0,0 1,0-1,0 0,1 0,-1 0,0 1,0-1,0 0,0 0,0 0,-1 0,1 1,0-1,0 0,0 0,0 0,0 0,-1 0,1 0,0 0,-1-1,1 1,0 0,0 0,0 0,0 0,-1-1,1 1,0 0,0 0,1-1,-1 1,0 0,0 0,0 0,1-1,-1 1,0 0,1 0,-1 0,1 0,-1 1,0-1,0 0,1 0,-1 0,0 1,0-1,0 0,0 0,0 1,0-1,0 0,0 0,0 1,0-1,0 0,-1 0,1 0,0 0,0 0,0 1,0-2,-1 1,1 0,0 0,0 0,0 0,0-1,0 1,0 0,0-1,0 1,0 0,0 0,0 0,1 0,-1 0,0 0,0 0,0 0,0 0,0 0,1 0,-1 0,0 0,0 0,0 1,1-1,-1 0,0 1,0-1,0 0,0 0,0 1,0-1,0 0,0 0,-1 0,1 0,0 0,0 1,0-2,0 1,-1 0,1 0,0 0,0-1,0 1,-1 0,1 0,0-1,0 1,0 0,0 0,0 0,1 0,-1 0,0 0,0-1,0 1,0 0,1 0,-1 1,0-1,1 0,-1 0,0 1,0-1,1 0,-1 0,0 1,0-1,0 0,0 1,0-1,-1 0,1 0,0 1,0-1,0 0,0 0,-1 0,1 0,0 0,0-1,-1 1,1 0,0 0,0-1,0 1,0 0,0-1,0 1,0 0,0-1,0 1,0 0,1 0,-1 0,0 0,1 0,-1 0,0 0,1 0,-1 1,1-1,-1 1,0-1,0 1,0-1,0 1,0-1,0 1,0-1,0 0,-1 1,1-1,0 0,0 0,0 0,-1 0,1 0,0 0,0 0,-1 0,1 0,0 0,0-1,-1 1,1-1,0 1,0-1,0 1,0-1,0 1,1-1,-1 1,0-1,0 1,0 0,1 0,-1 0,0 0,0 0,1 0,-1 0,0 0,1 0,-1 0,0 0,0 1,0-1,0 0,0 0,0 1,0-1,0 0,0 1,0-1,0 0,-1 0,1 0,0 0,0 1,0-1,0 0,0 0,0 0,0 0,0 0,0 0,0-1,0 1,0 0,0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119 476,'2'0,"-4"0,2 0,0 0,0 0,0 0,0 0,0 0,0 0,0 0,0 0,0 0,0 0,1 0,-1 0,0 0,0 0,0 0,0 0,0 0,0 0,0 0,0 0,0 0,0 0,0 0,0 0,0 0,0 0,0 0,0 0,1 0,-1 0,0 0,1 0,0 0,0 0,-1 0,1 0,0 0,0 0,0 0,0 0,0 0,0 0,0 0,0 0,0 0,0 0,0-1,0 1,0 0,0 0,0 0,0 0,0 0,0 0,0 0,0 0,0 0,0 0,0 0,0 1,0-1,0 0,-1 0,1 0,0 0,0 0,0 0,-1 0,1 0,0 0,0 1,-1-1,1 0,0 0,0 0,0 0,0 0,-1 0,1 1,0-1,0 0,0 0,0 0,1 0,-1 0,0 0,0 0,1 0,-1 0,0 1,0-1,0 0,0 0,0 0,0 0,1 0,-1 0,0 0,0 0,0 0,0 0,1 0,-1 0,0 0,0 0,0 0,0 0,0 0,1 1,-1-1,0 0,0 0,1 0,-1 0,0 0,1 0,-1 0,0 0,1 1,-1-1,0 0,1 0,-1 0,0 0,1 0,-1 0,0 0,0 0,1 0,-1 0,0 0,1 0,0 0,-1 0,0 0,0 0,0 0,1 0,-1 0,0 0,0 0,0 0,0 0,0 0,0 0,0 0,0 0,0 0,0 0,0 1,0-1,0 0,1 0,-1 0,0 0,0 0,0 0,0 0,0 0,1 0,-1 0,0 0,1 0,-1 0,0 0,0 0,1 0,-1 1,0-1,1 0,-1 0,0 0,0 0,0 0,0 0,0 0,1 0,-1 0,0 0,0 0,0 0,0 0,0 0,0 0,0 0,0 0,0 0,0 0,0 0,0 0,0 0,0 0,0 0,0 0,0 0,-1 0,1 0,0 0,0 0,0 0,0 0,0 0,0 0,0 0,0 0,0 0,0 0,-1 0,1 0,0 0,2 0,-3 0,2 0,-1 0,0 0,0 0,0 0,0 0,0 0,0 0,0 0,0 0,0 0,0 0,0 0,-1 0,1 0,0 0,0 0,-1 0,1 0,0 0,0 0,-1 0,1 0,0 0,0 0,-1 0,1 0,-1 0,1 0,-1 0,1 0,-1 0,0 0,1 0,-1 0,0 0,1 0,-1 0,0 0,0 0,0 0,0 0,0 0,0 0,0 0,0 0,1 0,-1 0,0 0,0 0,0 0,0 0,0 0,0 0,0 0,0 0,0 0,0 0,1 0,-1 0,0 0,0 0,0 0,0 0,0 0,-1 0,1 0,-1-1,1 1,-1 0,1 0,0-1,0 1,-1 0,1 0,0-1,0 1,-1 0,1 0,0 0,0-1,0 1,0 0,0 0,0 0,1-1,-1 1,0 0,0 0,0 0,1-1,-1 1,0 0,1 0,-1 0,0 0,1 0,-1 0,0 0,1 0,-1 0,0 0,1 0,-1 0,1 0,-1 1,0-1,0 0,1 0,-1 1,0-1,0 1,0-1,1 1,-1-1,0 1,0-1,0 1,0-1,-1 1,1-1,0 1,0-1,-1 1,1-1,0 0,0 0,-1 0,1 1,0-1,0 0,0 0,0 0,0 0,-1 0,1 0,0-1,-1 1,1 0,0-1,0 1,0 0,0-1,0 1,0-1,0 1,0 0,0-1,0 1,0-1,0 1,1 0,-1 0,0-1,0 1,0 0,1 0,-1-1,0 1,0 0,0 0,0 0,1 0,-1 0,0 0,1 1,-1-1,0 0,0 0,0 0,1 1,-1-1,0 0,0 1,0-1,0 0,0 1,0-1,-1 1,1-1,0 1,-1-1,1 1,0-1,-1 0,1 0,0 0,-1 1,1-1,0 0,-1 0,1 0,-1 0,0-1,0 1,1-1,-1 1,1 0,0-1,-1 1,1 0,0-1,0 1,0 0,0-1,0 1,0-1,0 1,0-1,0 1,0-1,0 1,1 0,-1-1,0 1,0 0,1 0,-1-1,0 1,0 0,1 0,-1 0,0 0,1 0,-1 0,1 0,-1 0,1 0,-1 0,1 0,-1 0,0 0,1 1,-1-1,0 1,1-1,-1 0,0 1,0-1,0 0,0 1,0-1,0 1,-1-1,1 1,0-1,-1 1,1-1,0 0,0 0,-1 0,1 0,-1 0,1 0,0 0,-1 0,1 0,0 0,-1 0,1-1,0 1,0 0,0 0,-1-1,1 1,0 0,0-1,0 1,0-1,0 1,0-1,1 1,-1 0,0-1,0 1,1 0,-1 0,0-1,0 1,0 0,1 0,-1 0,0 0,0 0,0 0,1 0,-1 0,0 1,0-1,1 0,-1 1,0-1,0 1,0-1,0 1,-1 0,1-1,0 1,-1-1,1 1,0-1,-1 1,1-1,-1 1,0-1,1 0,-1 0,1 1,0-1,-1 0,1 0,0 0,0 0,-1 0,1 0,0-1,-1 1,1 0,0 0,0-1,0 1,0 0,0-1,0 1,0 0,0-1,1 1,-1 0,0 0,0 0,0 0,0 0,0 0,0 0,1 0,-1 0,0 0,0 0,0 1,0-1,0 0,0 1,0-1,0 0,0 1,0-1,0 0,0 0,-1 0,1 1,0-1,0 0,0 0,0 0,0 0,-1 0,1 0,0 0,-1 0,1-1,0 1,0 0,0 0,0 0,0 0,0 0,0 0,0 0,0 0,0 0,0 0,0 0,0 0,0 0,0 0,0 0,0 0,0 0,0 0,0 0,0 0,0 0,0 0,0 0,0 0,0 0,0 0,0 0,0 0,0 0,0 0,0 0,0 0,0 0,0 0,0 0,0 0,0 0,0 0,0 0,0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649 398,'2'0,"-5"0,3 0,0 0,0 0,0 0,0 0,0 0,0 0,0 0,0 0,0 0,0 0,0 0,0 0,0 0,0 0,0 0,0 0,0 0,1 0,-1 0,2 0,-1 0,0 0,0 0,1 0,-1 0,-1 0,1 0,0 0,0 0,-1 0,1 0,0 0,-1 0,0 0,0 0,1 0,-1 0,0 0,0 0,0 0,1 0,-1 0,0 0,0 0,0 0,0 0,0 0,0 0,0 0,0 0,0 0,0 0,0 0,1 0,-1 0,0 1,-1 0,1-1,0 1,0 0,0 0,0 0,-1 0,1 1,0-1,0 0,-1 0,1 0,0 1,0-1,0 0,0 0,0 0,0 0,0 0,0 0,0 0,0 0,0-1,0 1,0 0,0-1,0 1,0 0,0-1,0 1,0-1,0 0,0 1,0-1,0 0,0 0,0 1,0-1,0 0,0 0,0 0,0 0,0 0,0 1,0-1,0 0,0 0,0 0,0 0,0 0,0 0,0 0,0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118 478,'2'0,"-4"0,2 0,-1 0,1 0,0 0,0 0,0 0,0 0,0 0,0 0,0 0,0 0,0-1,0 1,0 0,0 0,0 0,0 0,0 0,0 0,0 0,0-1,1 1,-1 0,0 0,0 0,0 0,0 0,0 0,0 0,0 0,0 0,0 0,0 0,0 0,0 0,0 0,0 0,0 0,0 0,0 0,0 0,0 0,0 0,0 0,0 0,0 0,0 0,0 0,0-1,0 1,0 0,-1-1,1 1,0 0,0-1,0 1,0 0,0 0,0-1,0 1,0 0,0 0,1-1,-1 1,0 0,0 0,0 0,0 0,0 0,0 0,1-1,-1 1,0 1,0-1,1 0,-1 0,0 0,1 1,-1-1,0 0,0 1,1-1,-1 1,0 0,0-1,0 0,0 1,0-1,-1 0,1 0,0 1,0-1,-1 0,1 0,0 1,-1-1,1 0,-1 0,1 0,0 0,-1 0,1 0,-1 0,1-1,0 1,-1 0,1 0,0-1,0 1,-1 0,1-1,0 1,0 0,0-1,0 1,0 0,0-1,0 1,1 0,-1-1,0 1,0 0,0 0,1 0,-1 0,0 0,0 0,1 0,-1 0,1 1,-1-1,0 1,1-1,-1 1,0 0,0-1,0 1,0-1,0 1,0 0,0-1,0 0,0 1,0-1,0 0,0 0,0 1,0-1,0 0,-1 0,1 0,0 0,0 0,0-1,-1 1,1 0,0-1,-1 1,1-1,0 1,0-1,0 1,0-1,0 1,0-1,0 1,0-1,0 1,0 0,0 0,0-1,0 1,1 0,-1 0,0 0,0 0,0 0,0 0,0 0,0 0,0 0,0 1,1-1,-1 0,0 1,-1-1,1 1,0-1,0 0,0 1,-1-1,1 1,0-1,-1 0,1 0,0 0,0 0,0 0,0 0,0 0,0 0,-1 0,1 0,0 0,0 0,0 0,0 0,0-1,0 1,0 0,0 0,0 0,0 0,0 0,0 0,0 0,0-1,0 1,0 0,0 0,0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76 534,'2'0,"-4"0,2 0,0 0,0 0,0 0,0 0,0 0,0 0,0 0,0 0,0 0,0 0,0 0,0 0,0 0,0 0,0 0,0 0,0 0,0 0,0 0,0 0,0 0,0 0,0 0,0 0,0 0,0 0,0 0,0 0,0 0,0 0,0 1,0-1,0 1,0-1,0 1,1 0,-1 0,0 0,0 0,1 0,-1 0,0 0,0 0,0 0,0 0,1 0,-1 1,0-1,0 0,0-1,0 1,1 0,-1 0,0-1,0 1,0 0,0-1,1 1,-1 0,0-1,0 1,0 0,1-1,-1 1,0-1,0 1,0-1,0 0,0 0,1 1,-1-1,0 0,0 0,0 1,0-1,0 0,0 0,0 0,0 1,0-1,0 0,0 0,1 0,-1 0,0 0,0 0,0 0,0 0,0 0,0 0,0 0,0 0,0 0,0 0,1 0,-1-1,0 1,1 0,-1-1,0 0,1 1,-1-1,1 0,0 0,-1-1,1 1,-1 0,1 0,0 0,0-1,0 1,-1 0,1 0,0-1,0 1,-1 0,1 0,-1 1,1-1,-1 0,0 1,1-1,-1 1,0 0,0 0,0-1,0 1,0 0,1 0,-1 0,0-1,0 1,0 0,0 0,0 0,0 0,0 0,0 0,0 0,0 0,0 0,0 0,0-1,1 1,-1 0,0 0,0 0,0 0,0 0,0 0,0 0,0 0,0 0,0 0,0 0,0 0,0 0,0 0,0 0,0 0,0 0,0 0,0 0,0 0,0 0,0 0,0-1,0 1,0 0,0 0,0 0,0 0,0 0,0 0,0 0,0 0,0 0,0 0,0 0,0 0,0 0,0 0,0 0,0 0,0 0,0 0,0 0,0 0,0 0,0 0,0 0,0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79 522,'2'0,"-4"0,2 0,0 0,-1 0,1 0,0 0,0 0,0 0,0 0,0 0,-1 0,1 0,0 0,0 0,0 0,0 0,0 0,0 0,0 0,0 0,-1 0,1 0,0 0,0 0,0 0,0 0,0 0,0 0,0 0,0 0,0 0,0 0,0 0,0 0,1-1,-1 1,1 0,0 0,0-1,0 1,0 0,1 0,-1-1,0 1,1 0,0-1,0 1,-1 0,0 0,0 0,1 0,-1 0,0 0,0 0,0 0,-1 0,1 0,0-1,0 1,-1 0,1 0,0 0,-1 0,1 0,-1 0,1 0,-1 0,0 0,1 0,-1 0,0 0,1 0,-1 0,0 0,0 0,1 0,-1 0,0 0,0 0,0 0,0 0,1 0,-1 0,0 0,0 0,0 0,0 0,0 0,0 0,0 0,0 0,0 0,0 0,1 0,-1 0,0 0,0 0,0 0,0 0,0 0,0 0,0 0,0 0,0 0,0 0,0 0,0 0,0 0,0 0,0 0,0 0,0 0,0 0,0-1,0 1,0 0,-1 0,1-1,0 1,0 0,-1-1,1 1,0 0,-1-1,1 1,0-1,-1 1,1 0,0-1,-1 1,1 0,0 0,0-1,0 1,-1 0,1 0,0 0,0-1,0 1,0 0,0 0,-1 0,1 0,0 0,0 0,0-1,0 1,0 0,0 0,0 0,0 0,0 0,0 0,0 0,0 0,0 0,0 0,0 0,0 0,0 0,0 0,0 0,0 1,0-1,0 0,1 1,-1-1,0 0,1 1,-1-1,1 1,-1-1,1 0,-1 1,0-1,1 0,-1 1,1-1,-1 0,0 1,1-1,-1 0,0 0,0 0,1 0,-1 1,0-1,0 0,0 0,0 0,0 0,0 0,0 0,0 0,0 0,0 1,0-1,0 0,0 0,0 0,0 1,-1-1,1 0,0 1,-1-1,0 1,1-1,-1 1,0-1,0 1,0 0,0-1,1 1,-1-1,1 0,-1 1,1-1,0 0,-1 0,1 0,0 1,0-1,0 0,0 0,-1 0,1 0,0 0,0 0,0 0,0 0,0 0,0 0,0 0,0 0,-1 1,1-1,0 0,0 0,0 0,0 0,0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117 568,'2'0,"-4"0,2 0,0 0,0 0,0 0,0 0,0 0,0 0,0 0,0 0,0 0,0 0,0 0,1 0,-1 0,1 0,-1 0,1-1,-1 1,1 0,-1 0,0 0,1 0,-1 0,1 0,-1 0,1 0,-1-1,1 1,-1 0,1 0,-1 0,0 0,0 0,1 0,-1 0,0 0,0 0,0 0,1 0,-1 0,0 0,0 0,0 0,0 0,0-1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118 560,'2'0,"-4"0,3 0,-1 0,1 0,-1-1,1 1,-1 0,1 0,0 0,-1 0,1 0,-1 0,1 0,-1 0,0 0,1-1,-1 1,0 0,1 0,-1 0,0 0,0 0,0 0,0 0,1 0,-1 0,0 0,0 0,0 0,1 0,0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156 559,'2'0,"-4"0,2-1,-1 1,1 0,0 0,0-1,-1 1,1-1,0 1,0-1,0 0,0 1,0-1,0 0,0 0,0 0,0 0,0 1,0-1,1 0,-1 0,1 0,-1 1,1-1,0 0,0 0,0 1,0-1,0 0,0 1,0-1,0 1,1 0,-1-1,0 1,0 0,1 0,-1-1,0 1,0 0,-1 0,1 0,0 0,0 1,0-1,0 0,0 0,0 1,0-1,0 1,0-1,0 1,0 0,-1-1,1 1,0 0,-1 0,1 0,0 0,-1 0,1 1,-1-1,0 1,0-1,0 0,0 0,0 0,-1 1,1-1,-1 0,1 1,-1-1,0 0,1 0,-1 0,0 0,0 0,0 0,0 0,0 0,0-1,-1 1,1-1,0 1,0-1,0 0,1 0,-1 0,0 0,0 0,-1 0,1 0,0 0,0-1,0 1,-1-1,1 1,0-1,0 1,1-1,-1 0,0 1,0-1,1 1,-1-1,1 1,-1 0,1-1,-1 1,1-1,0 1,-1-1,1 0,0 1,0 0,0-1,0 1,-1 0,1 0,0-1,0 1,0 0,0-1,0 1,1-1,-1 1,0-1,1 1,-1-1,3-1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172 556,'2'0,"-4"0,2 1,1-1,-1 1,1-1,-1 1,1 0,0 0,-1 0,1 0,1 1,-1 0,0-1,-1-1,1 1,0 0,-1-1,1 1,-1 0,1-1,-1 1,0-1,1 1,-1-1,0 0,1 1,-1-1,0 0,0 0,0 1,0-1,1 0,-1 0,0 0,0 0,0 0,0 1,0-1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211 558,'2'0,"-4"0,2 0,0 0,0 0,0 0,0 0,0 0,1-1,0 1,-1 0,1 0,0 0,0 0,-1 0,1 0,1 0,0 0,-1 0,0 0,-1 0,1 0,0 0,-1-1,1 1,0 0,-1 0,0 0,1 0,-1 0,0 0,0 0,1 0,-1 0,1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243 542,'2'0,"-4"0,2 0,0 0,0 1,0-1,0 2,1-1,-1 1,0 0,0-1,1 1,-1 0,0 0,1 0,-1-1,1 1,-1 0,0 0,1-1,-1 1,0-1,0 0,1 1,-1-1,0 0,0 0,0 0,0-1,1 1,-1-1,0 1,0-1,0 0,0 1,0-1,0 0,0 0,0 0,0 0,0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235 542,'2'0,"-4"0,2 0,1-1,-1 1,0-1,1 1,-1-1,1 1,0 0,-1-1,1 1,0-1,0 1,0 0,0 0,0-1,0 1,0 0,0 0,0 1,0-1,0 0,1 1,-1-1,0 1,0-1,0 1,-1 0,1-1,-1 1,1-1,-1 1,0 0,1-1,-1 1,0 0,0-1,-1 1,1 0,-1 0,0-1,1 1,-1-1,0 1,0-1,0 0,0 0,1 1,-1-1,1 0,-1 0,1 0,0 0,0 0,0 0,-1 0,1 0,0 0,0 0,0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672 414,'2'0,"-4"0,2 0,0 0,0 0,0 0,0 0,0 0,0 0,0 0,0 0,0 0,0 0,0 0,0 0,0 0,-1 0,0 0,-1 0,1 0,0 0,-1 0,1 0,0 0,0 0,0 0,0 0,-1 0,2-1,-1 1,1 0,-1 0,1 0,0 0,-1 0,1 0,0 0,0 0,0 0,0 0,-1 0,1 0,0 0,0 0,0 0,0 0,0 0,0 0,0 0,0 0,0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277 563,'2'0,"-4"0,2 0,1 0,-1 0,1 0,-1 0,1 0,0 0,0 0,0 0,0 0,0 0,0 0,0 0,0 0,0 0,0 0,0 0,-1-1,1 1,0 0,-1 0,1 0,-1 0,0 0,1 0,-1 0,0 0,1 0,-1 0,0 0,0 0,0 0,1 0,-1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284 552,'1'0,"-1"0,1 0,-1 0,1 0,0-1,0 1,0 0,0 0,0 0,0 0,-1 0,1 0,0 0,-1 0,1 0,-1 0,3 1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317 546,'2'0,"-4"1,2-1,0 1,0 0,1 1,-1-1,0 0,0 1,1-1,-1 1,0 0,0-1,1 1,-1-1,0 1,1-1,-1 0,0 0,0 1,1-1,-1 0,0 0,0-1,0 1,0-1,0 1,0-1,1 0,-1 1,0-1,0 0,0 0,0 0,0 0,0 0,0 0,0 1,0-3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308 540,'1'0,"-1"0,0 0,1 0,0-1,0 1,0 0,0-1,0 1,1 0,-1 0,1 0,0 0,-1 0,0 1,0-1,-1 0,1 0,0 1,-1-1,1 1,-1-1,1 1,-1-1,0 1,1 0,-1-1,0 1,0 0,0-1,0 1,0-1,0 1,-1 0,1-1,0 1,-1-1,1 0,-1 1,1-1,-1 0,1 1,-1-1,1 0,-1 0,1 0,-1 0,1 0,0 0,0 0,-1 0,1 0,0 0,0-1,0 1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345 553,'2'0,"-5"0,3 0,0-1,0 1,0-1,0 1,0 0,0-1,0 1,0 0,1-1,-1 1,1-1,-1 1,1-1,0 1,0 0,-1-1,1 1,0 0,0 0,1 0,-1 0,0 0,0 0,1 0,-1 1,0-1,0 1,0-1,1 2,-1-2,-1 1,1 0,0 0,-1 0,1 0,-1 1,0-1,0 0,1 0,-1 0,0 0,0 0,0 0,-1 0,1 0,0 0,-1-1,1 1,-1 0,1 0,-1-1,0 1,0 0,0-1,0 1,0-1,0 0,0 1,0-1,0 0,0 0,1 0,-1 0,0 0,0 0,0 0,1 0,-1 0,0 0,0 0,1 0,-1 0,0-1,1 1,-1 0,0-1,0 1,1-1,-1 1,0-1,1 1,-1-1,1 1,-1-1,1 1,0-1,-1 1,1-1,0 0,0 1,-1-1,1 1,0-1,0 1,0-1,0 0,0 1,0-1,1 1,-1 0,0-1,0 1,1-1,1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350 557,'2'0,"-4"0,2 0,0 0,1 1,-1-1,1 1,-1 0,1 0,-1 0,1-1,-1 1,1 0,-1 0,1 0,-1 0,1 0,-1 0,1 0,-1-1,0 1,1 0,-1-1,1 1,-1-1,1 1,-1-1,1 1,-1-1,0 1,1-1,-1 0,0 0,0 1,1-1,-1 0,0 0,0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304 528,'2'0,"-4"0,2 0,0 0,0 0,0 0,0 0,0 0,0 0,0 0,0 0,0 0,0 0,0-1,0 1,1 0,0 0,0 0,1 0,-1 0,0 0,1 0,-1 0,1 0,0 0,-1 0,1 0,0 0,0 0,0 0,-1 0,1 0,0 0,-1 0,0 0,1 0,-1 0,0 0,-1 0,1 0,0 0,-1 0,1 0,-1 0,0 0,1 0,-1 0,0 0,0 0,1 0,-1 0,0 0,0 0,0 0,0 0,1 0,-1 0,0 0,0 0,0 0,0 0,0 0,0 0,0 0,0 0,0 0,0 0,0 0,0-1,0 1,0 0,0-1,0 1,0 0,0-1,-1 1,1 0,0 0,0-1,0 1,0 0,0-1,0 1,-1 0,1 0,0 0,0 0,0-1,0 1,0 0,0 0,0 0,0 0,0 0,0 0,0 0,0 0,0 0,0 0,0 0,0 0,0 0,0 0,0 0,0 0,1 0,0 1,-1-1,1 1,-1-1,1 0,-1 1,0-1,1 1,-1-1,0 0,1 1,-1-1,0 0,0 1,0-1,0 0,0 0,0 1,0-1,0 1,0-1,-1 0,1 1,-1-1,1 1,-1-1,0 1,1-1,-1 0,1 1,-1-1,0 0,1 0,-1 0,1 1,0-1,0 0,-1 0,1 0,0 0,0 0,0 0,-1 0,1 0,0 0,0 0,0 0,0 0,0 1,0-1,0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106 611,'2'0,"-4"0,2 0,0 0,0-1,0 1,0 0,0 0,0 0,0 0,0 0,0 0,0 0,0 0,0 0,0 0,0-1,-1 1,1 0,0 0,0 0,0 0,-1 0,1 0,-1 0,1 0,0 0,-1 0,1 0,0 0,0 0,-1 0,1 0,0 1,0-1,0 0,-1 0,1 0,0 0,0 0,0 1,-1-1,1 0,0 1,0-1,0 1,0-1,0 1,0 0,0-1,0 1,0-1,0 1,0 0,0 0,0-1,0 1,0 0,0 0,0 0,0 0,0-1,-1 1,1 0,0 0,0 0,0 0,0 0,0 0,-1 0,1 0,0 0,-1 0,1-1,0 1,-1 0,1-1,0 1,-1-1,0 1,1-1,-1 1,0-1,1 1,-1-1,0 1,1-1,-1 0,0 0,1 1,-1-1,1 0,0 0,-1 0,1 0,0 0,0 0,0 0,-1 0,1 0,0 0,0 0,0 0,0-1,0 1,0 0,0 0,0 0,0 0,0 0,0 0,0 0,0 0,0 0,0 0,0 0,0 0,0 0,0 0,0 0,0 0,0 0,0 0,1 1,-1-1,1 0,-1 1,1-1,-1 1,1-1,-1 1,1 0,-1-1,1 1,-1 0,1-1,-1 1,0 0,1-1,-1 1,0-1,1 1,-1 0,0-1,0 1,1 0,-1-1,0 1,0 0,1 0,-1-1,0 1,1 0,-1 0,0 0,0 0,0 0,1 0,-1 0,0 0,0 0,1 0,-1 0,0 0,0 0,0 0,0 0,0 0,0 0,0 0,0 0,0-1,0 1,0 2,0-3,0 1,0 0,0-1,0 1,0 0,0-1,0 1,0-1,0 1,0-1,0 1,0-1,0 1,0-1,0 1,0-1,0 1,0-1,0 0,0 1,0-1,0 1,0-1,0 0,0 1,0-1,0 0,0 1,0-1,0 0,0 1,0-1,0 0,0 0,0 0,1 1,-1-1,0 0,0 0,0 0,0 0,0 0,0 0,0 0,0 0,0 0,1 1,-1-1,0 0,1 0,-1 0,2-1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143 462,'2'0,"-4"0,2 0,0 0,0 0,0 0,0 0,0 0,0 0,1 1,-1-1,1 0,-1 0,0 0,1 0,-1 0,0 0,1 0,-1 0,0 0,1 0,-1 0,0 0,1 0,-1 0,0 0,1 0,-1 0,1 0,-1 0,0 0,1 0,-1 0,1 0,-1 0,1 0,-1 0,1 0,-1 0,1 0,-1 0,1 0,-1 0,1 0,-1 0,1 0,-1 0,0 0,1 0,-1 0,1 0,-1 0,0 0,1 0,0 0,-1 0,0 0,1 0,-1 0,0 0,1 0,-1 0,1 0,0 1,-1-1,0 0,1 0,-1 0,0 0,1 0,-1 0,1 0,0 0,-1 0,1 0,-1 1,1-1,-1 0,1 0,-1 0,0 0,1 0,-1 0,1 0,-1 0,1 0,-1 0,1 0,-1 0,0 0,1 0,-1 0,0 0,1 0,-1 0,1 0,-1 0,0 0,1 0,0 0,-1 0,0 0,1 0,-1 0,1 0,-1 0,1 0,-1 0,0 0,1 0,-1 0,1 0,0 0,-1 0,1 0,-1 0,1 0,-1 0,0 0,1 0,-1 0,1 0,-1 0,1 0,-1 0,1 0,0 0,0 0,-1 0,1 0,-1 0,1 0,-1 0,0 0,1 0,-1 0,0 0,1 0,-1 0,1 0,-1 0,0 0,1 0,-1 0,1 0,0 0,0 0,0 0,-1 0,0 0,1 0,-1 0,1 0,-1 0,0 0,1 0,-1 0,1 0,-1 0,1 0,-1 0,1 0,-1 0,1 0,-1 0,1 0,-1 0,1 0,-1 0,1 0,-1 0,1 0,-1 0,1 0,-1 0,0 0,1 0,-1 0,1 0,-1 0,1 0,-1 0,0 0,0 0,1 0,-1 0,0 0,0 0,0 0,0 0,1 0,-1 0,0 0,0 0,0 0,0 0,0 0,0 0,0 0,1 0,-1 0,0 1,0-1,0 0,0 0,0 0,0 0,0 0,0 0,0 0,0 0,0 0,0 0,0 0,0 0,0 0,0 0,0 0,0 0,0 0,0 0,0 0,0 0,0 0,0 0,0 0,0-1,0 1,-1 0,1 0,0 0,-1 0,1-1,0 1,-1 0,1 0,-1 0,1-1,-1 1,0 0,1 0,0 0,-1 0,1-1,0 1,-1 0,1 0,0 0,-1 0,1-1,0 1,0 0,-1 0,1 0,0 0,0 0,-1-1,1 1,0 0,0 0,0 0,-1 0,1 0,0 0,0 0,0 0,0 0,0 0,0 0,0-1,0 1,0 0,0 0,0 0,0 0,0 0,0 0,0 0,0 0,-1 0,1 0,0 0,0 0,0 0,0 0,0 0,0 0,0 0,0 0,0 0,0 0,1 0,-1 0,0 1,1-1,-1 0,0 0,1 0,-1 1,0-1,1 0,-1 0,0 0,1 1,-1-1,1 0,-1 0,1 1,-1-1,1 0,-1 0,0 1,1-1,-1 0,0 0,0 0,1 0,-1 1,0-1,0 0,0 0,1 0,-1 0,0 0,0 0,0 0,0 0,0 0,0 0,0 0,0 0,0 1,1-1,-1 0,0 0,0 0,0 0,0 0,0 0,0 0,0 0,0 0,0 1,0-1,0 0,0 0,-1 1,1-1,0 0,0 1,-1-1,1 0,0 1,-1-1,1 1,-1-1,0 1,1-1,-1 1,1-1,-1 1,1-1,-1 0,1 1,0-1,-1 0,1 0,0 0,0 0,0 1,0-1,-1 0,1 0,0 0,0 0,0 0,0 0,0 0,0 0,0 0,0 0,-1 0,1 0,0 1,0-1,0 0,0 0,0 0,0 0,0 0,0 0,0 0,0 0,0 0,0 0,0 0,0 0,0 0,0 0,0 0,0 0,0 0,0 0,0 0,0 0,0 0,0 0,0 0,0 0,0 0,0-1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127 624,'2'0,"-4"0,2 0,0 0,0 0,0 0,0 0,0 0,0 0,0 0,0 0,-1 0,1 0,0 0,0 0,0 0,0 0,0 0,0 0,0 0,0 0,0 0,0 0,0-1,0 1,0 0,0 0,0 0,0 0,0 0,0 0,0 0,0 0,0 0,0 0,0 0,0 0,0 0,0 0,0 0,0 0,0 0,0 0,0 0,0 0,0 0,0 0,0 0,0 0,0 0,-1 0,1 0,0 0,0 0,-1 0,1 0,0 0,0 0,-1 0,1-1,0 1,0 0,0 0,-1 0,1-1,0 1,0 0,0-1,0 1,0 0,0-1,0 1,0 0,0-1,0 1,0-1,0 1,0-1,1 1,-1 0,0-1,1 1,-1 0,0-1,1 1,-1 0,1-1,-1 1,1 0,-1 0,0 0,1-1,-1 1,0 0,1 0,-1 0,1 0,-1 0,0 0,1 0,-1 1,0-1,1 0,-1 0,1 1,-1-1,1 1,-1-1,0 1,1-1,-1 1,0-1,0 1,1 0,-1-1,0 1,0 0,0-1,0 1,0 0,0-1,0 1,0 0,0-1,0 1,0 0,0-1,0 1,-1-1,1 1,0-1,0 0,-1 1,1-1,0 0,0 0,0 1,0-1,-1 0,1 0,0 0,0 1,0-1,0 0,0 0,-1 0,1 0,0 0,0 0,0 0,0 0,0 1,0-1,0 0,0 0,0 0,0 0,0 0,0 0,0 0,0 0,0 0,0 0,0-1,0 1,0 0,0 0,0-1,0 1,0 0,0-1,1 1,-1-1,0 1,1-1,-1 1,1-1,-1 1,1-1,-1 1,1-1,-1 1,1-1,-1 1,1-1,-1 1,0 0,0-1,1 1,-1 0,0 0,0 0,0-1,0 1,1 0,-1 0,0 0,0 0,0 0,0 0,0 0,0 0,0 0,0 0,0-1,0 1,0 0,0 0,0 0,0 0,0 0,0 0,0 0,0 1,-1-1,1 0,0 0,0 0,-1 1,1-1,0 0,0 1,0-1,0 0,0 1,0 0,0-1,0 1,1-1,-1 1,0-1,0 1,1-1,-1 1,0-1,1 1,-1-1,1 1,-1-1,0 1,1-1,-1 0,1 0,-1 1,0-1,1 0,-1 0,1 1,-1-1,1 0,-1 0,0 0,1 0,-1 0,0 0,1 0,-1 1,0-1,0 0,1-1,-1 1,0 0,2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695 418,'2'0,"-4"0,2 0,0 0,0 0,0 0,0 0,0 0,0 0,0 0,0 0,0 0,0 0,0-1,0 1,0 0,0 0,0 0,0 0,0 0,0 0,0 0,1 0,-1 0,0 0,0 0,0 0,0 0,0 0,0 0,1 0,-1 0,0 0,1 1,-1-1,0 1,0-1,0 1,0 0,0 1,0-1,0 0,-1 0,1 0,-1 0,1 0,0 0,-1-1,1 1,0-1,-1 1,1 0,0-1,0 1,0-1,-1 0,1 0,0 1,0-1,0 0,0 0,0 1,0-1,0 0,0 0,-1 0,1 0,0 0,0 0,0 0,0 0,0 0,0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159 629,'2'0,"-4"0,2 0,1 0,-1 0,0 0,0 0,0 0,1 0,-1 0,1 0,-1-1,1 1,0 0,-1 0,1 0,0 0,-1 0,1 0,0 0,-1 0,1 0,0 0,-1 0,1 0,-1 0,0 0,1 0,-1 0,0 0,1 0,-1 0,0 0,0 0,0 0,0 0,1 0,-1 0,0 0,0 0,0 0,0 0,0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161 621,'2'0,"-4"0,2 0,0 0,0 0,0 0,0 0,0 0,0 0,0 0,0 0,0 0,0 0,0 0,1 0,0 0,-1 0,1 0,0 0,0 0,0 0,0 0,0 0,0 0,0 0,0 0,-1 0,1 0,0 0,-1 0,0 0,1 0,-1 0,0 0,1 0,-1 0,0 0,0 0,0 0,0 0,1 0,-1 0,0 0,0 0,0 0,0 0,1 0,0-1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204 629,'2'0,"-4"0,2 0,-1-1,1 1,0 0,0 0,0 0,0-1,0 1,0 0,-1 0,1 0,0 0,0-1,-1 1,1 0,-1 0,1 0,-1 0,1 0,-1 0,1-1,-1 1,1 0,-1 0,1 0,-1 1,1-1,-1 0,1 0,-1 0,0 0,1 0,-1 1,1-1,-1 0,0 0,1 1,-1-1,1 0,-1 1,1-1,-1 0,1 0,0 1,-1-1,1 1,0-1,0 0,-1 1,1-1,0 0,0 0,0 1,0-1,-1 0,1 1,0-1,0 0,0 1,0-1,0 0,0 1,0-1,0 1,1-1,-1 1,0-1,0 1,0-1,0 0,0 0,1 1,-1-1,0 0,0 0,0 1,1-1,-1 0,1 1,-1-1,0 0,0 0,1 0,-1 0,1 0,-1 0,0 0,1 0,-1 0,1 0,-1 0,1-1,-1 1,1 0,-1-1,1 1,-1-1,1 0,-1 1,1-1,-1 1,0-1,1 0,-1 1,1-1,-1 0,1 0,-1 1,0-1,0 1,1-1,-1 1,0-1,0 1,1 0,-1-1,0 1,0 0,0 0,0 0,0-1,0 1,0 0,0 0,0 0,1 0,-1 0,0 0,0 0,0-1,0 1,0 0,0 0,0 0,0 0,0 0,0 0,0 1,0-1,0 0,0 1,1-1,-1 1,0-1,0 1,0-1,0 1,0 0,0-1,1 1,-1-1,0 1,0 0,0-1,1 1,-1-1,0 1,1-1,-1 1,0-1,1 0,-1 1,1-1,-1 0,1 1,-1-1,1 0,0 0,-1 0,1 0,-1 0,1 0,-1 0,1 0,0 0,-1 0,1 0,-1-1,1 1,-1 0,1-1,-1 1,2-2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391 567,'2'0,"-4"0,2 0,0 0,0 0,0 0,0 0,1 0,-1 0,0-1,1 1,-1 0,1 0,0 0,-1 0,1 0,0 0,-1 0,1 0,0-1,-1 1,1 0,0 0,-1 0,1 0,-1 0,1 0,-1 0,0 0,0 0,1 0,-1 0,0 0,0 0,0-1,1 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395 555,'2'0,"-3"0,1 0,1 0,0 0,-1 0,1 0,0 0,-1 0,1 0,-1 0,1 0,-1 0,1 0,-1 0,0 0,2 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438 540,'2'0,"-4"0,1 1,1-1,-1 1,0-1,0 1,1 0,-1 0,0 1,-1 1,1-1,0 0,1 0,-1 0,1 0,-1 1,1-1,0 0,1 0,-1 0,0 0,0-1,1 1,-1-1,1 1,-1-1,1 1,-1-1,1 0,-1 0,1 0,0 0,-1 0,1 0,0-1,-1 1,1-1,-1 1,1-1,-1 0,1 0,0 1,-1-1,2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461 551,'2'0,"-5"0,3-1,-1 1,1 0,0 0,-1 0,0 0,0 0,0 0,0 1,0-1,0 1,0-1,0 0,0 1,1 0,-1-1,0 1,0 0,0 0,1-1,-1 1,1 0,0 0,-1 0,1 0,-1 0,1 0,0 0,0 0,0-1,0 1,-1 1,1-2,0 1,1 0,-1-1,0 1,0-1,0 1,0-1,0 0,0 1,1-1,-1 0,0 0,0 1,0-1,1 0,-1 0,0 0,0 0,1 0,-1 0,0 0,1 0,0 0,-1-1,1 1,0-1,-1 1,1-1,0 1,-1-1,1 0,-1 1,1-1,-1 1,1-1,-1 1,1-1,-1 0,1 1,-1 0,0-1,0 1,0 0,1 0,-1 0,0-1,0 1,0 0,0 0,0 0,0 0,0 0,0 0,0 0,0 0,0 0,0 0,0 0,0 0,0 0,0 0,0 0,0 0,1 1,-1-1,0 0,0 1,0-1,0 1,0-1,0 1,1-1,-1 0,0 1,0-1,1 1,-1-1,0 0,0 1,1-1,-1 0,0 0,1 0,-1 1,0-1,1 0,-1 0,0 0,1 0,1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477 570,'2'0,"-4"0,2 0,0 0,0 0,0 1,1-1,-1 0,0 0,0 1,0-1,0 1,0-1,0 1,0 0,0 0,0 0,-1 0,1 0,0 0,-1 0,1-1,0 1,-1 0,1-1,0 1,0-1,-1 1,1-1,0 0,0 1,0-1,0 0,-1 0,1 0,0 0,0 0,0 1,0-1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500 541,'2'0,"-4"0,2 0,0 0,0 0,-1 0,1 0,0 1,0 0,0-1,0 1,0 0,0 0,0 1,0-1,0 0,0 1,0-1,0 1,0-1,0 1,0-1,0 1,0-1,0 1,0-1,0 1,-1-1,1 0,0 0,0 0,0 0,0 0,0-1,0 1,0-1,0 0,0 1,0-1,0 0,0 0,0 0,0 0,0 0,0 0,0 0,0 0,0 0,0-1,1 1,-1-1,0 0,1 1,-1-1,1 1,-1-1,1 0,0 0,-1 1,1-1,0 1,-1-1,1 1,0 0,-1 0,1-1,0 1,0 0,-1 0,1 0,0 0,-1 0,1 1,0-1,-1 0,1 1,-1 0,0-1,1 1,-1 0,0 0,1 0,-1-1,0 1,-1 0,1 0,0 0,0-1,-1 1,1 0,-1-1,1 0,-1 1,-1 0,1-1,1 0,-2 0,1 0,0 0,1 0,-1 0,0 0,1 0,-1-1,1 1,-1 0,1 0,0 0,-1 0,1-1,0 1,0 0,-1 0,1 0,0 0,0 0,0 0,0 0,0-1,0 1,0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534 576,'2'0,"-4"0,2 0,0 0,0 0,0 0,0 0,0 0,0 0,0 1,1-1,-1 1,0 0,0-1,0 1,0 0,-1 0,1 0,0 0,-1-1,1 1,-1 0,1 0,-1-1,0 1,1-1,-1 1,1-1,-1 1,1-1,-1 0,1 1,0-1,-1 0,1 0,0 0,0 0,0 0,0 0,1-1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833 248,'2'0,"-4"0,2 0,0 0,0 0,0 0,0-1,0 1,-1 0,1 0,0 0,0 0,0 0,-1 0,1-1,0 1,0 0,0 0,0-1,0 1,0 0,-1 0,1-1,0 1,0 0,0-1,1 1,-1 0,0-1,0 1,0 0,0 0,0-1,1 1,-1 0,0 0,1-1,-1 1,0 0,1 0,-1 0,0 0,1 0,-1 0,0 0,1 0,-1 0,0 0,1 0,-1 0,0 0,1 0,-1 0,0 0,1 1,-1-1,1 1,-1-1,0 1,0-1,1 1,-1-1,0 1,0 0,0 0,0 0,0 0,0 0,0 0,0 0,0 0,-1-1,1 1,0-1,0 1,-1 0,1 0,0-1,0 1,-1-1,1 1,0-1,0 0,0 0,-1 1,1-1,0 0,0 0,0 0,0 0,0 1,0-1,0 0,0 0,0 0,0 0,0 0,0 0,0-1,0 1,0 0,0-1,0 1,0-1,1 0,-1 0,1 1,-1-2,1 1,0 0,-1 0,1 0,-1 0,0 1,0 0,1-1,-1 1,0-1,0 1,0 0,0 0,1 0,-1 0,0 0,0-1,0 1,0 0,0 0,0 0,0 0,0 0,0 1,0-1,0 1,0-1,0 1,0 0,0-1,0 1,0 1,0-2,1 1,-1-1,0 0,0 1,1-1,-1 0,1 1,-1-1,0 0,1 0,-1 0,0 0,1 0,-1 1,1-1,-1 0,0 0,0 0,1 0,-1 0,0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720 435,'2'0,"-4"0,2 1,0-1,0 0,0 0,0 0,0 0,0 0,0 0,0 0,0 0,0 0,0 0,0 0,0 0,0 0,0 0,1 0,-1 0,0 0,0 0,1 0,-1 0,0 0,1 0,-1 0,0 0,1 0,-1 0,0 0,1 0,-1 0,1 0,-1 0,0-1,0 1,1 0,-1 0,0 0,0 0,1-1,-1 1,0 0,0-1,0 1,0 0,0 0,0-1,0 1,0 0,0-1,0 1,0 0,0-1,0 1,-1 0,1-1,0 1,0-1,-1 1,1-1,-1 1,1-1,0 1,-1-1,0 0,1 1,0 0,-1-1,1 1,-1-1,0 1,1-1,-1 0,1 1,0-1,-1 1,1 0,0-1,0 1,0 0,0 0,-1-1,1 1,0 0,0-1,0 1,0 0,0-1,0 1,0 0,0-1,0 1,0 0,0 0,0-1,0 1,0 0,0-1,0 1,0 0,0 0,0 0,0 0,0 0,0 0,0 0,1-1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567 558,'2'0,"-4"0,1 1,1 0,-1-1,1 1,-1 2,1-2,-1 0,1 0,0 0,0-1,1 2,-1-1,0 0,1-1,-1 1,1 0,-1-1,1 1,0-1,-1 1,1-1,0 0,0 1,0-1,0 0,0 1,0-1,0 0,-1 0,1 0,0 0,-1 0,1 0,-1 0,0 0,1 0,-1 0,1 0,-1 0,2-2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597 542,'2'0,"-4"1,3-1,-1 1,1-1,-1 1,1 0,-1 0,1 1,-1-1,1 0,-1 1,0 0,1 0,-1 0,0 0,0 0,0 0,0 0,0 0,0 0,0-1,0 1,-1 0,1-1,0 0,-1 1,1-1,-1 0,0 0,1 0,-1 0,0 0,0 0,0 0,0 0,1 0,-1 0,0 0,0-1,0 1,-1 0,2-1,-1 0,0 0,1 1,0-1,-1 0,1 0,0 0,-1 0,1 1,0-1,0 0,0 0,0 0,-1 0,1 0,0 0,0 0,0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230 617,'2'0,"-3"0,1-1,0 1,0 0,0 0,0-1,0 1,0 0,0 0,0 0,0-1,0 1,0 0,1-1,-1 1,0 0,0 0,0-1,0 1,0 0,0 0,0 0,0 0,0 0,0 0,0-1,0 1,0 0,0 0,0 0,0 0,0 0,0 0,0 0,0 0,0 0,0 0,0 0,0 0,0 0,0 1,0-1,1 1,-1 0,0 0,0 0,0 0,0 0,0 0,0 0,-1 0,1 0,0-1,0 1,0 0,0 0,0-1,0 1,0 0,0 0,0 0,0-1,0 1,0-1,0 1,0 0,0-1,0 0,0 1,-1-1,1 1,0-1,0 1,0-1,0 1,0-1,0 1,0-1,0 0,0 1,0-1,0 0,0 0,0 1,0-1,1 1,-1-1,0 0,0 0,0 1,0-1,0 0,0 1,0-1,1 0,-1 1,0-1,0 0,0 0,0 1,1-1,-1 0,0 0,0 0,0 1,1-1,-1 0,0 0,0 0,1 0,-1 1,0-1,0 0,1 0,-1 0,0 0,1 0,-1 0,0 0,1 0,-1-1,2 0,-1 1,-1 0,1-1,-1 1,1 0,-1-1,1 1,-1 0,1-1,-1 1,1-2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243 626,'2'0,"-4"0,3 0,-1 0,0 0,0 0,0 0,0 0,0 0,0 0,0 0,0 0,0 0,0 0,0 0,0-1,-1 1,0 1,-1-1,1 0,0 0,-1 0,1 0,0 0,-1 0,1 0,0 0,-1 0,0 0,2 0,-1 0,0-1,1 1,0 0,-1 0,1 0,-1 0,1 0,0 0,0 0,0 0,0 0,-1 0,1 0,0 0,0 0,0 0,0 0,0 0,0 0,0 0,0 0,0 0,0 0,0 0,0 0,0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267 639,'2'0,"-4"0,2 0,0 0,0 0,0 0,0 0,0 0,0 0,0 0,0 0,0 0,0 0,0 0,0 0,0 0,0 0,0 0,0 0,1 0,-1 0,1 0,0 0,0 0,1 0,-1 0,1 0,0 0,-1 0,1 0,-1 0,1 0,-1 0,1 0,-1 0,0 0,1 0,-1 0,-1 0,1 0,-1 0,0 0,1 0,-1 0,0 0,0 0,0 0,1-1,-1 1,0 0,0 0,0 0,0 0,0 1,0-1,1 0,-1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286 629,'2'0,"-4"0,2 0,-1 0,1-1,0 1,0 0,0 0,0 0,0 0,0 0,0 0,0 0,0 0,0 1,1-1,-1 1,0-1,0 1,0 0,0-1,0 1,0 0,0 0,0 0,0 0,0 0,0-1,0 1,0 0,0 0,0-1,0 1,0 0,0-1,0 1,0 0,1-1,-1 1,0-1,0 1,0-1,0 1,0-1,0 0,0 1,0-1,0 0,0 0,0 1,0-1,0 0,0 0,0 0,0 1,0-1,0 0,0 0,0 0,0 0,0 0,0 1,0-1,0 0,0 0,0 0,0 0,0 0,0 0,0 0,0 0,0 0,0 0,0 0,0 0,0 0,0 0,0 0,0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291 637,'2'0,"-4"0,2 0,0 0,0 0,0 0,0 0,0 0,0 0,0 0,0 0,0 0,0-1,0 1,0 0,0 0,0 0,0 0,0 0,0 0,0 0,0 0,0 0,0 0,0 0,0 0,0 0,0 0,0 0,0 0,0 0,0 0,0 0,0 0,0 0,0 0,0 0,0 0,0 0,0 0,0 0,0 0,0 0,0 0,-1 0,1 0,0 0,0 0,0 0,0 0,0 0,0 0,0 0,0 0,0 0,0 0,0 0,0 0,0 0,0-1,0 1,0 0,0 0,0 0,0 0,0 0,0 0,0 0,0 0,0 0,0 0,0 0,0 0,1 0,-1 0,0 0,0 0,1 0,-1 0,0 0,1 0,-1 0,0-1,1 1,-1 0,0 0,1 0,-1 0,0 0,1 0,-1 0,0 0,1 0,-1 0,0 0,1 0,-1 0,0 0,1 0,-1 0,0 0,1 0,-1 0,0 0,0 0,0 0,0 0,0 0,0 0,1 0,-1 0,0 0,0 0,0 0,0 0,0 0,0 0,0 0,-1 0,1 0,-1 0,0 0,1 0,-1 0,1 0,-1 0,1-1,-1 1,1 0,-1 0,1 0,0 0,0 0,0 0,-1 0,1 0,0 0,0 0,0 0,0 0,0 0,0 0,0 0,0 0,0 0,0 0,0 0,0 0,0 0,0 0,0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126 354,'2'0,"-4"0,2 0,0 0,0 0,0 0,0 0,0 0,0 0,0 0,0 0,0 0,0 0,0 0,0 0,0 0,0 0,0 0,0 0,0 0,0-1,0 1,0 0,0 0,0 0,0 0,0 0,0-1,0 1,-1 0,1 0,0 0,0-1,0 1,0 0,0 0,0 0,1-1,-1 1,0 0,0 0,0 0,0 0,0-1,0 1,0 0,0 0,1 0,-1-1,0 1,1 0,-1 0,0 0,0 0,0 0,1 0,-1 0,1 0,-1 0,0 1,1-1,-1 0,0 0,1 1,-1-1,0 0,0 1,1-1,-1 1,0 0,0-1,0 1,0-1,1 1,-1 0,0-1,-1 1,1 0,0-1,0 1,0-1,0 1,0 0,0-1,0 1,-1-1,1 0,0 1,0-1,0 0,0 1,0-1,0 0,0 0,0 0,0 1,0-1,-1 0,1 0,0 0,0 0,0 0,0 0,0 0,0 0,0 0,1 0,-1-1,0 1,1 0,-1-1,1 1,-1 0,0-1,1 1,-1-1,0 1,1 0,-1-1,1 0,-1 1,0-1,0 1,1-1,-1 1,0-1,0 1,0 0,0-1,0 1,0 0,0 0,1-1,-1 1,0 0,0 0,0 0,0 0,0-1,0 1,0 0,0 0,0 0,0 0,0 0,0 0,0 0,0 0,0 0,0 0,0 0,0 0,0 0,0 0,0 0,0 0,-1 1,1 0,0-1,0 1,0-1,0 1,0 0,0-1,0 1,0 0,0-1,0 1,0-1,0 1,0-1,0 0,0 1,1-1,-1 0,0 0,1 0,-1 1,1-1,-1 0,1 0,1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154 365,'2'0,"-4"0,2 1,1-1,-1 0,0 1,0-1,0 0,0 1,0-1,0 0,0 1,0-1,-1 0,1 0,0 1,0-1,0 0,-1 0,1 0,0 1,-1-1,1 0,0 0,-1 0,1-1,0 1,-1 0,1 0,-1 0,1 0,0-1,0 1,-1 0,1 0,0 0,0-1,0 1,0 0,0 0,0-1,0 1,0 0,0 0,0-1,0 1,0 0,0 0,0 0,0-1,0 1,1 0,-1 0,0 0,0-1,2 1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161 361,'2'0,"-4"0,3 0,-1 0,0 0,0 0,0 1,1-1,-1 0,0 0,0 0,0 1,1-1,-1 0,0 1,0-1,0 1,0 0,0-1,0 1,0-1,0 1,0-1,0 1,0-1,0 1,0-1,0 0,0 1,-1-1,1 0,0 0,0 1,0-1,0 0,0 0,0 0,0 0,0 0,0 1,0-1,0 0,0 0,-1 0,1 0,0 0,0 0,0 0,0 0,0 0,0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720 408,'2'0,"-4"0,2-1,0 1,-1 0,1 0,0 0,0 0,0 0,1 0,-1 0,1 0,0 0,-1 0,1 0,0 0,0 0,-1 1,1-1,0 0,0 0,0 0,0 0,1 0,-2 0,1 0,-1 0,1 0,-1 0,1 0,-1 0,0 0,0 1,1-1,-1 0,0 0,0 0,1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172 348,'2'0,"-4"0,2 0,0 0,0 0,0 0,0 0,0 0,0 0,0 1,1-1,-1 1,0-1,0 1,1-1,-1 1,0-1,0 1,1-1,-1 1,1-1,-1 1,0-1,1 0,-1 1,0-1,0 0,1 0,-1 0,0 0,0 1,1-1,-1 0,0 0,0 0,0 0,0 0,1-1,-1 1,0 0,0 0,0-1,1 1,-1 0,0-1,0 1,0 0,0 0,0-1,0 1,0 0,0-1,0 1,0 0,0 0,0-1,0 1,1 0,-1 0,0 0,0 0,0-1,0 1,0 0,0 0,0 0,0 0,0 0,0 0,0 0,0 0,0 0,0 1,0 0,0-1,0 1,1 0,-1 0,0 1,0-1,0 0,0 0,0 0,0 0,1 0,-1 0,0 1,0-1,0 0,0 0,0 0,-1 0,1 0,0 0,0 0,0 0,-1 0,1 0,-1 0,1-1,0 1,-1-1,1 1,-1-1,1 0,-1 0,1 0,0 0,0 0,-1 0,1 0,-1 0,0-1,1 1,0 0,-1-1,1 0,0 1,0-1,-1 0,2-1,-1 1,0 1,1-1,-1 0,0 0,1 1,-1-1,1 0,-1 1,0 0,0-1,1 1,-1 0,0 0,1 0,0-1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192 374,'2'0,"-4"0,2 0,0 0,0 0,0 0,0 0,0 0,0 0,-1 0,1 0,0-1,0 1,0 0,0 0,0 0,1 0,-1-1,0 1,0 0,0 0,0 0,0 0,0 0,0 0,1 0,-1 0,0 0,0 0,0 0,0 1,1-1,-1 0,0 1,0-1,0 0,0 1,0-1,0 1,-1-1,1 1,0-1,0 0,0 1,-1-1,1 0,0 0,0 0,-1 0,1 1,0-1,0 0,-1 0,1 0,0-1,-1 1,1 0,0 0,0 0,0 0,0-1,-1 1,1 0,0-1,0 1,0 0,0 0,0-1,1 1,-1 0,0 0,0-1,0 1,1 0,0-1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208 371,'2'0,"-4"0,2 0,0 0,0 0,0 0,0 0,0 0,-1 0,1-1,0 1,0 0,0 0,0 0,1 0,-1 0,0 0,0 0,0 0,0 0,0-1,0 1,0 0,0 1,0-1,1 0,-1 0,0 0,0 1,0 0,1-1,-1 1,0-1,0 1,-1 0,1 0,0-1,0 1,-1 0,1 0,0 0,-1-1,1 1,-1-1,1 1,0-1,0 0,-1 1,1-1,0 0,0 0,0 0,0 0,-1 1,1-1,0 0,0 0,0 0,0 0,0 0,0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211 353,'2'0,"-4"0,2 0,0 0,0 0,0 0,0 0,0 0,0 0,0 0,0 0,0 0,1-1,-1 1,0 0,1 0,-1 0,1 0,0 0,-1 0,1 1,-1-1,1 0,-1 0,0 0,1 0,-1 1,1-1,-1 0,0 1,0-1,0 1,1-1,-1 1,0 0,-1 0,1-1,0 1,0 0,-1 0,1 0,0-1,0 1,-1-1,1 1,0 0,0-1,-1 1,1-1,0 1,0-1,0 0,0 1,0-1,-1 0,1 1,0-1,0 0,0 0,0 1,0-1,0 0,0 0,0 1,1-1,-1 0,0 0,0 1,0-1,1 0,-1 0,0 0,1 0,-1 1,1-1,-1 0,0 0,1 0,-1 0,0 0,1 0,-1 0,0 0,0 0,1 0,-1 0,1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211 365,'2'0,"-4"0,3 0,-1 0,1 0,-1 0,1 0,0 0,-1 0,1 0,-1 0,1 0,-1 0,0 0,1 0,-1 0,0 0,1 0,0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229 377,'2'0,"-4"0,2 0,0 0,0 0,0 0,0 0,0 0,0 0,0 0,0 0,0 0,0 0,0 0,0 0,0 0,0 0,0 0,0 0,0 0,0 0,0 0,0-1,1 1,-1 0,0 0,0 0,0 0,0 0,0 0,0 0,1 0,-1 1,0-1,0 0,0 0,0 1,0-1,0 0,0 1,0-1,0 1,0-1,-1 1,1-1,0 1,0-1,-1 0,1 1,0-1,0 0,-1 1,1-1,-1 0,1 1,-1-1,1 0,0 0,-1 1,1-1,0 0,-1 0,1 0,0 0,0 0,-1 0,1 0,0 0,-1-1,1 1,-1 0,1 0,0 0,0 0,0-1,-1 1,1 0,0-1,0 1,0 0,0 0,0-1,0 1,0-1,0 1,1-1,-1 1,1-1,-1 1,1-1,0 0,0 1,-1-1,1 1,0-1,0 1,0 0,-1-1,1 1,-1 0,1-1,-1 1,0 0,1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322 373,'2'0,"-4"-1,2 1,-1 0,1 0,0 0,0 0,0 0,0 0,0 0,0 0,0 0,-1-1,1 1,0 0,0 0,0 0,0 0,0-1,0 1,0 0,0 0,0-1,0 1,0 0,0 0,0-1,0 1,0 0,0 0,0-1,0 1,0 0,0 0,1-1,-1 1,0 0,0 0,0 0,0 0,1 0,-1 0,0 0,0 0,0 0,1 0,-1 0,0 0,1 0,-1 0,1 0,-1 0,0 1,1-1,-1 0,1 1,-1-1,1 1,-1 0,0-1,0 1,1 0,-1-1,0 1,0-1,0 1,0-1,0 1,0-1,0 1,-1 0,1-1,0 1,0-1,0 1,-1-1,1 1,0-1,0 0,-1 1,1-1,0 0,-1 1,1-1,0 0,0 0,0 1,-1-1,1 0,0 0,0 0,0 0,0 0,0 1,0-1,-1 0,1 0,0 0,0 0,0 0,0 0,0 0,0 0,0 0,0 0,0 0,0 0,0 0,0 0,0 0,1 0,-1-1,1 1,-1-1,1 1,-1-1,1 1,0-1,0 0,-1 1,1-1,0 0,-1 1,1-1,-1 1,1-1,-1 1,1-1,-1 1,0 0,1-1,-1 1,0 0,0 0,0 0,1-1,-1 1,0 0,0 0,0 0,0 0,0 0,0 0,0 0,0 0,0 0,0 0,0 0,0 0,0 0,0 0,0 0,0 0,-1 0,1 1,0-1,0 0,-1 0,1 1,0-1,0 0,-1 1,1-1,0 1,0-1,0 1,0-1,0 1,0-1,0 1,0-1,0 1,0-1,0 1,0-1,0 0,0 1,1-1,-1 0,0 1,0-1,0 0,1 0,-1 1,0-1,1 0,-1 0,0 0,0 0,1 0,1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345 382,'2'0,"-4"0,2 0,0 0,0 0,0 0,0 0,0 0,0 0,1 0,-1 0,0 0,0 1,0-1,0 1,0-1,0 1,0-1,0 1,0 0,0-1,0 1,0-1,0 1,0 0,0-1,0 2,0-2,0 0,0 1,0-1,0 0,1 0,-1 1,0-1,0 0,0 0,0 1,0-1,0 0,0 0,0 0,0 0,0 0,0 0,0 0,0 0,0 0,0 0,0 0,0 0,2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357 383,'2'0,"-4"0,2 0,0 0,0 0,0 0,0-1,0 1,0 0,0 0,0 0,0 0,0 0,0 0,0 0,0 0,0 0,0 0,0 0,1 0,-1 0,0 0,1 0,-1 1,0-1,0 0,0 0,1 1,-1-1,0 0,0 1,0 0,0-1,0 0,-1 1,1-1,0 0,0 1,0-1,0 0,-1 0,1 1,0-1,0 0,0 0,-1 0,1 1,0-1,0 0,0 0,0 0,0 0,-1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368 369,'2'0,"-4"0,2 0,0 0,0 0,0 0,0 0,0 0,0 0,0 0,0 0,0 0,0 0,0 0,0 1,1-1,-1 0,0 1,0-1,0 0,0 1,1 0,-1-1,0 0,0 1,0-1,0 0,1 1,-1-1,0 0,0 0,0 1,0-1,1 0,-1 0,0 0,0 0,0 0,1 0,-1 0,1 0,-1 0,0 0,1-1,-1 1,0 0,1 0,-1-1,1 1,-1-1,0 1,0 0,0 0,0 0,0-1,1 1,-1 0,0 0,0 0,0 0,0 0,0 0,0 0,0 0,0-1,0 1,0 0,0 0,0 0,0 0,0 1,0-1,0 0,0 1,0 0,0-1,0 1,0 0,0 0,0 0,0 1,0-1,0 0,0 1,0-1,0 0,1 1,-1-1,0 1,0-1,0 1,0-1,0 0,0 0,-1 1,1-1,0 0,0-1,0 1,-1 0,0 0,1-1,-1 1,0-1,0 0,0 1,0-1,0 0,0 0,0-1,0 1,1 0,-1 0,0-1,1 1,-1-1,1 1,-1 0,1-1,-1 1,1-2,0 2,0-1,-1 1,1-1,0 1,1-1,-1 1,0-1,0 1,1-1,-1 1,1-1,-1 1,1-1,0 1,-1 0,1-1,0 1,-1 0,1 0,0-1,0 1,-1 0,3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756 391,'2'0,"-4"0,2 0,0 0,0 0,0 0,0 0,0 0,0 0,0 0,0 0,0 0,1 1,-1-1,1 0,-1 1,1 0,0 0,0 1,0 0,-1-1,1 0,-1 1,1-1,-1 0,1 1,-1-1,0 2,1-2,-1 0,0 1,0 0,0 0,-1-1,1 0,0 1,-1 0,0 0,1-1,-1 0,1 1,-1-1,0 0,1 1,-1-1,0 0,1 0,-1 0,0 0,0 1,0-1,1-1,0 1,-1-1,1 0,0 1,0-1,-1 1,1-1,0 0,0 0,0 0,0 1,-1-1,1 0,0 0,0 0,0 0,0 0,0 0,0 1,0-1,0 0,0 0,0 0,0 0,0 0,0 0,0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389 394,'2'0,"-4"0,2 0,0 0,0 0,0 0,0 0,0 0,0 0,0 0,0 0,0 0,0 0,0 0,0 1,0-1,0 0,0 1,0-1,0 0,0 1,0 0,0-1,0 1,0 0,0-1,0 1,1 0,-1-1,0 1,0 0,0-1,0 1,0 0,0-1,0 1,0-1,0 0,0 1,0-1,0 0,0 0,0 0,0 1,0-1,0 0,0 0,0 0,0 0,0 0,0 0,0 0,0 0,0 0,1-1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402 392,'2'0,"-4"0,2 0,0 0,0 0,0 0,0 0,0 0,0 0,0 0,0 0,0 0,0-1,0 1,0 0,0 0,0 0,0 0,0 0,0 0,0 0,0 0,0 0,0 0,0 0,1 0,-1 0,0 1,0-1,1 0,-1 1,0-1,0 0,0 1,0 0,0-1,0 1,0-1,0 1,0-1,0 1,0-1,-1 1,1-1,0 1,0-1,-1 0,1 1,0-1,0 0,0 0,0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417 375,'2'0,"-4"0,2 0,0 0,0 0,0 0,0 0,0 0,0 0,0 0,0 0,0 0,0 0,1 0,-1-1,0 1,1 0,-1 0,0 0,1 1,-1-1,1 0,-1 0,1 0,-1 0,1 1,-1-1,1 0,-1 1,0-1,0 1,0-1,0 1,0 0,0-1,0 1,0 0,0 0,0-1,-1 1,1 0,0 0,-1-1,1 1,0 0,0-1,-1 1,1-1,0 1,0-1,0 0,-1 1,1-1,0 0,0 1,0-1,0 0,0 0,0 1,0-1,0 0,0 0,0 1,0-1,1 0,-1 0,0 1,1-1,-1 0,1 0,-1 0,0 0,1 1,-1-1,1 0,-1 0,0 0,1 0,-1 0,0 0,1 0,-1 0,0 0,1 0,-1 0,1 0,-1 0,0 0,0 0,1-1,0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409 384,'2'0,"-4"0,2 0,0 0,1 0,-1 0,1 0,0 0,-1 1,1-1,1 0,-2 0,1 0,0 0,0 0,0 0,-1 0,1 0,0 0,0 0,-1 0,1 0,-1 0,0 0,1 0,-1 0,0 0,1 0,-1 0,0 0,1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433 390,'2'0,"-4"0,2 0,0 0,0 0,0 0,0 0,0 0,0 0,0 0,0 0,0 0,0 1,0-1,0 0,0 1,0-1,0 1,0 0,0-1,0 1,0 0,0-1,0 1,0 0,0-1,0 1,0-1,0 1,0-1,0 1,0-1,0 1,0-1,0 1,0-1,-1 0,1 0,0 1,0-1,0 0,0 0,0 0,0 0,0 0,0 1,0-1,0 0,0 0,0 0,0 0,0 0,0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429 384,'2'0,"-4"0,3 0,-1 0,0 0,0 0,0 0,0 0,0 0,0 0,1 0,-1 0,0 0,0 0,0 0,0 0,0 0,0 0,0 0,0 0,1 0,-1 0,0 0,0 0,0 0,0 0,0 0,0 0,0 0,0 0,0 0,0 0,0 0,0 0,0 0,0 0,0 0,0 0,0 0,0 0,0 0,1 0,-1 0,0 0,0 0,0 0,0 0,-1 0,1 0,-1 0,1 0,-1 0,1 0,-1 0,0 0,0 0,0 0,1 0,-1 0,0 0,0 0,1 0,-1 0,1 0,0 0,-1 0,1 0,-1 0,1 0,0 0,0 0,0 0,0 0,-1 0,1 0,0 0,0 0,0 0,0 0,0 0,0 0,0 0,0 0,0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150 367,'2'0,"-4"0,2 0,0 0,0 0,0 0,0 0,0 0,0 0,0 0,0 0,0-1,0 1,0 0,0 0,0 0,0 0,0 0,0 0,0 0,0 0,0 0,0 0,0 0,0 0,0 0,0 0,0-1,0 1,0 0,0 0,0 0,0 0,0 0,0 0,0 0,0 0,0 0,0 0,0 0,0 0,0 0,0 0,0 0,0 0,0-1,0 1,0 0,0 0,0 0,0 0,0 0,0 0,0 0,0 0,0 0,0 0,0 0,0 0,0 0,1 0,-1-1,0 1,0 0,0 0,0 0,1 0,-1 0,0 0,0 0,0 0,0 0,0 0,1 0,-1 0,0 0,0 0,0 0,0 0,0 0,0 0,1 0,-1 0,0 0,0 0,0 0,0 0,0 0,0 0,0 0,0 0,1 0,-1 0,0 0,0 0,0 0,0 0,0 0,0 0,0 0,0 0,1 0,-1 0,0 0,0 0,0 0,0 0,0 0,0 0,0 0,0 0,0 0,0 0,0 0,0 0,1 0,-1 0,0 0,0 0,0 0,0 1,0-1,0 0,0 0,0 0,0 0,0 0,0 0,1 0,-1 0,0 0,0 0,0 0,0 0,0 0,0 0,0 0,0 0,0 0,0 0,0 0,0 0,0 0,0 0,0 1,0-1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20 547,'2'0,"-4"0,2 0,0 0,0 0,0 0,0 0,0 0,0 0,0 0,0 0,0 0,0-1,0 1,0 0,0 0,0 0,0 0,0 0,0 0,0 0,0 0,0 0,0 0,0 0,0 0,0 0,0 0,0 0,0 0,0 0,0 0,0 0,0 0,0 0,0 0,0 0,0 0,0 0,0 0,0 0,0 0,0 0,0 0,0 0,1 0,-1 0,0-1,0 1,0 0,1 0,0 0,-1 0,1 0,0 0,0 0,0 0,0 0,0 0,0 0,0 0,1 0,-1 0,0 0,0 0,0 0,0 0,0 0,0 1,-1-1,1 0,0 0,-1 0,1 0,0 0,-1 0,1 0,0 0,-1 0,0 0,1 0,-1 0,1 0,-1 0,1 1,-1-1,1 0,0-1,0 1,-1 0,1 0,-1 0,0 0,1 0,-1 0,0 0,1 0,-1 0,0 0,1 0,-1 0,0 0,0 0,1 0,-1 0,0 0,1 0,-1 0,0 0,0 0,0 0,0 0,1 0,-1 0,0 0,0 0,0 0,0 0,0 0,0 0,0 0,0 0,0 0,0 0,0 0,1 0,-1 0,0 0,0 0,0 0,0 0,0 0,0 0,0 0,0 0,0 0,0 0,0 0,0 0,0 0,0 0,0 0,0 0,0 0,0 0,0 0,0 0,0 0,0 0,0-1,0 1,0 0,-1 0,1-1,0 1,0 0,0 0,-1-1,0 0,1 1,0 0,-1-1,1 1,-1 0,1-1,-1 1,1 0,0-1,-1 1,1 0,0 0,0 0,0 0,-1-1,1 1,0 0,0 0,0 0,0 0,0 0,0 0,0 0,0 0,-1 0,1-1,0 1,0 0,0 0,0 0,0 0,0 0,0 0,0 0,0 1,1-1,-1 0,0 1,0-1,1 0,-1 1,1-1,-1 1,0-1,1 1,-1-1,0 0,1 0,-1 1,0-1,0 0,0 0,1 1,-1-1,0 0,0 0,0 0,0 0,1 1,-1-1,0 0,0 0,0 0,0 1,0-1,0 0,-1 1,1-1,0 1,-1-1,1 1,-1-1,1 1,0-1,-1 0,1 1,-1-1,1 0,0 0,0 0,-1 1,1-1,0 0,0 0,0 0,0 0,0 0,-1 0,1 0,0 0,0 0,0 1,0-1,0 0,0 0,0 0,0 0,0 0,0 0,0 0,0 0,0 0,0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296 640,'2'0,"-4"0,2 0,0 0,1 0,-1 0,0 0,0 0,0 0,1 0,-1 0,0 0,0 0,0 0,0 0,0 0,0 0,1 0,-1 0,0 0,0 0,0 0,0 0,0 0,0 0,0 0,0 0,0 0,0 0,0 0,0 0,0 0,0 0,0 0,-1 0,1 0,0 0,-1 0,1 0,-1 0,1 0,0 0,0 0,0 0,0 0,0 0,-1 0,1 0,0 0,0 0,0 0,0 0,0 0,0 0,0 0,0 0,0 0,0 0,0 0,-1 0,1 0,0 0,0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332 631,'2'0,"-4"0,2 0,0 0,0 0,0 0,0 0,0 0,0 0,0 0,0 0,0 0,0 0,0 0,0 0,-1 0,1 0,0 0,0 0,-1 0,1 0,0 0,-1 0,1 0,0 0,-1 0,1 0,0-1,-1 1,1 0,0 0,-1 0,1-1,0 1,0 0,0 0,-1-1,1 1,0 0,0 0,0-1,0 1,0 0,0-1,0 1,0 0,0-1,0 1,1 0,-1 0,0-1,0 1,1 0,-1-1,0 1,1 0,-1 0,0 0,0-1,1 1,-1 0,0 0,1 0,-1 0,0 0,1 0,0 0,-1 1,0-1,1 0,-1 0,0 1,1-1,-1 1,1-1,-1 1,0-1,0 1,1-1,-1 1,0-1,0 1,0 0,0-1,0 1,0 0,0-1,0 1,0 0,-1-1,1 1,0-1,0 1,-1 0,1-1,0 1,-1-1,1 0,0 1,0-1,0 0,-1 0,1 1,0-1,0 0,0 0,0 0,0 0,-1 0,1 1,0-1,0 0,0 0,0 0,0 0,0 0,0 0,0 0,0 0,0 0,0 0,0 0,0 0,0 0,0 0,0 0,0 0,1 0,-1 0,1-1,-1 1,1 0,-1 0,0-1,1 1,0-1,-1 1,1-1,-1 1,1 0,-1-1,1 1,-1-1,0 1,1-1,-1 1,0 0,1-1,-1 1,0 0,0-1,0 1,0 0,1 0,-1 0,0-1,0 1,0 0,0 0,0-1,0 1,0 0,0 0,0 0,0 0,0 0,0 0,0 0,0 0,0 0,0 0,0 0,0 0,0 0,0 0,0 0,-1 1,1-1,0 1,-1-1,1 1,0-1,0 1,-1-1,1 1,0-1,0 1,0 0,0-1,0 1,0-1,0 1,0-1,0 1,1-1,-1 0,0 1,0-1,1 1,-1-1,1 0,-1 1,1-1,-1 0,0 0,1 1,-1-1,0 0,1 0,-1 0,1 0,-1 0,3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610 478,'2'0,"-4"0,2 0,0 0,1 0,-1 0,0 0,0 0,0 0,0 0,0-1,0 1,0 0,0 0,0 0,0 0,0 0,0 0,0 0,1 0,-1 0,0 0,0 0,0 0,0 0,0 0,0 0,0 1,0-1,0 0,0 1,0 0,0-1,0 1,0-1,0 1,0 0,0 0,0-1,-1 1,1 0,0-1,0 1,0 0,0 0,-1-1,1 1,0 0,0-1,0 1,-1 0,1 0,0-1,0 1,0-1,0 1,0 0,0-1,0 1,0-1,0 1,0-1,0 1,0-1,0 1,0-1,0 0,0 0,0 1,0-1,0 0,0 0,0 0,1 1,-1-1,0 0,0 0,1 1,-1-1,0 0,1 0,-1 0,0 0,1 0,-1 0,0 0,1 0,0 1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361 640,'2'0,"-4"0,2 0,0 0,0 0,0 0,0 0,0 1,1-1,-1 0,0 0,0 0,0 1,1-1,-1 0,0 1,0-1,0 1,1-1,-1 1,0-1,0 1,0-1,0 0,0 1,0-1,0 1,0-1,0 1,0-1,0 0,-1 1,1-1,0 1,0-1,-1 0,1 1,0-1,0 0,-1 0,1 1,0-1,-1 0,1 0,0 0,-1 0,1 1,0-1,-1 0,1 0,-1 0,1 0,-1 0,1 0,0 0,-1-1,1 1,0 0,-1 0,1 0,0 0,-1 0,1-1,0 1,0 0,-1-1,1 1,0 0,0-1,-1 1,1 0,0-1,0 1,0-1,0 1,0-1,0 1,0 0,0-1,0 1,0 0,0-1,0 1,0 0,0-1,0 1,0 0,0-1,1 1,-1-1,0 1,0 0,1-1,-1 1,0 0,0 0,1-1,-1 1,0 0,0 0,1 0,-1-1,0 1,1 0,-1 0,0 0,0 0,1 0,-1 0,0 0,0 0,0 0,0 0,1 0,-1 0,0 0,0 0,0 0,0 0,1 0,-1 0,0 0,0 0,0 0,0 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525 636,'2'0,"-4"0,2 0,0-1,0 1,0 0,0 0,0 0,0 0,0 0,0 0,0 0,0-1,0 1,0 0,0 0,0 0,0 0,0 0,0 0,0 0,0 0,0 0,0 0,0 0,0 0,0 0,0 0,0 0,0 0,0 0,0 0,0 0,0 1,0 0,0-1,0 1,0 0,0 0,0 0,0 0,0 0,0 0,0 0,0 1,0-1,0 0,0 0,0 0,-1-1,1 1,0 0,0 0,0 0,0 0,0-1,0 1,0 0,-1-1,1 1,0-1,0 1,0 0,0-1,0 0,0 1,0-1,0 0,0 1,0-1,0 0,-1 1,1-1,0 1,0-1,0 0,0 0,0 1,0-1,0 0,0 1,1-1,-1 0,0 0,0 0,0 1,0-1,0 0,0 0,0 0,0 0,0 1,0-1,1 0,-1 0,0 0,0 0,0 0,1 0,-1 0,0 0,1 1,-1-1,0 0,1 0,-1 0,0 0,1-1,-1 1,1 0,-1 0,0 0,1 0,-1 0,0 0,1 0,-1-1,0 1,1 0,-1 0,0 0,1-1,-1 1,0 0,1 0,-1-1,0 1,1-1,-1 1,0 0,1-1,-1 1,0 0,0-1,0 1,0-2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519 650,'2'0,"-4"0,2 0,0 0,0 0,0 0,0 0,0 0,0 0,0 0,0 0,0 0,0 0,0 0,0 0,0 0,0 0,0 0,0 0,0 0,0 0,0 0,0 0,0 0,0 0,0 0,0 0,0 0,-1 0,1 0,0 0,0 0,0 0,0 0,-1 0,1 0,0 0,0 0,0 0,0 0,0-1,-1 1,1 0,0 0,0 0,0 0,0 0,0 0,0 0,0 0,0 0,0 0,0 0,0 0,0 0,0 0,0 0,-1 0,1 0,0 0,0 0,0 0,0 0,0 0,0 0,0 0,1 0,-1 0,1 0,0 0,0 0,0 0,4-1,-4 1,0 0,0 0,0 0,0-1,-1 1,1 0,0 0,0 0,-1 0,1 0,0 0,-1 0,1 0,-1 0,0 0,1-1,-1 1,0 0,0 0,0 0,1 0,-1 0,0 0,0 0,0 0,0 0,0 0,0 0,0 0,1 1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490 649,'2'0,"-4"0,2 0,0 0,0 0,0 0,0 0,0 0,0 0,0 0,0 0,0 0,0 0,0-1,0 1,0 0,0 0,0 0,0 0,0 0,0 1,-1-1,1 1,-1 0,0-1,0 1,0 0,0-1,-1 1,1 0,-1 0,1-1,0 1,0-1,0 1,1-1,-1 0,1 0,-1 0,1 0,0 0,-1 1,1-1,0 0,0 0,-1 0,1 0,0 0,0 0,0 0,0 0,0 0,0 0,0 0,0 0,0 0,0 0,0 0,-1 0,1 0,0 0,0 0,1 1,-1-1,1 0,-1 1,1 0,0-1,0 1,0 0,0 0,0 0,0-1,0 1,0 0,0 0,0-1,-1 1,1-1,0 1,0-1,0 1,-1-1,1 1,-1-1,0 0,0 0,1 0,-1 0,0 1,0-1,0 0,0 0,0 0,0 0,1 0,-1 0,0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468 666,'2'0,"-4"0,2 0,0 0,0 0,0 0,0 1,0-1,1 0,-1 1,0-1,1 1,-1-1,1 1,-1-1,1 1,0 0,-1-1,1 1,0-1,-1 1,1-1,-1 1,1-1,0 1,-1-1,0 1,1-1,-1 0,0 0,0 0,0 1,1-1,-1 0,0 0,0 0,0 0,0 0,0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448 658,'2'0,"-4"0,2-1,0 1,1 0,-1 0,0 0,0-1,1 1,-1 0,0 0,0 0,1 0,-1 0,0 0,1 0,-1 0,0 0,1 0,-1 1,1-1,-1 0,1 1,-1-1,0 1,1-1,-1 1,0-1,0 1,1-1,-1 1,0 0,0-1,0 1,0 0,0-1,0 1,-1-1,1 1,0 0,0-1,-1 1,1-1,-1 1,1-1,-1 0,1 1,0-1,-1 0,1 0,-1 1,1-1,0 0,-1 0,1 0,0 0,-1 0,1 0,0 0,-1 0,1 0,-1 0,1 0,-1-1,1 1,-1 0,1 0,0 0,-1 0,1-1,0 1,0 0,-1 0,1-1,0 1,0 0,0 0,-1-1,1 1,0 0,0-1,0 1,0 0,0-1,0 1,1-1,-1 1,0-1,1 1,-1-1,1 0,0 0,0 1,0-1,0 0,0 0,0 1,0-1,0 1,0-1,-1 1,1 0,-1-1,1 1,-1 0,1 0,-1 0,0 0,0 0,0 0,0-1,1 1,-1 0,0 0,0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561 644,'2'0,"-4"0,3 0,-1 0,0-1,0 1,0 0,1 0,-1 0,0-1,0 1,1 0,-1 0,0 0,0-1,1 1,-1 0,0 0,0 0,0 0,0 0,0 0,0 0,0 0,0-1,1 1,-1 0,0 0,0 0,0 0,0 0,0 0,0 0,0 0,-1 1,1-1,-1 1,0 0,0 0,0 0,0 0,-1 0,1 0,0 0,-1 1,1-1,0 0,0 0,0 0,0 0,1 0,-1-1,0 1,1-1,-1 1,1-1,0 0,-1 1,1-1,0 0,0 0,0 0,0 0,-1 0,1 1,0-1,0 0,0 0,0 0,0 0,0 0,0 0,0 0,0 0,0 1,0-1,1 0,-1 1,0-1,1 1,-1-1,1 1,-1-1,1 0,0 1,-1 0,1-1,0 1,0-1,0 1,-1-1,1 1,0-1,-1 1,1-1,0 1,0-1,-1 0,0 0,0 0,1 1,-1-1,0 0,0 0,0 0,0 0,1 0,-1 0,0 0,0 0,0 0,0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538 669,'2'0,"-4"0,2 0,0 0,0 0,0 0,0 0,0 0,0 0,0 0,0 0,0 0,0 0,0 1,1-1,-1 0,0 0,1 1,-1-1,1 0,-1 1,1-1,-1 1,1-1,0 0,-1 1,1-1,-1 1,1-1,0 0,0 1,-1-1,1 0,-1 1,1-1,0 0,-1 0,1 1,-1-1,0 0,1 0,-1 0,0 0,1 0,-1 0,0 1,0-1,0 0,0 0,1 0,-1 0,0 0,0 0,0 0,0 0,0 0,0 0,0 0,2-1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585 644,'2'0,"-4"0,2 0,0 0,0 0,0 0,0 0,0 0,0 0,0 0,-1 0,1 1,-1-1,0 1,1-1,0 1,-1-1,1 0,0 0,0 0,0 1,-1-1,1 0,0 0,0 0,0 0,0 0,0 0,0 0,0 0,0 0,0 0,0 0,0 0,0 0,0-1,0 1,1-1,-1 1,0 0,0 0,0-1,0 1,1 0,-1 0,0 0,0-1,0 1,0 0,0 0,0 0,0 0,1 0,-1 0,0 0,0 0,0 0,0 0,0 0,0 0,0 0,0 1,0-1,0 1,0 0,0 0,0 0,0 0,0 0,0 1,0-1,0 0,0 0,0 0,0 0,-1-1,1 2,0-2,0 1,0 0,0-1,0 1,0-1,0 1,1-1,-1 1,0-1,0 0,0 0,0 1,0-1,0 0,1 0,-1 0,0 1,0-1,1 0,-1 0,1 0,-1 0,0 0,1 0,-1 0,0 0,1 0,-1 0,0 0,0 0,1 0,-1 0,0 0,0 0,0 0,0 0,1 0,-1 0,0 0,0 0,0-1,0 1,0 0,0 0,0 0,0 0,-1 0,0 1,0-1,0 0,0 0,-1 0,1 0,0 0,-1 0,1 0,0 0,1 0,-1 0,0 0,1 0,0 0,-1 0,1 0,0 0,0 0,0 0,-1 0,1 0,0 0,0 0,0 0,0 0,0 0,0 0,0 0,0 0,0 0,0 0,0 0,2-1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115 597,'2'0,"-5"0,3 0,0 0,0 0,0 0,-1-1,1 1,0 0,0 0,0-1,0 1,0-1,0 1,0-1,0 0,1 1,-1-1,1 0,-1 1,1-1,-1 1,0-1,1 1,-1 0,0 0,0 0,1 0,-1-1,0 1,0 1,0-1,0 0,0 1,0-1,0 1,0 0,-1 0,0 0,0 0,0 0,-1 0,1 0,-1 0,0 0,0-1,1 1,-1 0,0-1,0 0,1 1,-1-1,1 0,0-1,-1 1,1 0,0-1,0 1,1 0,-1-1,1 1,-1-1,1 0,0 1,0-1,0 0,0 1,0-1,1 0,0 0,0 0,0 1,0-1,0 0,1 1,-1 0,0-1,0 1,0 0,2 0,-3 0,1 1,-1-1,1 0,-1 1,0-1,1 1,-1-1,0 1,-1-1,1 1,-1 0,0-1,0 1,0 0,-1-1,1 1,0-1,-1 0,1 0,-1 0,1 0,-1 0,1 0,0 0,0 0,0 0,0-1,1 1,0 0,-1 0,1 0,0 0,-1 0,1 0,0 0,0 0,0 0,0 0,0 0,0 0,0 0,0 0,0 0,-1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619 490,'2'0,"-4"0,2 0,1 0,-1 0,0 0,0 0,0 0,0 0,0 0,0 0,0 0,0 0,1 0,-1 0,0 0,0 0,0 0,0 0,0 0,-1 0,0 0,0 0,0 0,0 0,0-1,-1 1,1 0,-1 0,1 0,0 0,0 0,0 0,1 0,-1-1,1 1,-1 0,1 0,0 0,0 0,0 0,-1 0,1 0,0 0,0 0,0 0,0 0,0 0,0 0,0 0,0 0,0 0,0 0,0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663 413,'0'-1,"0"1,0 0,0 0,0 0,0 0,0 0,0 0,0-1,0 1,0 0,0 0,0 0,0-1,0 1,0 0,0 0,0 0,0 0,0 0,0 0,0 0,0-1,0 1,-1 0,1 0,0 0,0 0,0 0,0 0,0 0,0 0,0 0,0 0,0 0,0 0,0 0,0 0,0 0,0 0,0 0,0 0,0 0,0 0,0 0,0 0,0 0,0 0,0 0,0-1,0 1,0 0,0 0,0 0,0 0,0 0,0 0,0 0,0 0,0 0,0 0,0 1,0-1,0 0,0 1,-1-1,1 1,0 0,-1-1,1 1,0 0,-1 1,1-1,-1 1,1-1,-1 0,1 0,0 0,0 0,-1 0,1 1,0-1,0 0,0 0,-1 0,1 0,0 0,0 0,0 0,0 1,0-1,-1 0,1 0,0 1,0-1,0 0,0 1,0-1,0 0,0 1,0-1,0 1,0-1,0 1,0-1,-1 1,1-1,0 2,0-1,0-1,0 1,0-1,0 1,0-1,0 0,0 1,0-1,0 1,0-1,0 0,0 1,0-1,0 0,0 2,0-2,0 0,0 0,0 0,0 1,0-1,0 0,0 0,0 0,0 1,0-1,0 0,0 1,0-1,0 1,0-1,0 0,0 1,0-1,0 0,0 1,0-1,0 0,0 1,0-1,0 0,0 1,0 0,0-1,0 1,1-1,-1 0,0 1,0-1,0 0,0 1,0-1,0 0,0 1,0-1,1 2,-1-2,0 0,0 0,0 1,0-1,-1 0,1 0,0 0,0 0,0 0,0 0,0 0,0 0,0 1,0-1,0 0,0 0,0 1,-1-1,1 0,0 1,0-1,0 0,0 1,0-1,0 0,1 1,-1-1,0 0,0 0,0 0,0 0,0-1,0 1,0 0,0 0,1 0,-1-1,0 1,0 0,0 0,0 0,0 0,1 0,-1 0,0 0,0 0,0 2,1-1,-1-1,0 0,0 1,0-1,0 0,0 1,0-1,0 1,0-1,0 0,0 1,0-1,0 1,0-1,0 0,0 1,0-1,0 0,0 1,0-1,0 0,0 0,0 1,0 0,0-1,0 0,0 0,0 0,0 0,0 1,0-1,0 0,0 0,0 0,1 0,-1 0,0 0,0 0,0 0,0 0,0-1,0 1,0 0,0 0,0 0,1 0,-1 0,0 0,0 0,0 1,0-1,0 0,0 0,0 0,0 0,0-1,0 1,0 0,0-1,0 1,0 0,0 0,0-1,0 1,0 0,0-1,0 1,0-1,0 1,0 0,0-1,0 1,0-1,0 0,0 1,0-1,-1 0,1 1,0-1,0 0,0 1,0-1,0 1,0-1,0 0,0 0,0 1,0-1,0 0,0 1,0-1,0 0,0 1,0-1,0 0,0 1,0-1,-1 0,1 0,0 0,0 1,0-1,0 0,0 0,0 0,0 0,0 1,0-1,0 0,0 0,0 0,0 0,0 0,0 0,0 0,0 0,0 0,0 0,0 0,0 0,0 0,-1-1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899 257,'2'0,"-4"0,2 0,0 0,0 0,0 0,0 0,0 0,0 0,0 0,0 0,0 0,0 0,0 0,0 0,0-1,0 1,0 0,0 0,0 0,0 0,0 0,0 0,0 0,0 0,0 0,0 0,0 0,0 0,0 0,0 0,0-1,0 1,0 0,0 0,0 0,0-1,0 1,0 0,0 0,0-1,0 1,0 0,0 0,0-1,0 1,0 0,0-1,0 1,1 0,-1-1,0 1,0 0,0 0,0-1,0 1,0 0,0 0,0-1,0 1,0 0,0 0,0 0,0-1,0 1,0 0,0 0,0 0,0 0,1 0,-1 0,0 0,0-1,0 1,0 0,0 0,0 0,0 0,0 0,0 0,0 0,0 0,0 0,0 0,0 0,0 0,0 0,0 0,0 0,0 0,0 0,0 0,0 0,0 0,-1 0,1 1,0-1,0 1,-1 0,1 0,-1 0,1 0,-1 0,1 0,-1 0,1 0,-1 0,1 0,-1 0,1 0,-1 0,1 0,0 0,-1 0,1 0,0 0,-1 0,1 0,0-1,0 1,-1-1,1 1,0 0,0-1,0 1,0-1,-1 1,1-1,0 0,0 0,0 1,0-1,0 0,0 0,0 0,-1 1,1-1,0 0,0 0,0 0,0 0,0 0,0 0,0 0,0 0,0 0,0 0,0 1,0-1,0 0,0 0,0 0,0 0,0 0,0 0,0-1,1 1,0 0,-1-1,3-1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915 251,'2'0,"-4"0,2 0,0 0,0 0,0 0,0 0,0 0,0 0,0 0,0 0,0 0,0 0,0 0,0 0,0 0,0 0,0 0,-1 1,0-1,1 1,-1-1,0 1,0 0,0-1,0 1,0 0,0-1,1 1,-1-1,0 1,1-1,-1 0,0 1,1-1,-1 0,1 0,-1 1,1-1,0 0,-1 0,1 0,0 0,0 0,-1 0,1 0,0 0,0 0,0 1,0-1,0 0,0 0,0 0,-1 0,1 0,0 0,0 0,0 0,0 0,0 0,0 0,0 0,0 0,0 0,0 0,0 0,0 0,0 0,0 0,0 0,0 0,0 0,0 0,0 0,0 0,0 0,-1 0,1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0,0 0,1 0,-1 0,0 1,0-1,1 0,-1 0,0 1,0-1,1 0,-1 1,0 0,1-1,-1 0,0 1,0-1,0 1,1-1,-1 0,0 1,0-1,0 1,1-1,-1 0,0 1,0-1,0 0,0 1,0-1,1 0,-1 0,0 1,0-1,0 0,0 0,0 0,0 1,1-1,-1 0,0 0,0 0,0 1,0-1,1 0,-1 0,0 0,0 0,0 0,0 1,0-1,0 0,1 0,-1 0,0 0,0 0,0 1,0-1,1 0,-1 0,0 0,0 0,0 0,1 0,-1 0,0 1,0-1,1 0,-1 0,0 0,0 0,0 0,1 0,-1 0,0 0,0 0,0 0,0 0,1 0,-1 0,0 0,1 0,-1 0,0 0,0 0,1-1,-1 1,0 0,0 0,1 0,-1-1,0 1,0 0,1-1,-1 1,0 0,0-1,1 1,-1-1,0 1,1 0,-1-1,0 1,1-1,-1 1,0-1,0 1,1 0,-1 0,0-1,0 1,0 0,0 0,1-2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932 270,'2'0,"-4"0,1 0,1 0,0 0,0 0,0 0,0 0,0 0,0 0,0 0,0 0,0 0,0 0,0 0,0 0,0 0,0 0,0 0,0 0,0 0,1 0,-1 0,0 0,1 0,0 0,-1 0,0 0,1 0,-1 0,0 0,1 0,-1 0,1 0,-1 0,0 0,0 0,1 0,-1 0,1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932 262,'2'0,"-4"0,2 0,0 0,0-1,0 1,0 0,0 0,1 0,-1 0,1 0,-1 0,1 0,0 0,-1 0,1-1,-1 1,1 0,-1 0,1 1,-1-1,0 0,1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896 246,'2'0,"-4"0,2 0,0 0,0 0,0 0,0 0,0 0,0 0,0 0,0 0,0 0,0 0,0 0,0 0,0 0,-1 0,1 0,0 0,0 0,0 0,0 0,0 0,0 1,0-1,0 0,0 0,1 0,-1 0,0 0,0 0,0 1,0-1,0 0,0 0,0 0,0 0,0 0,0 0,0 0,0 0,0 0,0 0,0 0,0 1,0-1,0 0,0 0,0 0,0 0,0 0,0 0,0 0,0 0,0 0,0 0,0 0,0 0,0 0,0 0,0 0,0 0,0 0,1 0,-1 0,0 0,0 0,0 0,0 0,0 0,0 0,0 0,0 0,0 0,0 0,0 0,0 0,0 0,0 0,0 0,0 0,0 0,0 0,1 0,-1 0,0 0,0 0,0 0,0 0,0 0,0 0,0 0,0 0,0 0,0 0,0 0,0 0,0 0,0 0,0 0,0 0,0 0,0 0,0 0,0 0,0 0,0 0,0 0,0 0,0 0,0 0,0 0,0 0,0 0,0 0,0 0,0 0,0 0,0 0,0 0,0 0,0 0,0 0,0 0,0 0,0 0,0 0,0 0,1 0,-1 0,0 0,0 0,0 0,0 0,0 0,0 0,0 0,0 0,0 0,0 0,0 0,0 0,0 0,0 0,0 0,0 0,0 0,0 0,0 0,0 0,0 0,0 0,0 0,0-1,0 1,0 0,0 0,0 0,0 0,0 0,0 0,0 0,0 0,0 0,0 0,0-1,1 1,-1 0,0 0,0 0,0-1,0 1,0 0,0-1,0 1,0 0,0-1,0 1,0 0,1 0,-1-1,0 1,0 0,0 0,0-1,0 1,0-1,0 1,0 0,0-1,0 1,0 0,1 0,-1-1,0 1,0 0,0 0,0-1,0 1,0 0,0 0,0-1,0 1,0 0,0 0,0 0,0 0,0-1,0 1,0 0,0 0,0 0,0 0,0 0,0-1,0 1,1 0,-1 0,0 0,0-1,0 1,0 0,0 0,0 0,0 0,0 0,0-1,0 1,0 0,0 0,0 0,0 0,0 0,0-1,0 1,0 0,0 0,0 0,1 0,-1-1,0 1,0 0,0 0,0 0,0 0,0 0,0-1,0 1,0 0,0 0,0 0,0 0,0-1,0 1,1 0,-1 0,0 0,0 0,0-1,0 1,0 0,0 0,0-1,0 1,1 0,-1 0,0 0,0-1,0 1,0 0,0 0,0 0,0 0,0 0,0-1,0 1,1 0,-1 0,0 0,0 0,0 0,0 0,0-1,0 1,0 0,0 0,0 0,0 0,0 0,0 0,0 0,0 0,0 0,0 0,0 0,0 0,0 0,0 0,1 0,-1 0,0 0,0-1,0 1,0 0,0 0,0 0,0 0,0 0,0 0,0 0,0 0,0 0,0 0,0 0,0 0,0 0,0 0,0 1,0-1,0 0,0 1,0-1,0 1,0-1,0 1,0-1,0 1,0 0,0-1,-1 1,1-1,0 1,0-1,0 1,0-1,0 0,0 1,0-1,0 0,0 0,0 1,0-1,0 0,0 1,0-1,1 1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949 268,'-1'0,"1"0,0 0,0 1,0-1,0 0,0 0,0 0,0 0,0 0,0 0,0-1,1 1,0 0,0 0,0 0,0 0,1 0,-1 0,1 0,-1 0,1-1,0 1,-1 0,1 0,0-1,-1 1,1 0,0 0,-1-1,1 1,0 0,-1 0,1 0,0 0,-1 0,1 0,-1 0,1-1,-1 1,1 0,-1 0,1 0,-1 0,0 0,1 0,-1 0,0 0,0 0,0 0,0 0,0 0,0 0,0 0,-1 0,1 0,-1 0,1 0,-1 0,0 0,1 0,-1 0,1 0,-1 0,0 0,0 0,1 0,-1 0,0 0,0 0,1 0,-1 0,0 0,0 0,0 0,1 0,-1 0,0 0,0 0,0 0,1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964 225,'2'0,"-4"0,2 0,0-1,0 1,0 0,0 0,0 0,0 0,0 0,0 0,0 0,0 0,0 0,0 0,0 0,0 0,0 0,0 0,0 0,0 0,0 0,0 1,0-1,-1 1,1 0,0 0,0 1,0-1,0 0,-1 1,1-1,0 1,0-1,0 0,0 1,-1-1,1 0,0 0,0 0,0 0,0 0,-1 0,1 0,0-1,0 1,0 0,0-1,0 1,0-1,0 0,0 1,-1-1,1 0,0 0,0 1,0-1,0 0,0 0,0 0,0 0,0 1,0-1,0 0,0 0,0 0,0 0,0 0,1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975 237,'2'0,"-4"0,2 0,0 0,0 0,0 0,0 0,0 0,0 0,0 0,1 0,-1 0,1-1,0 1,-1 0,1 0,0 0,-1 0,1 0,0 0,-1 0,1 0,0-1,0 1,0 0,-1 0,1 0,-1 0,1 0,-1 0,0 0,1 0,-1 0,0 0,1 0,-1 0,0 0,0 0,0 0,1 0,-1 0,0 0,0 0,0 1,0-1,1 0,-1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986 235,'2'0,"-4"0,2 0,0 0,0 0,0 1,0-1,0 0,-1 0,1 0,0 1,0-1,0 0,0 1,0-1,0 1,0 0,0-1,-1 1,1-1,0 1,0 0,0-1,0 1,0 0,0-1,0 1,0 0,0-1,0 1,0-1,0 1,0-1,0 1,0-1,0 0,0 0,0 1,0-1,0 0,0 0,0 0,0 0,0 0,0 1,0-1,0 0,0 0,0 0,0 0,0 0,0 0,0 0,0 0,0 0,1-1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628 501,'2'0,"-4"0,2 0,0 0,0 0,0 0,0 0,0 0,0 0,0 0,1 0,-1 0,1 0,1 0,-1 0,-1 0,1 0,0 0,0 0,0 0,0 0,0 0,-1 0,1 0,-1 0,0 0,1 0,-1 0,1 0,-1 0,0 0,1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1010 223,'2'0,"-4"0,2 0,0 0,0 0,0 0,0 0,0 0,0 0,0 0,0 0,0 0,0 0,0 0,0 0,0 0,0 0,0 0,0 0,0 0,0 0,0 0,0 0,0 0,0 0,0 1,0-1,-1 0,1 1,0-1,-1 1,1-1,0 1,-1 0,0-1,1 1,-1-1,1 1,-1-1,1 1,-1-1,1 1,0-1,0 0,-1 1,1-1,0 0,0 0,0 1,-1-1,1 0,0 0,0 0,0 0,0 1,0-1,0 0,-1 0,1 0,0 0,0 0,0 0,0 0,0 0,0 0,0 0,0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990 227,'2'0,"-4"0,2 0,0 0,0 0,0 0,0 0,0 0,0 0,0 0,0 0,0 0,-1 0,1 0,-1 0,0 0,0 0,0 0,0 0,1 0,-1 0,-1 0,0 0,1 0,1 0,-1 0,0 1,1-1,-1 0,1 0,-1 0,1 0,0 0,-1 0,1 0,0 0,-1 0,1 0,0 0,0 0,0 0,0 0,0 0,-1 0,1 0,0 0,0 0,0 0,0 0,0 0,0 0,0 0,0 0,2-1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987 220,'2'0,"-4"0,2 0,0 0,0 0,0 0,0 0,0 0,0 0,0 0,0 0,0 0,0 0,0 0,0 0,0 0,0 0,0 0,0 0,0 0,0 0,1 0,-1 0,0 1,0-1,1 0,-1 0,0 1,0-1,1 0,-1 0,0 0,0 1,1-1,-1 0,0 0,0 0,0 0,0 0,0 0,1 1,-1-1,0 0,0 0,0 0,0 0,0 0,0 0,0 0,0 0,0 0,0 0,0 0,0 0,0 1,0-1,0 0,0 0,0 0,-1 1,1-1,0 0,0 0,0 0,0 0,-1 0,1 1,0-1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1020 231,'0'-1,"0"1,0 0,0 0,0 0,0 0,0 0,0 0,0 0,0 0,0 0,0 0,0 0,0 0,0 0,0 0,0 0,0 0,0 0,0 0,0 0,0 0,0 0,0 0,0 0,0 0,0 0,0 1,0 0,0-1,-1 1,1-1,0 1,0 0,0 0,0-1,0 1,0 0,0 0,0 0,0-1,0 2,0-1,0 0,0 0,0-1,0 1,0 0,0-1,0 1,0 0,0-1,0 1,0 0,0-1,0 1,0 1,0-2,0 0,-1 1,1-1,0 0,0 0,0 1,0-1,0 0,0 1,0-1,0 0,0 0,0 0,0 1,0-1,0 0,0 0,0 0,0 0,0 1,0-1,0 0,0 0,0 0,0 0,0 0,0 0,0 0,0 0,0 0,0 0,0 0,0 0,0 0,0 0,0 0,0 0,0 0,0-1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992 233,'2'0,"-4"0,2 0,-1 0,1 0,0 0,0 0,0 0,0 0,0 0,0 0,0 0,0 0,0 0,-1 0,1 0,0 0,0 0,0 0,0 0,0 0,0 0,0 0,0 0,0 0,0 0,0 0,0 0,0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964 288,'2'0,"-4"0,2-1,0 1,0 0,0 0,0 0,0 0,0 0,0 0,0 0,0 0,0 0,0 0,0 0,0 0,0 0,0 0,0 0,0 0,0 0,0 0,0 0,0 0,0 0,0 1,0-1,0 1,0-1,0 1,-1 0,1 0,0 0,0 0,0 0,0 0,0 1,-1-1,1 0,0 0,0 0,0 0,0 0,0 0,-1 0,1 0,0 0,0 0,0 0,0 0,0-1,0 1,0-1,0 0,0 1,0-1,0 0,0 0,0 0,0 1,0-1,0 0,0 0,0 0,0 0,0 0,0 0,0 0,0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980 292,'2'0,"-4"0,2 0,0 0,0 0,0 0,0 0,0 0,0 0,0 0,0 0,0 0,0 0,0 0,-1 0,1 1,0-1,0 1,0 0,0 0,0-1,0 1,0 0,0 0,0 1,0-1,0 0,-1 0,1-1,0 1,0 0,0-1,0 2,0-2,0 1,0-1,0 1,0-1,0 0,0 0,0 1,0-1,0 0,0 0,0 0,0 0,0 0,0 0,0 0,0 0,0 0,0 0,0 0,0-1,0 1,1-1,-1 0,0 0,1 1,-1-1,0 0,1 0,-1 0,1 1,-1-1,0 0,1 0,-1 1,1-1,-1 1,0-1,1 1,-1-1,0 1,0 0,0-1,1 1,-1 0,0 0,0 0,0-1,1 1,-1 0,0 0,0 0,1 0,-1 0,0 0,0 0,1 0,-1 0,0 0,1 0,-1 0,0 0,1 0,-1 0,0 0,2 1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1007 281,'2'0,"-4"0,2 0,0 0,0 0,0 0,-1 1,1-1,-1 1,1-1,-1 1,1-1,-1 1,1-1,-1 1,1-1,-1 1,1-1,-1 0,1 1,0-1,-1 0,1 1,0-1,0 0,-1 0,1 0,0 0,0 0,0 0,0 0,0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990 282,'2'0,"-4"0,2 0,0 0,-1 0,1 0,0 0,0 0,0 0,-1 0,0 0,0 0,0 0,0 0,0 0,0 0,0 0,0 0,-1 1,1-1,0 0,0 0,0 0,1 0,-1 0,1-1,-1 1,1 0,0 0,-1 0,1 0,0 0,-1 0,1 0,0 0,0 0,0 0,-1 0,1 0,0 0,0 0,0 0,0 0,0 0,0 0,1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988 278,'2'0,"-4"0,2 0,0 0,0 0,0 0,0 0,0 0,0 0,0 0,0 1,1-1,-1 0,0 0,1 0,-1 0,0 1,1-1,-1 0,0 0,0 0,1 1,-1-1,0 0,0 0,1 0,-1 0,0 0,0 0,0 1,0-1,1 0,-1 0,0 0,0 0,0 0,0 0,0 0,0 0,0 0,0 0,0 0,0 0,0 0,0 0,0 1,0-1,0 0,-1 0,1 0,0 1,0-1,0 0,-1 0,1 0,0 0,0 1,0-1,-1 0,1 0,0 0,0 0,0 0,0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631 494,'2'0,"-4"0,2 0,0 0,0 0,0 0,0 0,0 0,1-1,-1 1,1 0,0 0,0 0,-1 0,1 1,0-1,0 0,0 0,0 0,-1 0,1 0,1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1020 291,'2'0,"-4"0,2 0,0 0,0-1,0 1,0 0,0 0,0 0,0 0,0 0,0 0,0 0,0 0,0 0,0 0,0 0,0 0,0-1,0 1,0 0,0 0,0 0,0 0,0 0,0 0,0 0,0 0,0 0,-1 0,1 0,0 0,0 0,0 0,0 0,0 0,0 0,0 0,0 0,0 0,0 0,0 0,0 0,0 1,0-1,0 1,0 0,0-1,0 1,0 0,-1 0,1 0,0 0,0 1,0-1,0 0,0 0,0 0,0 0,0 1,0-1,0 0,0 0,0 0,0 0,0 0,0 0,0-1,0 1,0 0,0-1,0 1,0-1,0 1,0-1,0 1,0-1,0 0,0 1,-1-1,1 0,0 0,0 0,0 1,0-1,0 0,0 0,0 0,0 0,0 0,0 0,0 0,0 0,0 0,0 0,0 0,0 0,0 0,2-1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941 267,'2'0,"-4"0,2 0,0 0,0 0,0 0,0 0,0 0,0 0,0 0,0 0,0 0,0 0,0 0,0 0,0 0,0-1,0 1,0 0,0 0,0 0,0 0,0 0,0 0,0 0,0 0,0 0,0 0,0 0,0 0,0 0,0 0,0 0,0 0,0 0,0 0,0 0,0 0,0 0,0 0,0 0,0 0,0 0,0 0,0 0,0 0,0 0,0 0,0 0,-1 0,1 0,-1 0,1 0,-1 0,1 0,-1 0,0 0,1 0,-1 0,0 0,0 0,1 0,-1 0,0 0,1 0,-1-1,1 1,-1 0,1 0,0 0,-1 0,1 0,0 0,0 0,-1 0,1 0,0 0,0 0,0 0,0 0,0 0,0 0,-1 0,1 0,0 0,0 0,0 0,0 0,0 0,0 0,0 0,0 0,0 0,0 0,0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941 260,'2'0,"-3"0,1 0,0 0,0 0,0 0,0 0,0 0,0 0,0 0,0 0,0 0,0 0,0 0,1 0,-1 0,0 0,0 0,0 0,0 0,0 0,0 0,0 0,0 0,0 0,0 0,0 0,0 0,0 0,0 0,0 0,0 0,0 0,0 0,0 0,1 0,-1 0,0 0,0 0,0 0,0 0,0 0,0 0,0 0,0-1,0 1,0 0,0 0,0 0,0 0,0 0,0 0,0 0,0 0,0 0,0 0,0 0,0 0,0 0,0 0,0 0,0 0,0 0,0 0,1 0,-1 0,0 0,0 0,0 0,0 0,0 0,0 0,0 0,0 0,0 0,0 0,0 0,0 0,0 0,0 0,0 0,0 0,0 0,0 0,0 0,0 0,0 0,0 0,0 0,0 0,0 0,0 0,0 0,0 0,0 0,0 0,0 0,0 0,0 0,0 0,0 0,0 0,0-1,-1 1,1 0,0 0,-1 0,0 0,1 0,-1 0,0 0,1 0,-1 0,0 0,0 0,1 0,-1 0,1 0,-1 0,1 0,-1 0,1 0,0 0,-1 0,1 0,0 0,-1 0,1 0,0 0,0 0,0 0,-1 0,1 0,0 0,0 0,0 0,0 0,-1 0,1 0,0 0,0 0,0 0,0 0,0 0,0 0,0 0,0 0,0 0,0 0,-1 0,1 0,0 0,0 0,0 0,0 0,0 0,0 0,0 0,0 0,0 0,0 0,0 0,0 0,0 0,-1 0,1 0,0 0,0 0,0 0,0 0,0 0,0 0,0 0,0 0,0 0,0 0,0 0,0 0,0 0,0 0,0 0,0 0,0 0,0 0,0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590 384,'1'0,"-1"0,0 0,1 0,-1 0,1 0,-1 0,1 0,0 0,0 0,0 0,1 0,-1 0,1 0,0 0,0 0,0 0,-1 0,1-1,0 1,0 0,0 0,0 0,0 0,0 0,0 0,0 0,0 0,0 0,1 0,-1 0,0 0,1 0,-1 0,0 0,0 0,0-1,0 1,0 0,0 1,1-1,-1 0,0 0,0 0,1 0,-1 0,0 0,1 0,-1 0,0 0,0 0,0 0,0 0,0 0,0 0,-1 0,1 0,0 0,-1 0,1 1,-1-1,1 0,0 0,-1 0,1 0,-1 0,1 1,-1-1,1 0,0 0,-1 0,1 0,-1 0,1 0,-1 0,1 0,-1 1,0-1,1 0,-1 0,0 0,1 0,-1 0,0 0,0 0,1 0,-1 0,0 0,0 0,0 0,0 1,1-1,-1 0,0 0,0 0,1-1,-1 1,0 0,1 0,-1 0,0 0,0 0,0 0,0 0,0 0,0-1,0 1,0 0,0 0,1 0,-1 0,0 0,-1 0,1 0,0 0,0 0,-1 0,1 0,0 0,0 0,-1 0,1 0,0 0,0 0,0 0,0 0,0 0,0 0,0 0,0 0,0 0,0 0,0 0,-1 0,1 0,0 0,0 0,-1 0,1 0,0 0,0 0,-1 0,1 0,0-1,-1 1,1 0,0 0,0 0,-1 0,1 0,-1 0,1 0,-1 0,1 0,-1 0,1 0,-1 0,0-1,1 1,-1 0,0 0,1 0,-1 0,0 0,1-1,-1 1,1 0,-1-1,0 1,1 0,-1-1,0 1,1-1,-1 1,0-1,1 0,-1 1,0-1,1 0,-1 1,0-1,1 0,-1 0,0 0,0 1,1-1,-1 1,0-1,0 1,0-1,0 1,0 0,0-1,1 1,-1 0,0 0,0-1,0 1,0 0,0 0,0-1,0 1,0 0,0 0,0 0,0 0,0-1,0 1,0 0,0 0,0 0,0 0,0-1,0 1,0 0,0-1,1 1,-1 0,0-1,0 1,0-1,0 1,0-1,0 1,0-1,0 1,0-1,0 1,0-1,0 1,0-1,1 1,-1-1,0 1,0-1,0 1,0-1,0 1,0 0,0-1,0 1,0 0,0-1,0 1,0 0,0-1,0 1,1 0,-1-1,0 1,0 0,0-1,0 1,0 0,0-1,0 1,0 0,0-1,0 1,0-1,0 1,0 0,0-1,0 0,0 1,0-1,0 1,0-1,0 1,0-1,0 0,0 0,0-1,0 1,0 0,0 0,0 0,0 0,0 0,0 0,0-1,0 1,0 0,0 0,0 0,0 0,0 0,0 0,0 0,0 1,0-2,0 1,0 0,0 0,0 0,0 0,0 0,0 1,0-1,0 0,0 0,0 0,0 0,0 1,0-1,0 0,0 1,0-1,0 0,0 1,0-1,0 0,0 1,0-1,0 0,1 1,-1-1,0 0,0 0,0 0,0 0,0 1,0-1,0 1,0-1,0 0,0 1,1-1,-1 1,0 0,0-1,0 1,0 0,0-1,0 1,0 0,0 0,0 0,0-1,0 1,0 0,0 0,0-1,0 1,0 0,0 0,0 0,0 0,0 0,0 0,0 0,0 0,0-1,0 1,0 0,0 0,0 0,-1 0,1-1,0 1,-1 0,1 0,-1-1,0 1,0 0,-1-1,1 1,-1 0,0 0,-1-1,1 1,-1 0,0 0,0 0,1 0,-1 0,1 0,-1 1,1-1,0 0,0 0,0 0,0 0,-1 1,1-1,-5 0,5 1,-1-1,1 0,-1 0,1 1,-1-1,1 0,-2 0,2 1,0-1,0 0,0 0,0 0,0 0,0 0,0 0,1 1,-1-1,0 0,1 0,-1 0,1 0,-1 0,0 1,0-1,0 0,-3 0,3 0,0 0,-1 1,1-1,0 0,1 0,-1 0,0 0,1 0,-1 0,-1 1,1-1,1 0,-1 0,1 0,-1 0,1 0,0 0,-1 0,1 0,0 0,-1 0,1 0,-1 0,1 0,0 0,-1 0,1 0,-1 0,1 0,-1 0,1 0,-1 0,1 0,-1 0,1 0,-1 0,1 0,0 0,0 0,0 0,0 0,0 0,0 0,0 0,0 0,0 0,0 0,0 0,0 0,0 0,0 0,0 0,-1 1,1-1,0 0,0 0,-1 0,1 0,0 1,0-1,0 0,-1 0,1 1,0-1,-1 0,1 0,0 0,0 1,-1-1,1 0,0 0,-2 1,2-1,0 0,0 0,-1 1,1-1,0 0,-1 0,1 0,0 1,-1-1,1 0,0 0,-1 0,1 1,0-1,-1 0,1 0,0 0,-1 0,1 0,0 0,-1 1,1-1,-1 0,1 0,-1 0,1 0,-1 0,1 0,-2 1,2-1,-1 0,1 0,0 0,0 0,0 0,0 0,0 0,0 0,0 0,0 0,0 0,0 0,0 0,1 0,-1 0,0 0,0 0,1 0,-1 0,0 0,1 0,-1 0,1 0,-1 0,1 0,-1 0,1 0,-1 0,1 0,-1 0,1 0,0 0,0 0,-1 0,1 0,0 0,0 0,-1 0,1 0,0 0,0 0,0 0,0 0,0 0,0 0,-1 0,1 0,0 0,0 0,0 0,0 0,0 1,0-1,0 0,0 1,0-1,0 1,0 0,0 0,0 0,0 1,0-1,1 0,-1 1,0-1,1 0,-1 1,1-1,-1 1,1 0,-1 0,1-1,-1 1,0-1,1 1,-1-1,1 1,-1 0,0-1,1 1,-1-1,0 0,1 1,-1-1,0 0,0 1,0-1,1 0,-1 0,0 0,0 0,0-1,0 1,0 0,1-1,-1 1,0 0,0-1,0 1,0-1,0 1,0-1,0 1,0-1,0 0,0 1,0-1,0 0,0 1,0-1,0 0,0 1,0-1,0 0,0 0,0 1,0-1,0 0,0 0,0 0,0 0,0 1,0-1,0 0,0 0,0 0,0 0,0 0,0 1,0-1,0 0,0 0,0 0,0 0,0 0,0 1,0-1,0 0,1 0,-1 0,0 1,0-1,0 0,0 0,1 1,-1-1,0 0,0 0,0 1,1-1,-1 0,0 0,1 0,-1 1,0-1,1 0,-1 1,1-1,-1 0,1 1,-1-1,0 0,1 0,-1 0,0 0,0 1,1-1,-1 0,0 0,0 0,1 0,-1 0,0 1,1-1,-1 0,0 0,1 0,-1 0,0 0,1 0,-1 1,1-1,-1 0,1 0,0 0,-1 1,1-1,0 0,-1 0,1 0,-1 1,1-1,-1 0,1 0,0 0,-1 1,1-1,-1 0,1 0,-1 0,1 1,0-1,-1 0,1 0,-1 0,1 0,-1 0,1 0,-1 1,1-1,0 0,-1 0,1 0,0 0,-1 0,1 0,0 0,-1 0,1 0,0 0,-1 0,1 0,0 0,0 0,-1 0,1 0,0 0,0 1,0-2,0 1,0 0,0 0,1 0,-1 0,0 0,1 0,-1 0,0-1,0 1,1 0,-1 0,0 0,0 0,0-1,0 1,0 0,0 0,-1 0,1 0,0 0,-1 0,1 0,0 0,-1 0,1 0,0 0,0 0,0 0,-1 1,1-1,0 0,1 0,-1 0,0 0,0 0,0 0,1 0,-1 0,0 0,0 0,1 0,-1 0,0 0,0 0,0 0,-1 0,1 0,1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205 253,'2'0,"-4"0,2 0,0 0,0 0,0 0,0 0,0 0,0 0,0 0,0-1,0 1,0 0,0 0,0 0,0 0,0 0,0 0,0 0,0 0,0 0,0 0,0 0,0 0,0 0,0 0,0 0,0 0,0 0,0 0,0 0,0 0,0 0,0 1,1-1,-1 0,0 1,0-1,1 0,-1 0,0 1,1-1,-1 1,0-1,1 1,-1-1,1 0,-1 1,0-1,1 0,-1 1,0-1,0 0,1 0,-1 1,0-1,0 0,1 0,-1 0,0 0,0 1,0-1,1 0,-1 0,0 0,0 0,0 0,1 0,-1 0,0 0,1 0,-1 0,0 0,1 0,-1-1,1 1,-1 0,1 0,-1 0,1-1,-1 1,1 0,0 0,-1-1,1 1,-1 0,1 0,0-1,-1 1,1 0,-1 0,1 0,-1-1,1 1,-1 0,1 0,-1 0,1 0,0 0,-1 0,1-1,-1 1,1 0,0 0,-1 0,0 0,1 0,-1 0,1 0,-1 0,1 0,-1 1,1-1,-1 0,1 0,-1 0,1 1,-1-1,1 0,-1 0,0 0,1 1,-1-1,0 0,0 0,1 1,-1-1,0 0,0 0,0 0,1 1,-1-1,0 0,0 0,0 0,0 0,0 0,0 0,0 0,0 0,0 0,1 0,-1 0,0 0,0 0,0 0,0 0,0 0,0 0,0 0,0 0,1 0,-1 0,0 0,1-1,-1 1,0 0,1 0,-1 0,1-1,-1 1,2 0,-2 0,1-1,-1 1,1 0,-1 0,1 0,-1 0,1 0,0-1,0 1,0 0,0 0,-1 0,1 0,-1 0,1 0,-1 0,0 0,1 0,0 0,-1 0,1 0,-1 0,1 0,-1 0,1 0,-1 1,0-1,1 0,-1 0,0 0,1 0,0 0,-1 0,0 0,1 0,-1 0,1 0,-1 0,1 1,-1-1,1 0,-1 0,1 0,0 0,-1 0,1 0,-1 0,1 1,0-1,-1 0,1 0,-1 0,1 0,0 0,-1 0,1 0,-1 0,0 0,1 0,-1 1,0-1,1 0,-1 0,1 0,-1 0,1 0,-1 0,1 0,-1 0,0 0,1 0,-1 0,1 0,-1 0,0 0,1 0,-1 0,0 0,1 0,-1 0,0 0,0-1,1 1,-1 0,0 0,0 0,1 0,-1 0,0 0,0 0,0 0,0 0,1 0,-1 0,0-1,0 1,0 0,0 0,0 0,1 0,-1 0,0 0,0 0,0 0,0 0,0 0,0 0,1 0,-1 0,0 0,0 0,0 0,0 0,0 0,0-1,0 1,0 0,0 0,0 0,1 0,-1 0,0 0,0 0,0 0,0 0,0 0,0 0,0 0,1 0,-1 0,0 0,2-1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712 418,'2'0,"-4"0,2 0,0 0,0 0,0 0,0 0,0 0,-1 0,1 0,0 0,0 0,0 0,0 0,0 0,0 0,0 0,0 0,0 0,0 0,0 0,0-1,0 1,0 0,0 0,0 0,0 0,0 0,0 0,0 0,0 0,0 0,0 0,0 0,0 0,0 0,0 0,0 0,0 0,0 0,0 0,0 0,0 0,0 0,0 0,0 0,0 0,0 0,0 0,0 0,0 0,0 0,0 0,0 0,0 0,0 0,0 0,0 0,0 0,0 0,0 0,0 0,0 0,0 0,0 0,0 1,0-1,0 0,-1 1,1-1,0 0,0 1,0 0,-1-1,1 1,0-1,0 0,0 1,0-1,-1 1,1-1,0 0,0 1,0-1,0 1,-1-1,1 0,0 1,0-1,0 0,0 1,0-1,0 0,-1 0,1 1,0-1,0 0,0 0,0 0,0 1,0-1,0 0,0 0,0 0,0 0,0 0,0 0,0 1,0-1,0 0,0 0,0 0,0 0,-1 0,1 0,0 0,0 0,0 0,0 0,0 0,0 0,0 0,0 0,0 0,0 0,0 0,0 1,0-1,0 0,0 0,0 0,0 0,0 0,0 0,0 0,0 0,0 0,0 0,0 0,0 0,0 0,0 0,0 0,0 0,0 0,0 0,0 0,0 0,0 0,0 0,0 0,0 0,0 0,0 0,0 0,0 0,0 0,0 0,0 0,0 0,0 0,0 0,0 0,0 0,0 0,0 0,0 0,0 0,0 1,0-1,0 0,0 0,0 0,0 0,0 0,0 0,0 0,0 0,0 1,0-1,0 0,0 0,0 0,0 0,0 0,0 0,0 0,0 0,0 0,0 0,0 0,0 0,0 0,0 0,1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709 419,'2'0,"-4"0,2 0,0 0,0 0,0 0,0 0,0 0,0 0,0 0,0 0,0 0,0 0,0 0,0 0,0 0,-1-1,1 1,0 0,0 0,0 0,0 0,0 0,0 0,0 0,0 0,0 0,0 0,0 0,0 0,0 0,0 0,0 0,0 0,0 0,0 0,0 0,0 0,0 0,0 0,0 0,0 0,0 0,0 0,0 0,0-1,0 1,0 0,0 0,0 0,0 0,0 0,0 0,0 0,0-1,0 1,0 0,0 0,0 0,0 0,0 0,0 0,0 0,0 0,0 0,0-1,0 1,0 0,0 0,0 0,0 0,0 0,0 0,0 0,0 0,0 0,0 0,0 0,0 0,0 0,0 0,0 0,0 0,0 0,0 0,0 0,0 0,0 0,0 0,0 0,0 0,0 0,0 0,0 0,0 0,0 0,0 0,0 0,0 0,0 1,0-1,0 0,0 0,0 1,0-1,0 0,0 0,0 1,0-1,0 1,0-1,0 1,0-1,0 1,-1-1,1 1,0-1,0 1,0-1,0 1,0-1,0 1,0 0,0-1,0 1,0-1,0 0,0 1,0-1,0 0,0 1,0-1,0 1,0-1,0 1,0-1,0 0,0 1,0-1,0 0,0 1,0-1,0 0,0 1,0-1,0 0,0 0,0 1,0-1,0 0,0 0,0 0,0 1,0-1,0 0,0 0,0 0,0 0,0 0,0 1,0-1,0 0,0 0,0 0,0 0,0 0,0 0,0 0,0 0,0 0,0 0,0 0,0 1,0-1,0 0,0 0,0 0,0 0,0 0,0 0,0 0,0 0,0 0,0 0,0 0,0 0,0 0,0 0,0 0,0 0,0 0,0 0,0 0,0 0,0 0,0 0,0-1,0 1,0-1,0 1,0 0,0 0,0-1,0 1,0 0,0-1,0 1,0-1,0 1,0-1,0 1,0-1,0 0,0 1,1-1,-1 1,0-1,0 1,0-1,0 1,0 0,0-1,0 1,0 0,0-1,1 1,-1-1,0 1,0 0,0-1,0 1,0 0,0-1,0 1,1 0,-1 0,0-1,0 1,0 0,0-1,0 1,0 0,0 0,1-1,-1 1,0 0,0 0,0 0,0-1,0 1,0 0,0 0,0 0,0-1,0 1,1 0,-1-1,0 1,0 0,0 0,0 0,0-1,0 1,0 0,1 0,-1 0,0 0,0 0,0-1,0 1,0 0,0 0,0 0,0 0,1 0,-1 0,0-1,0 1,0 0,0 0,0 0,0 0,0 0,1 0,-1 0,0 0,0 0,1 0,-1 0,0 0,0 0,1 0,-1 0,0 0,0 0,1 0,-1 0,0 0,0-1,1 1,-1 0,0 0,1 0,-1 0,0 0,0 0,0 0,0 0,0 0,1 0,-1 0,0 0,0 0,0 0,0 0,0 0,0 0,0 0,1 0,-1 0,0 0,0 0,0 0,0 0,0 0,0 0,2 1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746 399,'2'0,"-4"0,2 0,0 0,0 0,0 0,0 0,0 0,0 0,0-1,0 1,0 0,0 0,0 0,0 0,0 0,0 0,0 0,0 0,0 0,0 0,0 0,0 0,0 0,0 0,-1 1,1 0,-1-1,1 1,-1-1,1 1,-1-1,1 1,-1-1,1 1,-1-1,1 1,-1-1,1 0,0 1,-1-1,1 0,0 0,0 0,0 1,0-1,-1 0,1 0,0 0,0 0,0 0,0 0,0 0,0 0,0 0,0 0,0 0,0 0,0 0,0 0,0 0,0 0,0 0,0 0,0 0,0 0,0 0,0 0,0 0,0 0,0 0,1 0,-1-1,0 1,0 0,0 0,0 0,0 0,1 0,-1 0,0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733 434,'2'0,"-4"0,2 0,0 0,0 0,0 0,0 0,0 0,0 0,0 0,0 0,-1 0,1 0,0 0,0 0,0 0,0 0,0 0,1 0,-1 0,0 0,1 0,-1 0,1 0,0 0,-1 0,1 0,0 0,-1 0,1 0,-1 0,1 0,0 0,0-1,-1 1,1 0,0 0,-1 0,1 0,0 0,-1 0,0 0,1 0,-1 0,0 0,1 0,-1 0,0 0,1 0,-1 0,0 0,0 0,0 0,0 0,0 0,0 0,0 0,1 0,-1 0,0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731 423,'2'0,"-4"0,2 0,0 0,0 0,0 0,0 0,0 0,0 0,0 0,0 0,0 0,0 0,0 0,0 0,0 0,1 0,0 0,0 0,0 0,0 0,0 0,0 0,0 0,0 0,0 0,0 0,0 0,0 0,-1 0,1 0,0 0,0 0,-1 0,1 0,-1 0,0 0,1 0,-1 0,0 0,0 0,0 0,1 0,-1 0,0 0,0 0,0 0,1 0,-1 0,2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658 492,'2'0,"-4"0,2 0,0 0,0 0,0-1,1 1,-1 0,1 0,-1 0,0 0,0 0,1 0,-1 0,1 0,-1 0,0 0,1 0,-1 0,0 1,0-1,1 0,-1 1,0 0,0-1,0 1,0 0,-1-1,1 1,0 0,-1 0,0 0,0 1,1-2,-1 1,0 0,1-1,-1 1,1-1,0 1,0-1,0 0,-1 0,1 0,0 0,0 0,0 1,0-1,0 0,1 0,-1 1,0-1,0 0,1 0,-1 1,1-1,0 0,-1 0,1 1,0-1,-1 0,1 0,0 0,0 1,0-1,0 0,-1 0,1 0,-1 1,0-1,1 0,-1 0,0 0,0 0,1 0,-1 0,0 0,0 0,1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783 418,'2'0,"-4"0,2 0,0 0,0 0,0 0,0 0,0 0,0 0,0 0,0 0,-1 1,1-1,0 0,-1 0,1 1,0-1,0 0,-1 0,1 1,0-1,0 0,0 0,-1 0,1 1,0-1,0 0,0 0,0 0,0 0,-1 0,1 0,0 0,0 0,0 0,0 0,0 0,0 0,0 0,0 0,0 0,0 0,1 0,-1-1,0 1,0 0,0-1,1 1,-1-1,0 1,0-1,1 1,-1-1,0 1,0-1,1 1,-1 0,0-1,0 1,0 0,1 0,-1-1,0 1,0 0,0 0,0-1,1 1,-1 0,0 0,0 0,0 0,0 0,0 0,0 0,0-1,0 1,0 0,0 0,0 0,0 0,0 1,0-1,0 0,0 1,0-1,0 1,0 0,0-1,0 1,0 0,0 0,0 1,0-1,0 1,0-1,0-1,0 1,0 0,0 0,0-1,0 1,0 0,0-1,0 1,0-1,0 1,0-1,0 0,0 0,0 1,0-1,0 0,0 0,0 1,0-1,0 0,0 0,0 0,0 0,0 0,0 0,0 0,0 1,0-1,0 0,0 0,0 0,0 0,0 0,0 0,0 0,0 0,0 0,0 0,0 0,0 0,0 0,0 0,0 0,0 1,0-1,0 0,0 0,0 0,0 0,0 0,0 0,0 0,0 0,0 0,0 0,0 0,0 0,0 0,0 0,0 0,0 0,0 0,0 0,0 0,0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781 406,'2'0,"-4"0,2 0,0 0,0-1,1 1,-1 0,0 0,0 0,0 0,0 0,0 0,0 0,0 0,0 0,0 0,0 0,0 0,0 0,0 0,0 0,0 0,0 0,0 0,0 0,0 0,0 0,0 0,-1 0,1 1,-1-1,0 1,0 0,1 0,-1-1,0 1,0 0,0 0,0 0,0 0,0 0,0 0,0 0,1 0,-1 0,0 0,1-1,0 1,-1-1,1 1,0-1,0 0,-1 0,1 0,0 0,0 1,0-1,0 0,0 0,0 0,0 0,0 0,-1 0,1 1,0-1,0 0,0 0,0 0,0 0,0 0,0 0,0 0,0 0,0 0,0 0,0 0,0 0,0 1,0-1,0 0,0 0,0 0,0 0,0 0,0 0,-1 0,1 0,0 0,0 0,0 0,0 0,0 0,0 0,0 0,0 0,0 0,0 0,0 0,0 1,0-1,0 0,0 0,0 0,0 0,0 0,0 0,0 0,0 0,0 0,0 0,0 0,0 0,0 0,0 0,0 0,0 0,-1 0,1 0,0 0,0 0,0 0,0 0,0 0,0 0,0 1,0-1,0 0,0 0,0 0,0 0,0 0,0 0,0 0,0 0,0 0,0 0,0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763 428,'2'0,"-4"0,2 0,0 0,0 0,0 0,0 0,0 0,0 0,0 0,0 0,0 0,0 0,0 0,0 0,0 0,0 0,0 1,0-1,0 0,0 0,0 0,0 0,0 0,0 0,0 0,0 0,0 1,0-1,0 0,1 0,-1 1,0-1,1 1,-1 0,0-1,1 1,-1-1,0 1,1-1,-1 1,0-1,1 1,-1-1,1 1,-1 0,0-1,1 0,-1 1,0-1,1 1,-1-1,0 0,1 1,-1-1,0 0,0 1,0-1,1 0,-1 0,0 1,0-1,0 0,1 1,-1-1,0 0,0 0,1 1,-1-1,0 0,0 0,0 0,0 1,1-1,-1 0,0 0,0 1,0-1,0 0,0 0,1 1,-1-1,0 0,0 0,0 0,0 0,0 0,0 0,1 1,-1-1,0 0,0 0,0 0,0 0,0 0,0 0,0 0,0 0,0 0,0 0,0 0,0 1,0-1,1 0,-1 0,0 0,0 0,0 0,0 0,0 0,0 0,0 0,0 0,0 0,0 0,0 0,0 0,0 0,0 0,0 0,0 0,0 0,0 0,0 0,0 0,0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800 431,'2'0,"-4"0,2 0,0 0,0 0,0 0,0 0,0-1,0 1,0 0,0 0,0 0,0 0,0 0,0 0,0 0,0 0,0-1,0 1,0 0,0 0,0 0,0 0,0 0,0 0,0 0,0-1,0 1,0 0,0 0,0 0,0 0,0 0,0 0,0 0,0 0,0 0,0 0,0 1,0-1,1 0,-1 1,0-1,0 1,0-1,0 1,0-1,0 1,0-1,0 1,-1-1,1 1,0-1,0 0,0 1,0-1,0 0,0 0,0 1,0-1,0 0,0 0,0 0,0 1,-1-1,1 0,0 0,0 0,0 0,0 0,0 0,0 0,0 0,0 0,0 1,0-1,0 0,0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822 418,'2'0,"-4"0,2-1,0 1,0 0,0 0,0 0,0 0,0 0,0 0,0 0,0 0,0 0,0 0,0 0,0 0,0 0,0 0,0-1,0 1,0 0,0 0,0 0,1 0,-1 0,0 0,0-1,0 1,1 0,-1 0,0 0,0 0,0 0,1 0,-1 0,0 0,0 0,0 0,0 0,1 0,-1 0,0 0,0 0,0 0,1 0,-1 0,0 1,0-1,0 0,0 1,1-1,-1 1,0-1,0 1,0-1,0 1,0 0,0-1,0 1,0 0,-1-1,1 1,0 0,0-1,-1 1,1 0,0-1,-1 1,1-1,0 1,-1-1,1 1,-1 0,0-1,1 0,0 1,-1-1,1 0,0 0,-1 0,1 1,0-1,0 0,0 0,0 0,-1 0,1 0,0 0,0 0,0 0,0 0,0 0,0 1,0-1,0 0,0 0,0 0,0 0,0 0,0 0,0 0,0 0,0 0,0 0,0 0,0 0,0 0,0 0,0 0,0 0,0 0,0 0,0 0,0 0,1 0,0 0,-1 0,0 0,1 0,-1 0,0 0,1 0,-1 0,1 0,-1 0,1 0,0 0,-1 0,1 0,0 0,0 0,-1 0,0 0,1 0,-1 0,0 0,1 0,-1 0,0 0,1 0,-1 0,0 0,1 0,-1 0,0 0,0 0,0 0,1 0,-1 0,0 0,0 0,1 0,-1 0,0 0,0 0,1 0,-1 0,1-1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849 411,'2'0,"-4"0,2 0,0 0,0 0,0 0,0-1,0 1,0 0,0-1,0 1,0 0,1 0,-1 0,0 0,0 0,0 0,0 0,0-1,0 1,0 0,0 0,0 0,0 0,0 0,0 0,0 0,0 0,0 0,0 0,0 0,0 0,0 0,0 1,-1-1,1 1,0-1,0 1,0 0,-1 0,1-1,0 1,0 0,-1 0,1 0,0 0,0-1,0 1,0 0,-1-1,1 1,0 0,0-1,0 1,0 0,0-1,0 2,0-2,0 1,0-1,0 1,0-1,0 1,0-1,0 0,0 1,0-1,0 0,0 1,0-1,0 0,0 1,0-1,0 0,0 1,0-1,0 0,0 0,0 0,0 0,1 0,-1 1,0-1,0 0,0 0,1 0,-1 0,1 0,-1 0,1 0,-1 0,1 0,0 0,-1-1,1 1,-1 0,0 0,1 0,0-1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838 420,'2'0,"-4"0,2 0,0 0,0 0,0 0,0 0,0 0,0 0,0 0,0 0,0 0,0 0,0 0,0 0,0 0,0 0,0 0,0 0,0 0,0 0,0 0,0 0,0 0,0 0,0 0,1 0,-1 0,1 0,0 0,0 0,0 0,-1 0,1-1,0 1,0 0,0 0,-1 1,1-2,0 1,0 0,-1 0,1 0,-1 0,0 0,1 0,-1 0,1 0,-1 0,0 0,0 0,0 0,1 0,-1 0,0 0,0 0,0 0,0 0,0 0,1 0,-1 0,2 1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870 435,'2'0,"-4"0,2 0,0 0,0 0,0 0,0 0,0 0,0 0,0 0,0 0,0 0,0 0,0 0,0 0,0 0,0 1,0-1,-1 0,1 1,0-1,0 1,0-1,-1 1,1-1,0 1,-1-1,1 1,0-1,-1 1,1-1,0 1,-1-1,1 1,0-1,0 0,-1 0,1 0,0 1,0-1,0 0,0 0,0 0,0 0,0 0,0 0,0 0,-1 0,1 1,0-1,0 0,0 0,0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886 413,'2'0,"-4"0,2 0,0 0,0 0,0 0,0-1,0 1,0 0,0 0,0 0,0-1,1 1,-1 0,0 0,1 0,0-1,-1 1,1 0,0 0,-1 0,1 0,0-1,0 1,-1 0,1 0,0 1,-1-1,1 0,-1 0,1 0,-1 0,0 0,0 1,1-1,-1 0,0 1,0-1,0 1,0-1,0 1,-1-1,1 1,0 0,-1-1,1 1,-1-1,1 1,-1-1,1 1,-1-1,1 0,0 0,0 0,-1 1,1-1,0 0,0 0,0 0,-1 0,1 0,0 0,0 0,0 0,0 0,0 0,0 0,0 1,0-1,1 0,-1 0,1 0,-1 0,1 0,-1 0,1 0,-1 1,1-1,0 0,-1 1,1-1,-1 1,1-1,-1 1,0-1,1 1,-1 0,0-1,0 1,0-1,0 1,0 0,0-1,0 1,0-1,0 1,0-1,0 1,0-1,-1 0,1 1,0-1,0 0,-1 0,1 1,-1-1,0 0,1 0,-1 0,0 1,1-1,-2 0,2 0,-1 0,0-1,0 1,0 0,1 0,-1 0,1 0,0 0,-1-1,1 1,0 0,0 0,0 0,1-1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921 413,'2'0,"-4"0,2 0,0 0,0 0,0-1,0 1,0 0,1 0,-1 0,0 0,0 0,0-1,0 1,0 0,0 0,0 0,0 0,0-1,0 1,1 0,-1 0,0 0,0 0,0 0,0 0,0 0,0 0,0-1,0 1,0 0,0 0,0 0,0 0,0 0,0 0,0 0,0 0,0 0,0 0,0 0,0 0,0 0,0 0,0 0,0 0,0 0,0 0,0 1,0-1,0 1,0 0,-1 0,1 0,0 0,0 0,-1 0,1 1,0-1,-1 0,1 0,0 0,-1 0,1 0,0 1,0-1,-1-1,1 1,0 0,0 0,0-1,0 1,0 0,0-1,0 1,0-1,0 1,0 0,0-1,0 1,0-1,0 1,0-1,0 0,0 1,0-1,0 0,1 0,-1 1,0-1,0 0,1 0,-1 0,1 1,-1-1,0 0,1 0,-1 0,0 0,1 0,-1 0,1 0,-1 0,1 0,-1-1,2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578 530,'2'0,"-4"0,2 0,0 0,0 0,1-1,-1 1,0 0,0 0,0 0,1 0,-1-1,0 1,0 0,0 0,0 0,0 0,1 0,-1 0,0 0,0 0,0 0,0 0,0 0,-1 0,0 1,1 0,-2 0,1 1,0-1,0 0,1 0,-1 0,0 0,1 0,-1 0,1 0,-1 0,1 2,0-2,-1 0,1 0,0 0,0 1,0-1,0 1,0-1,0 0,0 0,0 0,1 0,-1 0,0 0,0 0,0 0,0 0,0-1,0 1,0 0,1 1,-1-1,1 1,-1-2,0 1,1 0,-1-1,0 1,1-1,-1 1,1-1,-1 1,0-1,0 1,1-1,-1 0,0 1,0-1,0 0,1 0,-1 0,0 0,0 1,0-1,0 0,1 0,-1 0,0 0,0 0,0 0,0 1,1-1,-1 0,0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911 422,'2'0,"-4"0,2 0,0 0,0 0,0 0,0 0,0 0,0 0,0 0,-1 0,1 0,0 0,0 0,0 0,0 0,0 0,1-1,-1 1,0 0,1 0,-1 0,1 0,0 0,0-1,-1 1,1 0,0 0,1 0,-1 0,0 0,-1 0,1-1,-1 1,1 0,-1 0,0 0,1 0,0 0,-1 0,2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945 405,'2'0,"-4"0,2 0,0 0,0 0,0 0,0 0,0 0,0 0,0 0,0 0,0-1,0 1,0 0,0 0,1 0,-1 0,0 0,0 0,1 0,-1 0,0 0,0 1,1-1,-1 0,0 1,0-1,0 1,0-1,0 1,0 1,-1-1,1 0,-1 0,1-1,-1 1,1-1,-1 1,1 0,0-1,0 1,0-1,0 0,0 0,0 0,0 0,0 1,0-1,0 0,0 0,1 0,-1 0,1 0,-1 1,1-1,0 0,-1 0,1 0,1 1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966 411,'2'0,"-4"0,2 0,0 0,0 0,-1 0,1 0,0 0,0 0,0 0,0 0,0 0,0 0,0 0,0 0,0 0,0 0,0 1,1-1,-1 1,1 0,0 0,0 0,-1 0,1 0,1 0,-1 0,0 0,0 0,0 0,-1 0,1-1,-1 1,1-1,-1 1,1-1,-1 1,0-1,0 0,0 1,0-1,0 1,0-1,0 1,0-1,-1 1,0 0,0 0,0 0,0-1,-1 1,1 0,-1 0,0 0,1 0,-1 0,-1 1,1-1,0 0,1 0,0-1,0 1,0-1,1 0,-1 1,1-1,0 0,-1 0,1 0,0 0,0 1,0-1,0 0,0 0,0 0,0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932 415,'2'0,"-4"0,2 0,-1 0,1 0,0 0,0 0,0 0,0 0,0 0,0 0,0 0,0 1,0-1,0 0,0 0,0 0,0 0,-1 0,1 0,0 0,0 0,0 0,0 0,0 0,0 0,0 0,0 0,0 0,0 0,0 0,0 0,0 0,0 0,0 0,0 0,0 0,0 0,0 0,0 0,0 0,0 0,0 0,0 0,0 0,0 0,0 0,0 0,0 0,0 0,0 1,0-1,0 0,0 0,0 0,0 0,1 0,-1 0,0 0,0 0,0 0,0 0,0 0,0 0,0 0,0 0,0 0,0 0,0 0,0 0,0 0,0 0,0 0,0 0,0 0,0 0,0 0,0 1,0-1,-1 0,1 0,0 0,-1 0,0 0,0 0,1 0,-1 0,1 0,-1 0,1 0,-1 0,1 0,-1 0,1 0,0 0,0 0,-1 0,1 0,0 0,0 0,0 0,0 0,0 0,-1 0,1 0,0 0,0 0,0 0,0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1007 436,'2'0,"-4"0,2 0,0 0,0 0,-1 0,1 0,0 0,0 0,0 0,0 0,0 0,0 0,0 0,0 0,0 0,0 0,0 0,1 0,-1 0,1 0,0 0,0 0,0 0,0 0,-1 0,1 0,0 0,0 0,0 0,0 0,-1 0,1 0,0 0,-1 0,1 0,-1 1,0-1,1 0,-1 0,0 0,1 0,-1 0,0 0,0 0,1 0,-1 0,0 0,0 0,1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1008 427,'2'0,"-4"0,2 0,0 0,0 0,0 0,0 0,0 0,0 0,0 0,0 0,0 0,0 0,0 0,0 0,0 0,0 0,1 0,0 0,-1 0,1 0,0 0,0 0,0 0,0 0,0 0,0 0,1 0,-1 0,0 0,-1 0,1 0,0 0,-1 0,0 0,1 0,-1 0,0 0,1 0,-1 0,0 0,0 0,0 0,0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1047 410,'2'0,"-4"-1,2 1,0 0,0 0,0 0,0 0,0 0,0 0,0-1,0 1,0 0,0 0,0 0,0 0,0 0,0 1,0 0,0 0,0 0,-1 0,1 0,0 0,0 1,-1-1,1 1,0-1,0 1,-1-1,1 1,0-1,0 0,0 1,-1-1,1 0,0 1,0-1,0 0,0 0,0 0,0 0,0-1,0 1,0-1,0 1,0-1,0 1,0-1,0 0,0 0,0 0,0 1,0-1,0 0,0 0,0 0,0 0,0 0,0 0,0 0,0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1053 423,'2'0,"-4"0,2 0,0 0,0-1,0 1,0 0,0 0,0 0,0 0,0 0,0 0,0 0,0 0,0 0,0 0,0 1,0-1,0 1,0-1,0 1,0 0,0 0,0 0,0 0,0-1,0 1,0 0,0-1,0 1,0 0,0-1,0 1,0-1,0 0,0 0,0 1,0-1,0 0,0 0,0 0,0 0,0 0,0 0,0 0,0 0,1-1,-1 1,0-1,1 1,-1-1,1 0,-1 0,1 0,0 0,-1 0,1 0,-1 0,1 1,0-1,-1 1,0-1,1 1,-1-1,1 1,-1 0,0 0,0 0,1-1,-1 1,0 0,0 0,0 0,1 0,-1 0,0 1,1-1,-1 0,0 0,0 0,1 1,-1-1,0 0,1 1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1086 410,'2'0,"-4"0,2 0,0 0,0 0,0 0,0 0,0 0,0 0,0 0,0 0,0 0,0 0,0 0,0 0,0 0,0 0,-1 0,0 1,1 0,-1-1,0 1,0 0,0 0,0-1,0 1,0 0,1-1,-1 1,1-1,-1 0,1 1,0-1,-1 0,1 0,0 0,0 0,0 0,0 1,0-1,-1 0,1 0,0 0,0 0,0 0,0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1073 409,'2'0,"-4"0,2 0,0 0,0 0,0 0,0 0,0 0,0 0,0 0,0 0,0 0,0 0,0 0,0 0,0 0,0 0,0 0,0 0,-1 0,1 0,-1 0,0 0,-1 0,1 0,0 0,0 0,0-1,0 1,0 0,0 0,0 0,1 0,-1 0,0 0,1 0,-1 0,1 0,0 0,-1 0,1 0,0 0,-1 0,1 0,0-1,0 1,-1 0,1 0,0 0,0 0,0 0,0 0,0 0,-1 0,1 0,0 0,0 0,0 0,0 0,0 0,0 0,2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593 538,'2'0,"-4"0,2 0,0 0,0 0,0 0,0-1,0 1,0 0,0 0,0 0,0 0,0 0,0 0,0 0,0 0,0 0,0 0,0 0,0 0,1 0,-1 0,0 0,1 0,-1 0,1 0,0 0,0 0,0 1,-1-1,0 0,1 0,-1 0,0 0,1 0,-1 1,0-1,1 0,-1 1,0-1,-1 1,1-1,0 1,-1-1,1 1,-1-1,0 1,1-1,-1 1,0-1,0 1,0-1,0 1,0-1,1 0,-1 0,1 0,0 0,-1 0,1 0,0 0,0 0,0 0,0 0,0 0,0 0,0 0,0 0,0 0,0 0,0 0,1 0,-1 0,1 0,0 1,0-1,-1 0,1 0,0 0,-1 0,1 1,0-1,-1 0,1 0,-1 1,1-1,-1 1,1-1,-1 1,0-1,1 1,-1 0,0-1,1 1,-1 0,0 0,0-1,-1 1,1 0,0-1,0 1,-1-1,1 0,0 1,-1-1,1 0,0 1,-1-1,1 0,0 0,-1 0,1 1,0-1,-1 0,1 0,0 0,-1 0,1 0,0 0,0 0,0 0,0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1066 404,'0'1,"0"-1,1 0,-1 0,0 0,1 0,-1 1,1-1,-1 0,0 1,1-1,-1 0,0 1,1-1,-1 0,0 0,0 1,0-1,1 0,-1 0,0 0,0 1,0-1,0 0,0 0,0 0,0 1,0-1,-1 0,1 0,0 1,0-1,-1 0,1 0,0 0,-1 0,1 0,0 1,0-1,0 0,0 0,-1 0,1 0,0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1091 417,'2'0,"-4"0,2 0,0 0,0 0,0 0,0 0,0-1,0 1,0 0,0 0,0 0,0 0,0 0,0 0,0 0,0 0,0-1,0 1,0 0,0 0,0 0,0 0,0 0,0 0,0 0,0 0,0 0,0 0,-1 1,1-1,0 1,0 0,0 1,0-1,0 0,0 1,0-1,0 0,0 1,0-1,-1 1,1-1,0 0,0 1,-1-1,1 0,0 0,0 0,-1 0,1 0,0-1,0 1,0 0,-1-1,1 1,0-1,0 1,0-1,0 0,0 0,0 1,0-1,0 0,0 0,0 0,-1 1,1-1,0 0,0 0,0 0,0 0,0 0,0 0,0 0,0 0,0 0,0 0,0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707 400,'2'0,"-4"0,2 0,0 0,0 0,-1 0,1 0,0 0,0 0,0 0,0 0,-1 0,1 0,0 0,0 0,0 0,-1 0,1 0,0 0,0 0,0 0,0 0,0 0,0 0,0 0,0 0,0 0,0 0,-1 0,1 0,0 0,0 0,0 0,0 0,0 0,0 0,0 0,0 0,0 0,0 0,0 0,0 0,0 0,0 0,0 0,0 0,1 0,-1 0,1 0,0 0,-1 0,1-1,0 1,-1 0,1 0,0 0,0 0,-1 0,1 0,0 0,0 0,-1 0,1 0,-1 0,1 0,-1 0,1 0,-1 0,0 0,1 0,-1 0,0 0,1-1,-1 1,0 0,0 0,0 0,1 0,-1 0,0 0,0 0,0 0,1 0,-1 0,0 0,0 0,0 0,0 0,0 0,0 0,1 0,-1 0,0 0,0 0,0-1,0 1,0 0,1 0,-1 0,0 0,0 0,0 0,0-1,0 1,0 0,0 0,0 0,0 0,0 0,0-1,0 1,0 0,0 0,0 0,0 0,0 0,0 0,0 0,0 0,0 0,0 0,0-1,1 1,-1 0,0 0,0 0,0 0,0 0,0 0,0 0,0 0,0 0,0 0,0 1,0-1,0 0,1 0,-1 1,0-1,0 0,0 1,0-1,0 0,0 1,0-1,0 0,0 1,0-1,0 1,-1-1,1 1,0-1,-1 1,1-1,0 0,0 1,-1-1,1 0,0 0,-1 0,1 0,0 1,0-1,0 0,0 0,-1 0,1 0,0 0,0 0,0 0,0 0,0 0,0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1095 441,'2'0,"-4"0,2 0,0 0,0 0,0 0,0 0,0 0,0 0,0 0,0 0,1 0,-1 0,0-1,0 1,1 0,-1 0,1 0,-1 0,0 0,1 0,-1 0,0 0,1 0,-1 0,0 0,1 0,-1 0,0 0,1 0,-1 0,0 0,1 0,-1 0,0 0,1 0,-1 0,0 0,0 0,0 0,0 0,0 0,0 0,0 0,1-1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1093 433,'2'0,"-4"0,2 0,0 0,0 0,1 0,-1 0,0 0,1 0,-1 0,1 0,0 0,-1 0,1 0,0 0,0 0,0 0,-1 0,0 0,1 0,-1 0,0 0,1 1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1123 449,'2'0,"-4"0,2 0,0 0,0 0,0 0,0 0,-1 0,1 0,0 0,0 1,0-1,0 0,0 1,0-1,0 1,1-1,-1 1,0 0,0-1,0 1,0-1,1 1,-1-1,0 1,0-1,0 1,0-1,0 0,0 0,0 1,0-1,0 0,0 0,0 0,0 0,1 0,-1 0,0 0,0 0,0 0,0 0,0 0,0 0,-1 0,1 0,0-1,0 0,0 1,0-1,0 0,-1 0,1 0,0 0,0 0,-1-1,1 1,0 0,-1 0,1 0,0-1,0 1,0 0,-1 0,1 0,0 0,0-1,0 1,0 0,-1 0,1-1,0 1,0 0,0 0,0-2,0 2,0 0,0-1,0 1,0 0,0 0,0-1,0 1,0 0,0 0,0 0,0 0,1 0,-1 0,0 0,0 1,0-1,0 0,0 1,0-1,0 1,0-1,0 0,0 1,0-1,0 1,0-1,0 1,0 0,0-1,0 1,0 0,1-1,-1 1,0 0,0 0,0 0,0 0,0 0,0 0,0 0,0-1,0 1,0 0,0 0,0 0,0 0,0 0,0 0,0 0,1 0,-1 0,2 0,-2 1,1-1,0 0,-1 0,1 0,0 1,0-1,1 0,-1 1,0-1,0 0,0 0,0 1,0-1,1 0,-1 1,0-1,0 0,1 0,-1 0,1 0,-1 1,1-1,0 0,0 0,0 0,1 0,-1 0,0 1,0-1,1 0,-1 0,0 0,0 0,0 0,2 0,-3 0,1 0,0 0,0 0,0 0,0 1,-1-1,1 0,0 0,0 0,0 0,0 0,0 0,0 0,-1 1,1-1,0 0,0 0,-1 0,1 1,0-1,0 0,0 0,0 1,-1-1,1 0,-1 0,1 0,-1 1,1-1,-1 0,1 0,-1 0,1 1,-1-1,0 0,1 0,-1 1,1-1,-1 0,0 0,2 1,-2-1,1 0,-1 0,0 0,0 0,0 0,0 0,1 1,-1-1,0 0,0 0,-1 0,1 0,0 0,0 0,-1 0,1 0,0 0,-1 0,1 0,-1 0,1 0,-1 0,1 0,-1 0,0 0,1 0,-1 0,0 0,1 0,-1 0,0 0,1 0,-1 0,0 0,0 0,1 0,-1 0,0 0,0 0,0 0,0 0,0 0,0 1,0-1,0 0,1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1137 426,'2'0,"-4"0,2 0,0 0,0 0,0-1,0 1,0 0,0 0,0 0,0 0,0 0,0 0,0 0,0 0,0 0,0 0,0 0,0 0,0 0,0 0,0 0,0 0,0 0,0 0,0 0,0 0,0 0,0 0,0 0,0 0,0 0,0 0,0 0,0 0,0 0,0 0,0 0,0 0,0 0,0 0,0 0,0 0,0 0,0 0,0 0,0 0,-1 1,1-1,0 0,0 0,0 0,0 0,0 0,0 0,0 0,0 0,0 0,0 1,0-1,0 0,0 0,0 0,0 0,0 0,0 0,0 0,-1 0,1 0,0 0,0 0,0 0,0 0,0 0,0 0,0 0,0 0,0 0,0 0,0 0,1 0,-1-1,0 1,0 0,0-1,0 1,0 0,1-1,-1 1,0 0,0-1,1 1,-1 0,0-1,0 1,0 0,1-1,-1 1,0 0,0 0,0 0,1-1,-1 1,0 0,0 0,0 0,0 0,0-1,0 1,0 0,0 0,1 0,-1 0,0 0,0 0,0 0,0 0,0 0,0 1,0-1,0 0,0 1,1 0,-1-1,0 1,0 1,0-1,0 0,0 0,0 0,0 0,0 0,0 0,0 0,0 0,0 0,0 0,0-1,0 1,0 0,0-1,0 1,0 0,0-1,0 1,0-1,0 0,0 1,0-1,0 0,0 0,0 1,0-1,0 0,0 0,0 0,0 0,0 1,0-1,0 0,0 0,0 0,0 0,0 0,0 0,0 0,0 0,0 0,0 0,0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1152 439,'2'0,"-4"0,2 0,0 0,0 0,0 0,0 0,0 0,0 0,0 0,0 0,0 0,0 0,0 0,0 0,0 0,0 0,0 0,0 0,0 0,0 0,0 0,0 0,0 0,0 0,0 0,0 0,0 0,0 0,0 0,0 0,0 0,0 0,0 0,0 0,1 0,-1 0,0 0,1 0,-1 0,1 0,0-1,-1 1,1 0,-1 0,1 0,0 0,-1 0,1 0,-1 0,1 0,-1 0,1 0,-1 0,0 0,0 0,1 0,-1 0,0 0,0 0,0 0,1 0,-1 0,0 0,0 0,0 0,0 0,0 0,0 0,0 0,0 0,0 0,0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1158 433,'2'0,"-4"0,2 0,0 0,0 0,0-1,0 1,0 0,0 0,0 0,0 0,0 0,0 0,0 0,0 0,0 0,0 0,0 0,0 0,0 0,0 1,0-1,0 0,0 1,0-1,0 1,0-1,0 1,0 0,0-1,0 1,0-1,0 1,0 0,0-1,0 1,0-1,0 1,0-1,0 0,0 1,0-1,0 0,0 0,0 1,0-1,0 0,0 0,0 0,0 0,0 0,0 0,0 1,0-1,0 0,0 0,0 0,0 0,0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1182 426,'2'0,"-4"0,2 0,0-1,0 1,0 0,0 0,0 0,0 0,0 0,0 0,0 0,0 0,0 0,0 1,-1-1,1 1,-1-1,1 1,-1 0,0 0,0 0,1 0,-1 0,0 0,1 0,-1 0,0 1,1-1,-1 0,1 0,0 0,-1 0,1 0,0 0,0-1,0 1,0 0,1-1,-1 1,0 0,0-1,0 1,0-1,1 1,-1-1,0 0,0 1,0-1,1 0,-1 0,0 1,1-1,1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766 219,'2'0,"-4"0,2 0,0 0,0 0,0 0,0 0,0 0,0 0,0 0,0 0,0 0,0 0,0 0,0 0,0 0,0 0,0 0,0 0,0 0,0 0,0 0,0 0,0 0,0 0,0-1,0 1,0 0,0 0,0 0,0 0,0 0,0 0,0 0,0 0,0 0,0 0,0 0,0 0,0 0,0 0,0 0,0 0,0 0,0 0,0 0,0 0,0 0,0 0,0 0,0 0,0 0,0 0,0 0,0 0,0 0,1 0,-1 0,1 1,-1-1,0 0,0 0,1 0,-1 1,0-1,1 0,-1 0,0 1,1-1,-1 0,0 0,0 0,1 1,-1-1,1 0,-1 0,0 0,0 1,0-1,0 0,0 0,1 0,-1 0,0 0,0 0,0 0,0 0,0 0,0 0,0 0,0 0,0 0,0 0,0 0,0 0,0 0,0 0,0 0,0 0,0 1,0-1,0 0,0 0,0 0,0 0,0 1,-1-1,1 0,0 0,-1 1,1-1,0 1,-1-1,0 1,1-1,-1 0,1 0,0 0,-1 1,1-1,0 0,0 0,-1 0,1 0,0 0,0 0,0 1,0-1,0 0,0 0,0 0,0 0,0 0,0 0,0 0,0 0,0 0,0 0,0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620 561,'2'0,"-4"0,2 0,0 0,0 0,0 0,0 0,0 0,0-1,0 1,0 0,0 0,0 0,0 0,0 0,0 0,0 0,0 0,0 0,1 0,-1 0,0 0,0 0,0 0,0 0,1 0,-1 1,0-1,0 0,0 1,0 0,0 0,-1 0,1 0,-1-1,1 1,-1 0,0 0,1 0,-1-1,1 1,0-1,-1 0,1 1,0-1,-1 0,1 0,0 0,0 1,0-1,0 0,0 0,0 0,0 0,-1 0,1 0,0 0,0 0,0 0,0 0,0 0,0 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1186 434,'2'0,"-4"0,2 0,0 0,0 0,0 0,0 0,0 0,0 0,0 0,0-1,0 1,0 0,0 0,0 0,0 0,1 0,-1 0,0 0,0-1,1 1,-1 0,0 0,1 0,-1 0,0 0,1 0,-1 0,0 1,1-1,-1 0,0 0,1 0,-1 1,0-1,0 0,1 1,-1 0,0-1,0 1,0-1,0 1,0 0,0-1,0 1,0-1,-1 1,1 0,0-1,-1 1,1-1,0 1,-1 0,1-1,-1 0,1 0,0 1,0-1,0 0,0 0,0 0,0 0,-1 0,1 1,0-1,0 0,0 0,0 0,1 0,-1 0,0 0,0 0,0 0,0 0,1 0,-1 0,1 0,-1 0,1 0,-1 0,1 0,-1 0,0 0,1 0,-1 0,0 0,1 0,-1 0,0 0,0-1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1206 431,'2'0,"-4"0,2 0,0 0,0-1,0 1,0 0,0 0,0 0,0 0,0 0,0 0,0-1,0 1,0 0,0 0,0 0,0 0,0 0,0 0,0 0,0 0,0 0,0 0,0 0,0 0,0 0,0 0,0 0,0 0,0 0,0 0,0 1,0-1,0 1,-1-1,1 1,0 0,0-1,0 1,0 0,0 0,0 0,0 0,-1-1,1 1,0 0,0-1,0 1,0-1,0 0,0 1,0-1,0 0,0 1,0-1,0 0,0 0,0 1,0-1,0 0,0 1,0-1,0 0,0 0,0 0,0 0,0 1,0-1,0 0,0 0,0 1,0-1,0 0,0 0,0 0,1 0,-1 0,0 0,0 0,0 1,1-1,-1 0,0 0,0 0,0 0,1 0,-1 0,0 0,0 0,0 0,1 0,-1 0,0 0,1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1200 436,'2'0,"-4"0,2 0,0 0,0 0,0 0,0 0,0 1,1-1,-1 0,1 0,0 0,0 0,-1 0,1 0,0 0,0 0,-1 0,1 0,-1 0,0 0,1 0,-1 0,0 0,1 0,-1 0,0 0,0 0,0 0,1 0,-1 0,1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1219 427,'-1'0,"1"0,0 0,0 0,0 0,0 0,0 0,0 0,0 0,0 0,1 0,-1 0,0 0,0 1,1-1,-1 1,1 0,-1 0,1 0,-1 0,0 0,1 1,-1-1,1 1,-1-1,0 0,0 0,0 0,0 0,0 0,0 0,0 0,-1 0,1 0,0-1,0 1,-1 0,1-1,0 0,0 1,-1-1,1 0,0 1,0-1,-1 0,1 0,0 0,0 1,0-1,0 0,-1 0,1 0,0 0,0 0,0 0,0 0,-1-1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1227 416,'2'0,"-4"0,2 0,0 0,0 0,0 0,0 0,0 0,0 0,0 0,0 0,0 0,0 0,1 0,-1 0,0 0,1 0,-1 1,0-1,1 0,-1 1,0-1,0 1,0-1,0 1,0-1,-1 1,1 0,0 0,0 0,-1-1,1 1,0 0,-1-1,1 1,0-1,0 0,0 1,0-1,0 0,-1 0,1 0,0 0,0 1,1-1,-1 0,0 0,0 0,1 1,-1-1,1 0,-1 0,1 0,-1 0,0 0,1 0,-1 0,1 0,-1 0,0 1,0-1,1 0,-1 0,0 0,0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1239 445,'2'0,"-4"0,2 0,0 0,0 0,0 0,0 0,0 0,0 0,-1 0,1 0,0-1,0 1,0 0,0 0,0 0,0 0,0 0,0 0,0 0,1 0,-1 0,0 0,0 0,1 0,-1 0,1 0,-1 0,1 0,0 0,-1 0,1 0,0 0,-1 0,1 0,-1 0,1 0,-1 0,1 0,-1 1,0-1,1 0,-1 0,0 0,1 0,-1 0,0 0,0 0,0 0,0 0,0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1245 438,'2'0,"-4"0,2 0,0 0,0 0,0 0,0 0,0 0,0 0,0 0,0 0,0 0,0 0,0 1,0-1,0 0,0 1,0-1,0 1,-1 0,1-1,0 1,0-1,0 1,0 0,0-1,-1 1,1-1,0 0,0 1,0-1,0 0,0 0,0 1,0-1,0 0,0 0,0 1,0-1,1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1272 426,'2'0,"-4"0,2 0,0 0,0 0,0 0,0 0,0 0,0 0,0 0,0 0,0 0,0 0,0 1,-1-1,1 1,-1 0,0 0,0 0,1 0,-1 0,0 1,0-1,1 0,-1 0,1 1,-1-1,1 0,-1 1,1-1,0 0,0 0,0 0,0 1,1-1,-1 0,0 0,0-1,0 1,1 0,-1-1,0 1,1 0,-1-1,0 1,0-1,1 1,-1-1,0 0,1 0,-1 1,0-1,0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1275 434,'2'0,"-4"0,2 0,0 0,0 0,0 0,0 0,1 0,-1 0,0 0,1 0,-1 0,1 1,-1-1,1 0,-1 0,1 0,0 1,-1-1,1 0,-1 0,1 1,-1-1,0 0,1 1,-1-1,0 0,0 1,0-1,1 0,-2 0,1 1,0-1,0 0,0 0,-3 2,3-2,-1 0,1 0,0 0,-1 0,1 0,0 0,0 0,0 0,-1 0,1 0,0 0,0 0,0 0,0 0,0 0,0 0,0 0,0 0,0 0,1 0,-1 0,1 1,-1-1,0 0,1 0,-1 0,0 1,1-1,-1 0,0 1,1-1,-1 0,0 1,0-1,0 0,0 1,0-1,0 1,0-1,-1 1,1-1,0 0,-1 1,1-1,-1 1,0-1,1 0,-1 1,0-1,1 0,0 0,-1 0,1 0,0 0,-1 0,1 0,0 0,-1 0,1 0,0-1,-1 1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1300 432,'2'0,"-4"-1,2 1,1 0,-1 0,0 0,0 0,0 0,0 0,0 0,0 0,0 0,0 0,0-1,0 1,0 0,0 0,0 0,0 0,0 0,0 0,0 0,0 0,0 0,0 0,0 0,-1 1,1-1,0 1,0-1,0 1,0 0,-1 0,1 0,0 0,0 0,-1 0,1 0,0 0,-1 0,1-1,0 1,0 0,0 0,0 0,-1-1,1 1,0 0,0-1,0 1,0 0,0 0,0-1,0 1,1-1,-1 1,0-1,0 0,0 0,0 1,1-1,-1 0,0 0,1 1,-1-1,1 0,-1 0,2-1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653 538,'2'0,"-4"0,2 0,0 0,0 0,0 0,0 0,0 0,0 0,0 0,0 0,0 0,0 0,0 0,0 0,0 1,0 0,0 0,1 0,-1 0,0 0,0 1,0-1,0 0,0 1,0 0,0 0,0-1,0 1,0-1,0 0,0-1,-1 0,1 1,0-1,0 1,0-1,0 0,0 0,0 0,0 0,1 1,-1-1,0 0,0 0,1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1290 439,'2'0,"-4"0,2 0,0 0,0 0,0 0,0 0,0 0,0 0,1 0,0 0,0 1,-1-1,1 0,0 0,-1 0,1 0,0 0,-1 0,1 1,-1-1,1 0,-1 0,0 0,1 0,-1 0,0 0,1 0,-1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1315 436,'2'0,"-4"0,2 0,0 0,0 0,0 0,0 0,1 0,-1 0,0 0,0 0,1 0,-1 0,0 0,1 1,-1-1,0 0,0 0,1 0,-1 1,0-1,0 0,0 1,0-1,0 1,-1-1,1 1,0-1,-1 1,1-1,0 1,-1-1,1 0,0 1,0-1,-1 0,1 0,0 1,0-1,0 0,0 0,0 0,0 0,0 1,0-1,0 0,0 0,1 0,-1 0,0 1,0-1,2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1319 425,'2'0,"-4"0,2 0,0 0,0 0,0 0,0 0,0 0,0 0,0 0,0 0,0 0,0 0,0 0,0 0,1 1,0 0,-1-1,0 1,1 0,-1 0,1 0,0 0,-1 0,1 0,-1 0,0 0,1 0,-1 0,0 1,0-1,1 0,-1 0,0 0,0 0,0 0,-1 0,1 0,0 0,-1 2,1-2,0 0,-1 0,1 0,-1 0,1 0,-1 0,1-1,-1 1,1 0,-1-1,1 1,0 0,-1-1,1 0,-1 1,1-1,0 0,-1 1,1-1,0 0,0 0,0 0,-1 0,1 1,0-1,0 0,0 0,0 0,0 0,0 0,0 0,0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1329 421,'2'0,"-4"0,2 0,0 0,0 0,0 0,0 0,0 0,0 0,0 0,0 0,0-1,0 1,0 0,0 0,0 0,0 0,0 0,0 0,0 0,1 0,-1 0,0 0,0 0,0 0,0 0,1 0,-1 0,0 0,0 1,0-1,0 0,1 1,-1-1,0 1,0-1,0 1,-1-1,1 1,0 0,0-1,-1 1,1-1,-1 1,1 0,0-1,0 1,-1-1,1 0,0 0,0 1,0-1,0 0,0 0,0 0,0 0,0 1,0-1,0 0,0 0,1 0,-1 0,0 0,0 0,0 0,1 0,-1 0,0 0,0 1,0-1,0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1269 414,'2'0,"-4"0,2 0,0 0,0 0,0 0,0 0,0 0,0 0,0 0,0 0,0 0,0 0,0 0,0 0,0 0,0 0,0 0,0 0,0 0,0 0,0 0,0 0,0 0,0 0,0 0,0 0,0 0,0 0,0 0,0 0,0 0,0 0,0 0,0 0,0 0,0 0,0 0,1 0,-1 0,1-1,0 1,-1 0,0 0,1 0,-1 0,1 0,0 0,-1-1,1 1,-1 0,1 0,-1 0,1 0,-1 0,1 0,0 0,-1-1,1 1,-1 0,1 0,0 0,-1 0,1 0,-1 0,1 0,0-1,-1 1,1 0,-1 0,1 0,0 0,-1 0,1 0,0 0,-1-1,1 1,-1 0,1 0,-1 0,1 0,-1 0,1 0,-1 0,1 0,0 0,-1 0,1 0,0-1,-1 1,0 0,1 0,-1 0,1 0,-1 0,1 0,0 0,-1 0,1 0,-1 0,1 0,-1 0,0 0,1 0,-1 0,0 0,1 0,-1 0,0 0,1 0,-1 0,0 0,1 0,-1 0,0 0,1 0,-1 0,0 0,1 0,-1 0,0 0,0 0,1 0,-1 0,0 0,1 0,-1 0,0 0,1 0,-1 1,0-1,1 0,-1 0,1 0,0 0,-1 0,1 0,0 0,-1 0,1 0,0 0,0 0,-1 0,1 0,0 0,-1 0,1 0,-1 0,1 0,-1 0,0 0,1 0,-1 0,0 0,0 0,1 0,-1 0,0 0,0 0,0 0,1 0,-1 0,0 0,0 0,0 0,0 0,0 1,0-1,0 0,0 0,0 0,0 0,0 0,0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695 484,'2'0,"-4"0,2 0,0-1,0 1,0 0,0 0,0 0,0 0,0 0,0 0,0 0,0 0,0 0,0 0,0 0,0 0,0 0,0 0,0 0,0 0,0 0,0 0,0 0,0 0,0 0,0 0,0 0,-1 1,1-1,0 1,0 0,0-1,0 1,0 0,0 0,0-1,-1 1,1 0,0 0,0-1,0 1,0 0,0-1,0 1,0-1,0 1,0-1,0 0,0 1,0-1,-1 0,1 0,0 0,0 1,0-1,0 0,0 0,0 0,0 0,0 0,0 0,0 0,0 0,0 0,1-1,-1 1,0-1,0 0,1 1,-1-1,1 0,-1 0,0 0,1 0,-1 0,1 0,-1 0,1 1,-1-1,1 1,-1-1,1 1,-1-1,1 1,-1-1,0 1,1 0,-1 0,0 0,1-1,-1 1,0 0,0 0,1 0,-1 0,0 0,0 0,1 0,-1 0,0 0,1 0,-1 0,0 1,1-1,-1 0,0 0,0 0,2 1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727 475,'2'0,"-4"0,2 0,0 0,0 0,0 0,0 0,0 0,0 0,0 0,0 0,0 0,0 0,0 0,-1 0,1 1,-1-1,1 1,-1-1,0 1,1-1,-1 1,1-1,-1 1,1-1,-1 0,1 1,-1-1,1 1,-1-1,1 0,0 1,-1-1,1 0,0 0,0 0,0 0,-1 1,1-1,0 0,0 0,0 0,0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720 469,'2'0,"-4"0,2 0,0 0,0 0,0 0,0 0,0 0,0 0,0 0,0 0,0 0,0 0,0 0,0 0,-1 0,1 0,0 1,-1-1,0 1,1-1,-1 1,1-1,-1 0,1 1,-1-1,1 1,0-1,-1 0,1 1,0-1,-1 0,1 0,0 1,0-1,0 0,0 0,0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704 471,'2'0,"-4"0,2 0,0 0,0 0,0 0,0 0,0 0,0 0,0 0,-1 0,1 0,0 0,-1 0,1-1,-1 1,0 0,-1 0,1 0,0 0,0 0,-2 0,2 0,0-1,0 1,0 0,0 0,0 0,0 0,1 0,-1 0,1 0,0 0,0 0,-1 0,1-1,0 1,0 0,-1 0,1 0,0 0,0 0,0 0,0 0,0 0,0 0,1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698 464,'2'0,"-4"0,2 0,0-1,0 1,0 0,0 0,0 0,0 0,0 0,1 0,-1 0,0 0,1 0,-1 0,0 0,1 0,-1 1,0-1,1 0,-1 0,1 0,-1 1,1-1,-1 0,0 0,0 1,1-1,-1 0,0 0,0 0,1 1,-1-1,0 0,0 0,0 0,0 0,0 1,0-1,0 0,0 0,0 1,0-1,-1 0,1 0,0 1,-1-1,1 0,0 0,0 0,-1 1,1-1,0 0,0 0,-1 0,1 1,0-1,0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668 547,'2'0,"-4"0,2 0,1 0,-1 0,0 0,1-1,-1 1,1 0,-1 0,1 0,0 0,-1 0,1 0,0 0,-1 0,1 0,-1 0,1 0,-1 0,0 0,1 1,-1-1,0 0,0 0,0 1,0 0,0 0,-1 0,1 0,-1 1,0-1,1 0,-1-1,1 1,0 0,-1-1,1 1,0-1,0 1,0 0,0-1,0 0,0 0,0 1,0-1,0 0,0 0,1 1,-1-1,1 0,-1 0,1 1,-1-1,1 0,0 0,0 0,0 0,0 0,-1 0,1 0,0 0,1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726 507,'2'0,"-4"0,2 0,0 0,0 0,0 0,-1 0,1-1,0 1,0 0,0 0,0 0,0 0,0 0,0 0,0 0,0 0,0 0,0 0,0 0,0 0,0 0,0 0,1 0,-1-1,1 1,-1 0,1 0,0 0,-1 0,1 0,0 0,-1 0,1 0,-1 0,1 0,-1 0,1 0,-1 0,0 0,1 0,-1 0,0 0,0 0,0-1,1 1,-1 0,0 0,0 0,0 0,0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726 496,'2'0,"-4"0,2 0,0 0,0 0,0 0,0 0,0 0,0 0,0 0,1 0,-1 0,0 0,1 0,-1 0,1 0,-1 0,1 0,-1 0,1 0,0 0,-1 0,0 0,1 0,-1 0,0 0,1 0,-1 0,0 0,0 0,0 0,1 0,-1 0,0 0,0 0,2-1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782 480,'2'0,"-4"0,2 0,0 0,0 0,0 0,0 0,0 0,0 0,0 0,0 0,-1 1,1-1,-1 1,0 0,0 0,0-1,-1 2,1-1,-1 0,-1 1,2-1,0 0,-1 0,1-1,0 1,0 0,-1 0,2-1,-1 0,1 0,-1 0,1 1,0-1,0 0,0 0,-1 0,1 0,0 0,0 0,0 0,0 0,0 0,0 0,0 0,0 0,0 0,0 0,0 0,0 0,0 0,0 1,0-1,0 0,1 1,-1-1,1 1,0 0,-1 0,1 0,0 0,0 0,0 0,0 0,0 0,0 0,0 0,0 0,0 0,1 1,-1-1,-1 0,1-1,0 1,-1 0,0-1,1 0,-1 1,1-1,-1 0,0 1,0-1,1 0,-1 0,0 0,0 1,0-1,1 0,-1 0,0 0,0 0,0 0,0 0,0 0,1 0,-1 0,2-1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788 497,'2'0,"-4"0,2 0,0 0,0 0,0 0,0 0,0 0,0 0,0 0,0 0,0-1,0 1,0 0,0 0,0 0,1 0,-1 0,0 0,0 0,1 0,-1 0,0 0,1 0,-1 1,0-1,0 0,1 0,-1 0,0 1,0-1,0 0,1 1,-1-1,0 1,0-1,0 1,0-1,0 1,0-1,0 1,0 0,0-1,0 1,-1-1,1 1,0-1,0 1,-1-1,1 1,-1-1,1 0,0 1,0-1,-1 0,1 0,-1 0,1 0,0 0,0 0,0 0,-1 0,1 0,0 0,-1 0,1 0,0 0,0 0,-1-1,1 1,0 0,0 0,0-1,0 1,0 0,0-1,0 1,0-1,0 1,0-1,0 0,1 1,-1-1,0 1,1-1,-1 1,1-1,-1 1,1-1,-1 1,1-1,-1 1,1 0,-1 0,1 0,-1-1,0 1,1 0,0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807 506,'2'0,"-4"0,2 0,0 1,0-1,0 0,0 1,0-1,0 1,0-1,0 1,-1-1,1 1,0-1,0 1,-1-1,1 1,-1-1,1 1,0-1,-1 1,1-1,0 0,0 0,-1 1,1-1,0 0,0 0,0 0,0 1,0-1,0 0,-1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820 495,'2'0,"-4"0,2 0,0 0,0 0,0 0,0 0,0 0,0-1,0 1,0 0,0 0,0 0,0 0,0 0,0 0,0 0,0-1,0 1,0 0,1 0,-1 0,0 0,0 0,1 0,-1 0,0 0,1 0,-1 0,0 0,1 0,-1 0,0 0,1 0,-1 0,0 0,1 1,-1-1,0 0,1 1,-1-1,0 1,0-1,0 1,0-1,0 1,0 0,0-1,0 1,0 0,0 0,0-1,-1 1,1 0,0 0,-1-1,1 1,0-1,-1 1,1-1,0 1,0-1,-1 0,1 1,0-1,0 0,0 0,0 0,0 1,0-1,0 0,0 0,0 0,0 0,0 0,0 0,0 0,0 0,0 1,0-1,0 0,0 0,1 0,-1 0,1 0,-1 0,1 0,0 0,-1 0,1 0,0 0,-1 0,0 0,1 0,-1 0,0 0,1 0,-1 0,0 0,1-1,-1 1,2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846 506,'2'0,"-4"0,2 0,0 0,0 0,0 0,0 0,0 0,0 0,0 0,0 0,0 1,0-1,0 0,0 1,0-1,0 0,0 1,0 0,-1-1,1 1,0 0,0-1,-1 1,1 0,0-1,-1 1,1 0,-1-1,1 1,-1 0,1-1,-1 0,1 1,-1-1,1 0,0 1,0-1,0 0,-1 0,1 0,0 0,0 0,0 0,0 1,0-1,0 0,0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883 490,'2'0,"-4"0,2 0,0 0,0 0,0 0,0 0,0 0,0 0,0 0,0 0,0 0,0 0,0 0,-1 0,0 1,0-1,1 1,-1 0,-1 0,1 0,0 0,0 0,0 0,0 0,1 0,-1 0,0 0,1 0,0-1,-1 1,1 0,0 0,0 0,0 0,0 0,0-1,0 1,0 0,0-1,0 0,1 1,-1-1,0 1,0-1,1 0,-1 1,0-1,0 0,1 0,-1 0,0 1,0-1,1 0,-1 0,0 0,0-1,1 1,-1 0,0 0,0 0,1-1,-1 1,0 0,1-1,-1 1,0-1,0 1,0-1,0 0,1 1,-1-1,0 1,0-1,-1 1,1-1,0 1,0-1,0 1,0 0,-1 0,1-1,0 1,-1 0,1 0,0 0,-1 0,1 0,0-1,-1 1,1 0,-1 0,1 0,0 0,-1 0,1 0,-1 0,1 0,0 0,0 0,0 0,-1 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902 494,'2'0,"-4"0,2 0,0 0,0-1,0 1,0 0,0 0,0 0,-1 0,1 0,0 0,0 0,0 0,0 0,0 0,0 0,0 0,0 0,0 0,0 0,0 0,0 1,0-1,0 1,-1 0,1 0,0 0,-1 0,1 0,0 0,0 0,-1 0,1 0,0 0,0 0,0 0,-1 1,1-2,0 1,0 0,0-1,0 1,0 0,0-1,0 1,0-1,0 0,0 1,0-1,0 0,0 0,0 1,0-1,0 0,0 0,1 1,-1-1,0 0,0 0,1 0,-1 0,0 0,1 0,-1 0,0 0,1 0,-1 0,1 0,0-1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889 502,'0'-1,"-1"1,1 0,0 0,0 0,0 0,0 0,0 0,0 0,0 0,0 0,0 0,0 0,0 0,0 0,0 0,0 0,0 0,0 0,0 0,0 0,0 0,0 0,0 0,0 0,0 0,0 0,0 0,0 0,0 0,0 0,0 0,0 0,0 0,0 0,0 0,1 0,0 1,-1-1,1 0,0 0,0 0,-1 0,1 0,0 0,-1 0,1 0,-1 0,0 0,1 0,-1 0,1 0,-1 0,0 0,1 0,-1 0,0 0,0 0,1 0,-1 0,0 0,1 0,0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698 561,'2'0,"-4"0,2 0,0 0,0 0,0 0,0 0,0 0,0 0,0 0,0 0,0 0,0 0,0 0,0 1,0-1,0 1,0-1,0 1,0-1,-1 2,1-1,0 0,-1 0,1 0,-1 0,1-1,-1 1,1 0,-1-1,1 0,0 1,-1-1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918 490,'2'0,"-4"0,1 0,1 0,0 0,0 0,0 0,0-1,0 1,0 0,0 0,0 0,0 0,0 0,0 0,0 0,0 0,0 1,0-1,1 1,-1 0,1-1,0 1,0 0,0 0,0 0,0 0,0 0,1 1,-1-1,0 0,0 0,0 0,0 0,0-1,-1 1,1-1,0 1,-1-1,1 1,-1-1,0 0,1 1,-1-1,0 0,0 1,0-1,0 0,0 1,-1 0,1-1,-1 1,0 0,0 0,0 0,0-1,0 1,0 0,0 0,-1 0,1-1,0 1,0-1,0 1,0 0,0-1,0 0,0 1,1-1,-1 0,1 0,-1 0,1 1,-1-1,1 0,0 0,-1 0,1 0,0 0,0 0,-1 0,1 0,0 0,0 0,-1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903 500,'2'0,"-4"0,2 0,0 0,0 0,0 0,0 0,0 0,0 0,0 0,0 0,0 0,0 0,0 0,0 0,0 0,0 0,0 0,0 0,0 0,0 0,0 0,0 0,0 0,0 0,0 0,0 0,0 0,0 0,0 0,0 0,0 0,0 0,-1 0,1 0,-1 0,0 0,0 0,1 0,-1 0,0 0,0 0,1 0,-1 0,0 0,1 0,0 0,-1 0,1 0,0 0,0 0,0 0,-1 0,1 0,0 0,0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675 576,'2'0,"-4"0,2 0,0 0,0 0,0 0,0 0,0 0,0 0,0 0,0 0,0 0,0 0,0 0,0 0,0 0,-1 1,1-1,0 0,0 0,0 1,0-1,0 1,0-1,0 1,0-1,0 1,0-1,0 1,0 0,0-1,0 1,0 0,0 0,0 0,0 0,0-1,0 1,0 0,0-1,0 1,0 0,0-1,0 1,0-1,0 0,0 1,1-1,-1 0,0 1,0-1,0 0,0 0,0 0,0 0,0 1,0-1,0 0,0 0,0 0,0 0,0 0,0 0,0 0,0 0,0 0,0 0,0 0,0 0,0 0,0 0,0 0,0 0,0 0,0-1,0 1,0-1,0 0,0 1,0-1,1 1,-1-1,0 0,0 1,0-1,1 0,-1 1,0-1,1 0,-1 0,1 1,-1-1,0 0,1 1,-1 0,0-1,0 1,1-1,-1 1,0 0,1 0,-1-1,1 1,-1 0,0 0,1-1,-1 1,1 0,0 0,-1 0,1 0,0 0,-1 0,1 0,-1 0,1 0,-1 0,1 0,-1 0,1 0,-1 0,0 0,1 0,-1 0,0 0,0 0,1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715 562,'2'0,"-4"0,2 0,0 0,0 0,0 0,0 0,0 0,0 0,0 0,0 0,0 0,0 0,0 0,0 0,0 0,0 0,-1 1,1-1,0 1,-1-1,1 1,-1 0,1 0,-1 0,1 0,-1-1,1 1,-1 0,1-1,-1 1,1-1,0 1,0-1,-1 0,1 1,0-1,0 0,0 0,-1 0,1 0,0 0,0 0,0 0,0 0,0 0,0 0,0 0,0 0,0 0,0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726 587,'2'0,"-4"0,1 1,1-1,-1 0,1 1,-1-1,0 1,0 0,1 0,-1-1,0 1,1-1,-1 1,1 0,-1-1,1 1,-1-1,1 1,-1-1,1 1,-1-1,1 0,0 1,-1-1,1 0,0 1,-1-1,1 0,0 0,0 0,0 0,-1 1,1-1,0 0,0 0,0 0,0 0,0 0,0 0,0 0,0 0,0 0,0 0,0 0,0 0,0 0,0 0,0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715 588,'2'0,"-4"0,2 0,0 0,0-1,0 1,0 0,0 0,0 0,0 0,0 0,0 0,0 0,0 0,0 0,0 0,0 0,0 0,0 0,0 0,0 0,0 0,0 0,0 0,0 0,0 0,0 0,0 0,0 0,0 0,0 0,0 0,0 0,0-1,0 1,0 0,0 0,0 0,0 0,0 0,1 0,-1 0,0 0,0 0,0 0,0 0,0 0,0 0,0 0,0 0,0 0,0 0,0 0,0 0,0 0,0 0,0 0,0 0,0 0,0 0,0 0,0 0,0 0,0 0,0 0,0 0,0 0,0 0,1 1,-1-1,0 0,1 1,-1-1,1 1,-1-1,1 1,-1 0,1-1,-1 1,1 0,-1-1,1 1,-1 0,1-1,-1 1,1-1,-1 1,1-1,-1 1,0-1,1 1,-1-1,0 0,0 1,1-1,-1 0,0 0,0 1,0-1,0 0,0 0,1 0,-1 0,0 0,0 1,0-1,0 0,0 0,0 0,0 0,0 0,0 0,0 0,0 0,0 0,0 0,0 0,1 0,-1 0,0 0,0 0,1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750 588,'2'0,"-4"0,2 0,0 0,0 0,0 0,0 0,0 0,0 0,0 0,0 0,0 0,0 0,0 0,0 0,0 0,0 0,0 0,0 0,0 0,0 0,0 0,0 0,0 0,0 0,0 0,0 0,0 0,0 0,0 0,0 0,0 0,0 0,0 0,0 0,0 0,0 0,0 0,0 0,0 0,0 1,-1-1,1 0,1 1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750 602,'2'0,"-4"0,2 0,0 0,0 0,0 1,-1-1,1 0,0 0,0 0,0 0,0 0,0 0,0 0,0 0,0 0,0 0,0 0,0 0,0 0,0 0,0 0,0 0,0 0,0 0,0 0,0 0,1-1,-1 1,0-1,0 1,1-1,-1 0,0 1,0-1,1-1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757 584,'2'0,"-4"0,2 0,0 0,0 0,0 0,0 0,0 0,1 0,-1 0,0 0,0-1,0 1,0 0,0 0,0 0,0 0,0 0,0 0,0 0,0 0,0 0,0 0,1 0,-1 0,0 0,0 0,0 0,1 0,-1 0,0 0,0 0,2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751 587,'2'0,"-4"0,2 0,0 0,0-1,0 1,0 0,0 0,0 0,0 0,0 0,0 0,0 0,0 0,1 0,-1 0,0 0,0 0,0-1,0 1,0 0,0 0,0 0,0 0,0 0,0 0,0 0,0 0,0 0,0 0,0 0,0 0,0 0,0 0,0-1,0 1,0 0,0 0,0 0,0 0,0 0,0 0,0 0,0 0,0 0,0 0,0 0,0 0,0 0,0 0,0 0,0 0,0 1,0-1,0 0,0 1,0-1,0 0,0 1,0-1,0 1,0 0,0-1,0 1,0 0,0-1,0 1,0 0,0-1,0 1,-1-1,1 1,0 0,0-1,0 1,0-1,0 1,0-1,0 0,0 1,0-1,0 0,0 1,0-1,0 0,0 0,0 0,0 0,0 1,0-1,0 0,0 0,0 0,0 0,-1 0,1 0,0 0,0 0,0 0,0 0,0 0,0 0,0 0,0 0,0 0,0 0,0 0,0 0,0 0,0 0,0 0,1 0,-1-1,0 1,0-1,0 1,0-1,1 1,-1-1,0 0,1 1,-1-1,0 0,1 0,-1 0,1 0,-1 1,1-1,-1 1,0-1,1 0,-1 1,0-1,1 1,-1-1,1 1,-1-1,0 1,0-1,1 1,-1 0,0 0,0-1,1 1,-1 0,0 0,0 0,1 0,-1 0,0-1,1 1,-1 0,1 0,-1 0,0 0,1 0,-1 0,1 0,-1 0,1 0,0 0,-1 0,2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733 541,'2'0,"-4"0,2 0,0 0,0 0,0 1,0-1,0 0,0 0,0 0,0 0,0 1,0-1,0 0,-1 0,1 0,0 0,0 1,0-1,0 0,0 0,0 0,0 0,0 0,0 0,0 0,0 0,0 0,0 0,0 0,0 0,0 0,0 0,0 0,0 0,0 0,0 0,1 0,-1-1,0 1,1 0,-1 0,0-1,0 1,0 0,1 0,-1-1,0 1,1 0,-1 0,0 0,0 0,0 0,0 0,0 0,0 0,1 0,-1 0,0 1,0-1,1 1,-1-1,1 2,-1 0,0-1,0 0,1 0,-1 0,0 1,0-1,0 0,0 0,0 0,0 0,0-1,0 1,0-1,0 1,1 0,-1-1,0 0,0 1,0-1,0 0,0 0,0 1,0-1,0 0,0 0,0 0,0 0,0 0,0 0,0 1,0-1,0 0,1 0,0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787 575,'2'0,"-4"0,2 0,0 0,0 0,0 0,0 1,0-1,-1 0,1 0,-1 1,0-1,1 0,-1 1,1-1,-1 1,1-1,-1 0,1 1,-1-1,1 0,0 0,-1 1,1-1,0 0,0 0,0 0,0 0,-1 0,1 1,0-1,0 0,0 0,0 0,0 0,0 0,0 0,0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784 565,'2'0,"-4"0,2 0,0 0,0 0,0 0,0 0,0 0,0 0,0 0,0 0,0 0,-1 0,1 1,-1-1,1 1,-1-1,0 1,0 0,0 0,0 0,1 0,-1-1,0 1,1 0,-1-1,1 1,-1-1,1 0,-1 1,1-1,0 1,-1-1,1 0,0 0,0 0,0 0,0 0,0 1,0-1,0 0,0 0,0 0,0 0,0 0,0 0,0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805 607,'2'0,"-5"0,3 0,0 0,0 0,0 0,0 0,0-1,0 1,0 0,0 0,0 0,0 0,0 0,0 0,0 0,0 0,0 0,0 0,0 0,0 0,0 0,1 0,-1-1,1 1,0 0,0 0,0 0,0 0,0 0,0 0,0-1,0 1,0 0,0 0,0 0,0 0,-1 0,1 0,0 0,-1 0,1 0,-1 0,1 0,-1 0,0 0,0 0,0 0,0 0,1 0,-1 0,0 0,0 0,0 0,0-1,0 1,0 0,0 0,1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808 595,'2'0,"-4"0,2 0,0 0,0 0,0 0,0 0,0 0,0 0,0 0,0 0,0 0,0 0,0 0,0 0,0-1,0 1,1 0,-1 0,1 0,0 0,-1 0,1 0,0 0,0 0,1 0,-1 0,-1 0,1 0,0 0,0 0,0 0,-1 0,1 0,-1 0,0 0,1 0,-1 0,1 0,-1 0,0 0,0 0,1 0,-1 0,0 0,2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871 545,'2'0,"-4"0,2 0,0 0,0 0,0 0,0 0,0 0,-1 0,1 0,0 1,0-1,0 0,0 1,-1 0,1-1,0 1,0 0,-1 1,1-1,0 0,0 0,-1 1,1-1,0 0,0 1,-1 0,1 0,-1-1,1 1,0 0,-1 0,1-1,-1 1,1 0,0-1,-1 1,1-1,0 0,0 1,0-1,0 0,0 1,0-1,0 0,0 0,0 0,-1 0,1 0,0 0,0 0,0 0,0 0,0 0,0 0,0 0,0 0,0 0,0 0,0-1,0 1,0 0,0 0,0-1,0 1,-1 0,1 0,0 0,0-1,0 1,0-1,0 1,0 0,0-1,0 1,0-1,-1 1,1 0,0 0,0-1,0 1,0-1,0 1,0-1,0 1,0-1,0 0,0 1,0-1,0 1,-1 0,1-1,0 1,0-1,0 1,0-1,0 1,0-1,0 0,0 1,0-1,0 0,-1 1,1-1,0 1,0-1,0 1,0-1,0 1,0-1,0 1,0-1,0 0,0 1,0-1,0 1,0-1,0 0,0 1,0-1,0 1,0-1,0 1,0-1,0 1,0-1,0 1,0-1,0 1,-1-1,1 0,0 1,0-1,0 0,0 1,0-1,0 0,0 1,0-1,0 0,0 1,0-1,0 1,0-1,0 0,0 0,0 0,0 0,0 1,0-1,0 0,0 0,0 0,0 0,0 0,0 0,0 0,0 0,0 1,0-1,0 0,0 0,0 0,0 0,0 0,0 0,0 0,0 0,0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885 558,'2'0,"-4"0,1 0,1 0,0 0,0 0,0 0,0 0,0 0,0 0,0 0,0 0,0 0,0 0,0 0,0 0,0 0,0 0,0 0,0 0,0 0,0 0,0 0,0-1,0 1,0 0,0 0,0 0,0 0,0 0,0-1,0 1,0 0,1 0,-1 0,0 0,0 0,0-1,1 1,-1 0,0 0,0-1,1 1,-1 0,0 0,0 0,1 0,-1-1,0 1,1 0,-1 0,0 0,0 0,1 0,-1-1,0 1,1 0,-1 0,0 0,1 0,-1 0,0 0,1 0,-1 0,0 0,1-1,-1 1,0 0,1 0,-1 0,0 0,0 1,1-1,-1 0,0 0,0 0,0 0,0 0,1 0,-1 0,0 1,0-1,0 0,0 0,0 1,0-1,0 0,0 0,0 1,0-1,0 0,0 0,0 1,0-1,0 0,0 0,0 0,0 1,-1-1,1 0,0 0,0 1,0-1,0 0,-1 0,1 0,0 1,-1-1,1 0,0 0,0 0,-1 0,1 0,0 1,-1-1,1 0,0 0,0 0,0 0,-1 0,1 0,0 0,0 0,-1 0,1 0,0 0,0 0,0 0,0 0,0 0,-1 0,1 0,0 0,0 0,0 0,-1 0,1 0,0 0,0 0,0 0,0 0,0 0,0 0,0 0,-1 0,1 0,0-1,0 1,0 0,0 0,0 0,0 0,0 0,0 0,0 0,-1 0,1 0,0 0,0 0,0 0,0 0,0 0,0 0,0 0,0 0,0 0,0-1,0 1,0 0,0 0,0 0,0 0,0 0,0 0,0 0,0 0,0 0,0 0,0-1,0 1,0 0,0 0,0 0,0 0,0 0,0 0,0 0,0 0,0-1,0 1,0 0,0 0,0 0,0 0,0 0,0 0,0-1,0 1,0 0,0 0,0 0,1 0,-1-1,0 1,0 0,0 0,0 0,1-1,-1 1,0 0,0 0,1 0,-1-1,0 1,2-1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893 548,'2'0,"-4"0,2 0,0 0,0 0,0 0,1 0,-1 0,0 0,0 0,0-1,0 1,0 0,0 0,0 0,0 0,0 0,0 0,0 0,0 0,0 0,0 0,0 0,0 0,0 0,0 1,-1-1,1 0,0 1,0-1,0 1,0-1,0 1,0-1,-1 1,1 0,0-1,0 1,0-1,0 1,0-1,0 1,-1-1,1 0,0 0,0 0,0 1,0-1,0 0,0 0,0 0,0 0,0 0,0 0,0 0,0 0,0 0,0 0,0 0,0 0,0 0,1 0,-1-1,0 1,0-1,1 1,-1-1,0 1,1-1,-1 1,0-1,1 0,-1 1,0 0,0 0,0-1,0 1,0 0,1-1,-1 1,0 0,0 0,0 0,0 0,0 0,0-1,0 1,0 0,0 0,0 0,0 0,0 0,0 0,0 1,0-1,-1 0,1 1,0-1,0 1,-1-1,1 0,0 1,0-1,-1 0,1 1,0-1,0 0,0 0,0 0,0 0,0 0,0 0,0 0,0 0,0 0,0 0,0-1,0 1,0 0,0-1,1 1,-1-1,0 1,0-1,0 1,0 0,0-1,0 1,1 0,-1-1,0 1,0 0,0 0,0 0,0-1,0 1,0 0,0 0,0 0,0 0,0 0,0 0,0 0,0 0,0 0,0 0,0 0,0 0,0 0,0 0,0 0,0 0,0 0,0 0,0 0,0 0,0 1,0-1,0 1,-1 0,1-1,0 1,0-1,-1 1,1 0,0-1,-1 1,1 0,0 0,-1-1,1 1,0 0,0-1,-1 1,1-1,0 1,0 0,0-1,-1 1,1-1,0 2,0-2,0 1,0-1,0 1,0-1,0 1,0 0,-1-1,1 1,0-1,0 0,0 1,1-1,-1 0,0 1,0-1,0 0,0 1,0-1,0 0,0 1,0-1,1 0,-1 0,0 1,0-1,0 0,0 0,1 0,-1 1,0-1,0 0,0 0,1 0,-1 0,0 0,1 0,0-1,-1 1,1 0,0-1,0 0,2-2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895 542,'2'0,"-4"0,2 0,0 0,0 0,0-1,0 1,0 0,0 0,0 0,0 0,0 0,0 0,0 0,0 0,0 0,0 0,0 0,0 0,0 0,0 0,0 0,0 0,0 0,0 0,0 0,0 0,0 0,0 0,0 0,0 0,0 0,0 0,0 0,0 0,0 0,0 0,1 0,-1 0,0 0,0 0,0 0,-1 1,1-1,0 0,0 0,0 0,0 0,0 0,0 0,0 0,0 0,0 0,0 0,0-1,-1 1,1 0,0 0,0 0,1 0,-1 0,0 0,0 0,0 0,0 0,0 0,0 0,0 0,0 0,0 0,0 0,0 0,0 0,0 0,0 0,0 0,0 0,0 0,0 0,0 0,1 0,-1 0,0 0,0 0,0 0,0 0,0 0,2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954 550,'2'0,"-4"0,2 0,0 0,0 0,0 0,0 0,0 0,0-1,0 1,0 0,0 0,0 0,0 0,0 0,0-1,1 1,-1 0,0 0,0-1,0 1,1 0,-1 0,0 0,0 0,0-1,0 1,1 0,-1 0,0 0,0 0,0 0,0 0,0 0,0 0,0 1,1-1,-1 0,0 1,0 0,0-1,1 1,-1 1,0-1,0 0,1 0,-1 1,0-1,0 0,0 2,0-1,0-1,0 1,0-1,0 0,0 0,0 1,0-1,-1 0,1-1,0 1,0 0,0-1,-1 1,1 0,0-1,0 1,-1-1,1 1,0-1,-1 1,1-1,0 0,-1 1,1-1,0 0,-1 0,1 1,-1-1,1 0,-1 0,1 0,0 0,-1 0,1 0,-1-1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958 532,'2'0,"-4"0,2 0,0 0,0 0,0 0,0 0,0 0,0 0,0 0,0 0,0 0,0 0,0 0,0 0,0 0,0 0,0 0,0 0,0 0,0 0,0 0,0 0,0 0,0 0,0 0,0 0,0 1,1-1,-1 0,0 0,0 0,0 0,0 0,0 0,0 0,0 0,0 0,0 0,0 0,0 0,0 0,0 0,0 0,0 0,0 0,0 0,0 0,0 0,0 0,0 0,0 0,0 0,0 0,0 0,0 0,0 0,0 0,0 0,0 0,0 0,0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755 553,'2'0,"-4"0,2 0,0 0,0 0,0-1,0 1,0 0,0 0,0 0,0 0,0 0,0 0,0 0,0 0,0 0,0 0,-1 1,1-1,0 0,0 0,-1 1,1-1,0 0,0 0,0 0,0 1,-1-1,1 0,0 0,0 0,0 0,0 0,0 0,0 0,0 0,0 0,0 0,0 0,0 0,1-1,-1 1,0-1,1 1,-1-1,0 1,1-1,-1 1,1-1,-1 1,0 0,0-1,1 1,-1 0,0-1,1 1,-1 0,0 0,0-1,0 1,0 0,0 0,0 0,0 0,0 0,0 0,1 0,-1 1,0-1,0 1,1 0,-1-1,0 1,0 1,1-1,-1 0,0 0,1 2,-1-2,0 0,0 0,1 0,-1 0,0 0,0 1,0-2,1 1,-1 0,0-1,0 0,0 0,0 1,0-1,0 0,0 0,0 1,0-1,0 0,0 0,0 0,1 0,-1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1035 543,'2'0,"-4"0,2 0,0 0,0 0,0 0,0 0,0 0,0 0,0 0,0 0,0 0,0 0,0 0,0 0,0 0,0 1,0-1,0 1,0 0,0 1,0-1,0 0,-1 0,1 1,0-1,0 0,-1 0,1 1,0-1,0 0,-1 0,1-1,0 1,0 0,0-1,0 1,-1 0,1 0,0-1,0 0,0 1,0-1,0 0,0 0,0 1,0-1,0 0,0 0,0 0,0 0,0 0,0 0,0 0,0 0,0 0,1-1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1047 550,'2'0,"-4"0,2 0,0 0,0 0,0 0,0 0,0 0,0 0,0 0,0 0,0 0,0 0,0 0,0 0,-1 0,1 0,-1 0,0 0,0 0,0 1,0-1,1 0,-1 0,0 0,1 0,-1 1,1-1,-1 0,1 0,0 0,0 0,-1 0,1 0,0 0,-1 1,1-1,0 0,0 0,0 0,0 0,0 0,0 0,0 1,0-1,0 0,0 0,0 1,0-1,1 1,-1-1,0 1,1-1,-1 1,1-1,-1 1,1 0,-1-1,1 1,-1-1,0 0,1 1,-1-1,0 0,1 1,-1-1,1 0,-1 0,0 1,0-1,1 0,-1 0,0 0,1 0,-1 0,0 0,1 0,-1 1,0-2,2 1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882 590,'2'0,"-4"0,2 0,0 0,0 0,0 0,0 0,0 0,0 0,0 0,0 0,0 0,0 0,0 0,0 0,0 0,0 0,0 0,0 0,0 0,0 0,0 0,0 0,0 0,0 0,0 0,0 0,0 1,0-1,0 0,0 0,-1 1,1-1,0 1,0-1,0 1,0 0,0-1,0 1,0 0,0-1,0 1,0 0,-1-1,1 1,0 0,0 0,0 0,0 0,0-1,0 1,0 0,0-1,0 1,-1-1,1 1,0-1,0 1,0-1,0 0,0 1,0-1,0 0,0 1,0-1,0 0,0 0,0 0,0 1,0-1,0 0,0 0,0 0,0 1,0-1,0 0,0 0,0 0,0 0,0 0,0 0,0 0,0 0,0 0,0 1,0-1,0 0,0 0,0 0,0 0,0 0,0 0,0 0,0 0,0 0,0 0,0 0,0 0,0 0,0 0,0 0,0 0,0-1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936 601,'2'0,"-4"0,2-1,0 1,0 0,0 0,0 0,0 0,0 0,0 0,0-1,0 1,0 0,0 0,0 0,0 0,0-1,0 1,1 0,-1 0,0-1,0 1,1 0,-1 0,0 0,0 0,1-1,-1 1,0 0,1 0,-1 0,0 0,1 0,-1 0,0 0,1 0,-1 0,1 0,-1 1,0-1,0 0,1 0,-1 1,0-1,0 1,0 0,0-1,0 1,0 0,0-1,0 1,0 0,-1 0,1 0,-1 0,0 0,1 0,-1 0,0 0,0-1,1 1,-1 0,0-1,1 1,-1-1,1 0,0 1,-1-1,1 0,0 0,-1 0,1 1,0-1,0 0,0 0,0 0,0 0,0 0,0 0,0 0,0 0,0 0,0 0,0 0,0 0,0 0,0 0,0 0,0 0,-1-1,1 1,0 0,1 0,-1 0,0 0,1 0,-1 0,0 0,1 0,-1 0,1 0,-1 0,0 0,1 0,-1 0,1 0,0 1,-1-1,0 0,1 0,0 0,-1 0,1 0,-1 0,0 0,1 0,-1 0,0 0,1 0,-1 0,0 0,1 0,-1 0,0 0,1 0,-1 0,0-1,0 1,1 0,-1 0,0 0,1 0,0-1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962 596,'2'0,"-4"-1,2 1,1 0,-1 0,0 0,0 0,0-1,0 1,0 0,0 0,0 0,0 0,0 0,0 0,0-1,0 1,0 0,0 0,0 0,0 0,0 0,0 0,0 0,0 0,0 0,0 0,1-1,-1 1,0 0,0 0,0 0,0 0,0 0,0 0,0 0,0 0,0 0,0 0,0 0,0 0,0 0,0 0,0 0,-1 1,1-1,0 1,0 0,-1-1,1 1,0 0,0-1,-1 1,1 0,0 0,-1 0,1 0,-1 0,1 0,0-1,0 1,0 0,-1-1,1 1,0-1,0 1,0-1,0 1,0-1,-1 1,1 0,0-1,0 1,0-1,0 0,0 1,0-1,0 0,0 1,0-1,0 0,0 0,0 1,0-1,0 0,0 0,0 0,0 0,1 0,-1 1,0-1,0 0,0 0,1 0,-1 0,0 0,1 0,-1 0,0 0,0 0,0 0,0 0,1 0,-1 0,0 0,1 0,-1 0,0 0,0 0,0 0,1 0,-1-1,0 1,0 0,0 0,0 0,1 0,-1-1,0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956 604,'2'0,"-4"0,2 0,0 0,1 0,-1 0,0 0,1 0,-1 0,0 0,1 0,-1 0,0 0,0 0,1 0,-1 0,0 0,1 0,-1 0,0 0,0 0,0 0,0 0,1 0,-1 0,0 0,0 0,0 0,0 0,0 0,0 0,0 0,0 0,0 0,0 0,0 0,0 0,0 0,-1 0,0 0,0 0,0 0,1 0,-1 0,0 0,0 0,1 0,-1 0,1 0,-1 0,1 0,-1 0,1 0,0 0,-1 0,1 0,0 0,0 0,-1 0,1 0,0 0,0 0,0 0,0 0,0 0,0 0,0 0,0 0,0 0,-1 0,1 0,0 0,0 0,0 0,0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1009 600,'2'0,"-4"0,2 0,0 0,0 0,0 0,0 0,0-1,1 1,-1 0,0 0,0 0,1 0,-1 0,1 0,-1 0,1 0,0 0,-1 0,1 1,0-1,-1 0,1 0,-1 0,1 1,-1-1,1 0,-1 1,0-1,0 0,1 0,-1 1,0-1,0 0,0 1,0-1,0 1,-1-1,1 1,0-1,0 0,-1 1,1-1,0 0,-1 0,1 0,0 1,-1-1,1 0,0 0,0 0,-1 0,1 0,0 0,0 0,0 0,0 0,0 0,-1 0,1 0,0 0,0 0,0 0,0 0,0 0,0 0,1 0,-1 0,1 0,0 0,-1 0,0 0,1 1,-1-1,1 0,-1 1,1-1,-1 1,0-1,1 1,-1-1,0 0,0 1,0-1,0 0,0 1,0-1,0 1,0-1,0 0,0 1,0-1,-1 1,1-1,0 1,-1-1,1 0,0 0,-1 1,1-1,-1 0,1 0,0 0,0 0,-1 0,1 0,0 0,0 0,-1 0,1 0,0 0,0 0,-1 0,1 0,0 0,0-1,0 1,0 0,1-1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1042 600,'2'0,"-4"0,2 0,1 0,-1 0,0-1,0 1,0 0,0 0,0 0,0-1,0 1,0 0,0 0,0 0,0 0,0 0,0-1,0 1,0 0,0 0,0 0,0 0,0 0,0 0,1 0,-1 0,0 0,0 0,0 0,0-1,0 1,0 0,0 0,0 0,0 0,0 0,0 0,-1 1,1-1,0 1,0 0,-1-1,1 1,0 0,-1 0,1 0,0 0,-1 0,1 0,0 0,-1 0,1 0,0 0,0-1,-1 1,1 0,0-1,0 1,0 0,0-1,0 1,0-1,-1 1,1 0,0-1,0 1,0-1,0 0,0 1,0-1,0 0,0 0,0 0,0 1,0-1,0 0,0 0,0 0,0 1,1-1,-1 0,0 0,0 0,0 0,0 0,1 0,-1 1,0-1,0 0,1 0,-1 0,0 0,1 0,-1 0,0 0,1 0,-1 0,0 0,1-1,-1 1,0 0,2-1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1032 607,'2'0,"-4"0,2 0,0 0,0 0,0 0,1 0,-1 0,0-1,0 1,1 0,-1 0,1 0,-1 0,1 0,0 0,0 0,-1 0,1 0,0 0,0 0,-1 0,1 0,0 0,-1 0,1 0,-1 0,1 0,-1 1,0-1,1 0,-1 0,0 0,0 0,0 0,0 0,0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1055 594,'2'0,"-4"0,2 0,0 0,0-1,0 1,0 0,0 0,1 0,-1 0,0 0,0 0,0 0,1 0,-1 0,0 0,0 0,1 0,-1 0,0 0,0 1,0-1,1 1,-1-1,0 1,0 0,-1-1,1 1,0 0,0 0,0 0,-1-1,1 1,0 0,0-1,0 1,0-1,-1 1,1-1,0 0,0 0,0 1,1-1,-1 0,0 0,0 0,0 0,1 0,-1 0,0 1,1-1,-1 0,1 0,0 0,-1 0,1 0,-1 0,1 0,-1 0,0 0,1 0,-1 0,0 0,0 0,1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778 536,'2'0,"-4"0,2 0,0 0,0 0,0 0,0 0,0 0,0 0,0 0,0-1,0 1,0 0,0 1,1-1,-1 0,1 1,-1 0,2 1,-2-1,1 0,-1 1,1-1,-1 1,1-1,-1 1,1 0,-1 0,0 0,0 0,0 0,0 0,-1 0,1-1,0 1,-1-1,0 2,1-2,-1 1,1-1,0 0,-1-1,1 1,0 0,-1-1,1 1,0-1,0 0,-1 1,1-1,0 0,0 0,0 0,-1 1,1-1,0 0,0 0,0 0,-1 0,1 0,0 0,0 0,-1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871 651,'2'0,"-4"0,2 0,0-1,0 1,0 0,0 0,0 0,-1 0,1 0,0 0,0 0,0 0,0-1,0 1,0 0,0 0,1 0,-1-1,0 1,0 0,0 0,1 0,-1-1,0 1,1 0,-1 0,1-1,-1 1,0 0,1 0,-1 0,0 0,1 0,-1 0,1-1,-1 1,0 0,0 0,1 0,-1 1,0-1,1 0,-1 0,1 0,-1 0,0 1,0-1,1 0,-1 0,0 1,0-1,0 0,1 1,-1 0,0-1,0 1,0-1,0 1,0-1,0 1,-1-1,1 2,-1-2,1 1,0-1,-1 0,1 1,-1-1,1 1,0-1,-1 0,1 0,0 1,-1-1,1 0,-1 0,1 0,0 0,-1 0,1 0,-1 0,0 0,1 0,-1 0,1-1,0 1,-1 0,1 0,0 0,-1-1,1 1,0 0,0 0,0-1,0 1,0 0,0-1,0 1,0 0,0-1,0 1,0-1,0 0,1 1,-1-1,0 1,1 0,-1-1,0 1,1 0,-1-1,0 1,1 0,-1 0,0 0,0 0,1-1,-1 1,0 0,0 0,0 0,0 0,1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922 649,'2'0,"-4"0,2 0,0-1,0 1,0 0,0 0,0 0,0 0,0 0,0-1,0 1,0 0,0-1,0 1,0 0,0 0,0-1,1 1,-1 0,0 0,0-1,0 1,1 0,-1 0,0 0,1 0,-1-1,0 1,1 0,-1 0,0 0,1 0,-1 0,0 0,1 1,-1-1,0 0,1 0,-1 0,0 1,0-1,0 0,1 1,-1-1,0 1,0 0,0-1,-1 1,1 0,0 0,0 0,-1 0,1-1,0 1,0 0,-1-1,1 1,-1-1,1 1,0-1,0 0,-1 1,1-1,0 0,0 0,0 0,-1 0,1 0,0 1,0-1,0 0,0 0,0 0,0 0,0 0,0 0,0 0,0 0,0 0,0 0,0 0,0 0,0 0,0 0,0 0,-1 0,1 0,1 0,-1 0,0 0,1 1,-1-1,1 0,0 0,0 0,0 0,-1 0,2 0,-1 0,0 0,0 0,0 0,0 0,0 0,-1 0,1 0,0 0,0 0,-1 0,1 0,0 0,-1 0,1 0,-1 0,1 0,-1 0,0 0,0 0,1 0,-1 0,0 0,0 0,1 0,-1 0,0 0,0 0,0 0,0 0,0 0,0 0,2-1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1024 641,'2'0,"-4"0,2 0,0 0,0 0,1 0,-1-1,0 1,0 0,0 0,0 0,0 0,0 0,0 0,0 0,0 0,0 0,0 0,0 0,-1 0,0 0,0 0,0 0,0 1,0-1,-1 1,1-1,-1 1,1 0,-1 0,1-1,0 1,-1 0,1 0,-1 0,1 0,1 0,-1-1,0 1,1-1,0 1,-1 0,1 0,0-1,0 1,0 0,0-1,0 1,0-1,0 1,0-1,1 1,-1-1,0 1,0-1,0 0,0 0,1 1,-1-1,0 0,0 0,0 1,1-1,-1 0,0 0,1 0,0 0,-1 0,0 0,1 0,0 0,-1 0,1 0,-1-1,1 1,-1 0,1-1,-1 1,1-1,-1 1,1-1,-1 1,0-1,1 0,-1 1,0-1,0 0,0 1,0-1,0 1,0-1,-1 1,1-1,-1 1,1-1,0 1,-1 0,1-1,-1 1,1 0,-1-1,1 1,-1 0,1 0,0 0,0 0,0 0,0-1,-1 1,1 0,0 0,0 0,0 0,0 0,0 0,0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1040 637,'2'0,"-4"0,2 0,0 0,0-1,0 1,0 0,0 0,0 0,0 0,0 0,0 0,0 0,0 0,0-1,0 1,0 0,0 0,0 0,0 0,0 0,0 0,0 0,0 0,0 0,-1 1,1 0,0 1,-1-1,1 0,0 0,-1 0,1 0,0 0,-1 1,1-1,0 0,-1 0,1-1,0 1,0 0,0 0,-1-1,1 1,0-1,0 1,0 0,0-1,0 1,0-1,0 0,0 1,0-1,0 0,0 1,0-1,0 0,0 1,0-1,0 0,0 1,0-1,1 0,-1 0,0 1,0-1,0 0,0 0,0 0,1 0,-1 1,0-1,0 0,1 0,-1 0,0 0,1 0,-1 0,0 0,1-1,-1 1,1 0,-1 0,0-1,1 1,-1 0,0 0,1-2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1024 646,'2'0,"-4"0,2 0,0 0,0 0,-1 0,1 0,0 0,0 0,0 0,0 0,0 0,0 0,0 0,0 0,0 0,1 0,0 0,-1 0,1 0,0 0,0 0,1 0,-1 0,0 0,1 0,-1 0,0 0,0 0,0 0,0 0,-1 0,1 0,0 0,-1 0,0 0,1 0,-1 0,0 0,1 0,-1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1083 537,'2'0,"-4"0,2 0,1 0,-1 0,0 0,0 0,0-1,0 1,0 0,0 0,0 0,0 0,0 0,0 0,0 0,0 1,0-1,0 0,0 1,0-1,1 1,-1 0,0 0,0 0,0 0,0 0,1 1,-1-1,0 0,0 1,0-1,0 0,1 1,-1-1,0 1,0 0,1-1,-1 1,0 0,0-1,0 1,1-1,-1 1,0 0,0 0,0-1,0 1,0-1,0 1,0 0,0-1,0 1,0 0,0 0,0-1,0 1,0-1,0 1,0 0,0-1,0 1,0 0,0-1,0 1,0-1,0 0,-1 1,1-1,0 0,0 1,0-1,-1 0,1 1,0-1,0 0,0 0,0 0,-1 0,1 0,0 0,0 0,0 0,-1 0,1 0,0 0,0 0,-1 0,1 0,0-1,0 1,0 0,0-1,0 1,0 0,-1-1,1 1,0 0,0 0,0-1,0 1,0 0,-1 0,1 0,0 0,0-1,0 1,0 0,-1 0,1 0,0-1,0 1,-1 0,1 0,0-1,0 1,0-1,0 1,-1 0,1-1,0 1,0-1,0 1,0-1,0 0,0 1,0-1,0 0,0 1,0-1,-1 0,1 1,0-1,0 0,0 1,0-1,0 0,0 1,0-1,0 0,0 0,0 1,0-1,0 0,0 0,0 0,0 0,0 1,0-1,0 0,0 0,0 0,0 0,0 0,0 0,0 1,0-1,0 0,0 0,0 0,0 0,0 0,0 0,0 0,0 0,0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1099 595,'2'0,"-4"0,2 0,0 0,0 0,0 0,0 0,0 0,0 0,0 0,0 0,0 0,0 0,0 0,0 0,0 0,0 0,0 0,0 0,0 0,0 0,0 0,0 0,0 0,0 0,0 0,0 0,0 0,0 0,0 0,0 0,0 0,0 0,0 0,0 0,0 0,0 0,1 0,-1 0,0 0,0 0,1 0,-1 0,0 0,0 0,0 0,0 0,0 0,1 0,-1 0,0 0,0 0,0 0,0 0,0 0,0 0,0 0,1 0,-1 0,0 0,0 0,0 0,0 0,0 0,0 0,0 0,0 0,0 0,0 0,0 0,0 0,1 0,-1 0,0 0,0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1102 596,'2'0,"-4"0,2 0,0 0,0 0,0 0,0 0,0 0,0 0,0 0,0-1,0 1,0 0,0 0,0 0,0 0,0 0,0 0,0 0,0 0,-1 0,1 0,0 0,0 0,0 0,0 0,0 0,0 0,0 0,0 0,0 0,0 0,-1 0,1 0,0 0,0 0,0 0,0 0,0 0,0 0,0 0,-1 0,1 0,0 0,0 0,0 0,0 0,0 0,0 0,0 0,0 0,0 0,0 0,0 0,0 0,-1 0,1 0,0 0,0 0,0 0,0 0,0 0,0 0,0 0,0 0,0 0,0 0,0 0,1 0,-1 0,0 0,1 0,-1 0,1 0,-1 0,1 0,-1 0,1 0,-1 0,1 0,-1 0,0 0,1 0,-1 1,0-1,0 0,1 0,-1 0,0 0,0 0,0 0,1 0,-1 0,0 0,0 0,0 0,0 0,0 0,0 0,0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1097 588,'2'0,"-4"0,2 0,0 0,0 0,0 0,0 0,0 0,0 0,0 0,0 0,0 0,0 0,0 0,0 0,0 0,0 0,0 0,0 0,1 0,-1 0,1 0,0 0,0 0,-1 0,1 0,0 0,0 0,0 0,-1 0,1 0,0 0,0 0,-1 0,1 0,-1 0,1 0,-1 0,0 0,1 0,-1 0,0 0,0 0,0 0,0 0,0 0,0 0,0 0,0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1130 584,'2'0,"-4"0,2 0,0 0,0 0,0 0,0 0,0 0,0-1,0 1,0 0,0 0,0 0,0 0,0 0,0 0,0 0,0-1,0 1,0 0,0 0,0 0,0 0,0-1,0 1,0 0,0 0,0 0,0 0,1 0,-1 0,0 0,0 0,0 0,0-1,0 1,0 0,0 0,0 0,0 0,0 0,0 0,0 0,0 1,-1-1,1 0,0 1,-1-1,1 1,0 0,-1-1,1 1,-1 0,1 0,-1 0,1 0,-1-1,1 1,-1 1,1-2,0 1,0 0,0-1,0 1,0 0,0-1,0 1,0-1,0 1,0-1,0 0,0 1,0-1,0 0,0 1,0-1,0 0,1 0,-1 1,0-1,0 0,1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288 630,'2'0,"-4"-1,2 1,0 0,0 0,0 0,0 0,0 0,-1 0,1 0,0 0,0 0,0 0,0 0,0 0,0 0,0 0,0 0,0 0,0 0,0 0,0 0,0 0,0 0,0 0,0 0,0 0,0 0,1 1,-1-1,0 1,0-1,0 2,0-2,0 1,0 0,0 0,1 0,-1-1,0 1,0 0,0 0,0 0,0 0,0-1,1 1,-1-1,0 1,0 0,0-1,0 1,0-1,0 1,0-1,0 0,0 0,0 0,0 1,0-1,0 0,1 0,-1 0,0 0,0 0,0 0,0 0,0 0,0 0,0 0,0 0,0 0,0 0,0 0,0 0,0 0,0-1,0 1,1 0,-1-1,0 1,0-1,0 0,0 1,1-1,-1 0,0 0,1 0,-1 0,0 1,0-1,0 0,0 1,1-1,-1 1,0-1,0 1,0-1,0 1,1 0,-1-1,0 1,0 0,0-1,0 1,0 0,1 0,-1 0,0 0,0-1,0 1,1 0,-1 0,0 0,0 0,1 0,0 0,-1 0,0 0,1 0,-1 0,0 0,1 0,-1 0,0 1,1-1,-1 0,0 0,0 0,1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1129 575,'2'0,"-4"0,2 0,0 0,0 0,0 0,0 0,0 0,0 0,0 0,0 0,0 0,0 0,1 0,-1 0,0 0,0 0,0 0,0 0,0 0,0 0,0 0,0 0,0 0,0 0,0 0,0 0,0 0,1 0,-1 0,0 0,0 0,0 0,0 0,0 0,0 0,0 0,0 0,1 0,-1 0,0 0,0 0,0 0,0 0,0 0,0 1,0-1,0 0,0 0,0 0,0 0,0 0,0 0,0 0,0 0,0 0,0 0,0 0,0 0,0 0,0 0,0 0,0 0,0 0,0 0,0 0,0 0,0-1,0 1,0 0,0 0,0 0,0 0,0 0,0 0,0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1153 576,'2'0,"-4"-1,2 1,1 0,-1 0,0 0,0 0,0-1,0 1,0 0,0 0,0 0,0 0,0 0,0 0,0 0,0 0,0 0,0 0,0 0,0 0,0 0,0 0,0 0,-1 0,1 0,-1 1,0-1,0 1,0 0,1 0,-1 0,0 0,-1 1,1-1,0 1,0-1,0 1,1-1,-1 1,0 0,0 0,1-1,-1 1,1 0,0-1,0 1,0-1,0 1,0-1,1 1,-1-1,0 0,0 1,1-1,-1 0,0 0,0 0,1 0,-1 0,0-1,0 1,0-1,1 1,-1-1,0 1,1-1,-1 1,0-1,0 0,0 0,1 1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1157 587,'2'0,"-4"0,2 0,0-1,0 1,0 0,0 0,0 0,0 0,0 0,0-1,0 1,0 0,0 0,0 0,0 0,0 0,0 0,0 0,0 0,0 0,0 0,0-1,0 1,0 0,0 0,0 0,0 0,0 0,0 0,0 0,0 0,0 0,0 0,0 0,0 0,0 0,0 0,0 0,0 0,0 0,-1 1,1-1,0 1,0 0,0 0,-1 0,1 0,0 0,-1 0,1 0,0 0,-1 0,1 0,0 0,0-1,0 1,0 0,0-1,-1 1,1 0,0-1,0 1,0-1,0 1,0-1,0 1,0-1,0 0,0 0,0 1,0-1,0 0,-1 0,1 0,0 0,0 1,0-1,0 0,0 0,0 0,0 0,0 0,0 0,0 0,0 0,0 0,0 0,0 0,0 0,0 0,0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1164 591,'2'0,"-4"0,2 0,0 0,0 0,0 0,0 0,0 0,0 0,-1 0,1 0,0 0,0 0,0 0,0 0,0 0,0 0,0-1,0 1,0 0,0 0,0 0,0 0,1 0,-1 0,0-1,0 1,0 0,0 0,0 0,0 0,1 0,-1 0,0 0,0 0,0 0,1 0,-1 0,0 0,0 0,1 0,-1 1,0-1,0 0,0 0,0 1,0-1,0 0,0 1,0 0,0-1,0 1,-1 0,1 0,-1 0,1 0,-1 0,1-1,-1 1,1-1,-1 1,1-1,-1 0,1 1,-1-1,1 0,0 1,0-1,-1 0,1 0,0 0,0 0,0 0,0 1,0-1,0 0,0 0,-1 0,1 0,0 0,0 0,0 0,0 0,1 0,-1 1,0-1,0 0,0 0,1 0,-1 1,0-1,1 0,0 0,-1 0,1 0,-1 1,1-1,-1 0,1 0,0 0,-1 0,0 0,1 0,-1 0,0 0,1 0,-1 0,0 0,1 0,-1 0,1 0,-1 0,0 0,0 0,1 0,-1 0,0 0,0 0,0-1,0 1,1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1187 586,'2'0,"-4"0,2 0,0-1,0 1,0 0,0 0,0-1,0 1,0 0,0 0,0 0,0 0,0-1,0 1,1 0,-1 0,0 0,0 0,0 0,0 0,0 0,0 0,0 0,0-1,0 1,-1 0,1 0,0 0,0 0,0 0,0 0,0 1,0-1,0 1,-1-1,1 1,0-1,0 1,-1 0,1-1,0 1,0 0,-1 0,1 0,0 0,0 0,0-1,-1 1,1 0,0 0,0 0,0 0,0-1,0 1,-1 0,1-1,0 1,0 0,0-1,0 1,0-1,0 1,0-1,0 0,0 1,0-1,0 0,0 0,0 1,0-1,0 0,0 0,0 0,0 0,0 0,0 1,0-1,0 0,0 0,0 0,0 0,1 0,-1 0,0 0,0 0,1 0,-1 0,0 0,1 0,-1 0,1 0,-1 0,0 0,1 0,-1 0,0 0,1-1,0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1174 594,'2'0,"-4"0,2 0,0 0,0 0,0 0,0 0,0 0,0 0,0 0,0 0,0 0,-1 0,1 0,0 0,0 0,0 0,0 0,0 0,0 0,0 0,1-1,-1 1,0 0,1 0,-1 0,1 0,0 0,0 0,-1 0,1 0,0 0,-1 0,1 0,0 0,-1 0,1 0,0 0,-1 0,1 0,-1 0,0 0,1 0,-1 0,0 0,0 0,1 0,-1 0,0 0,0 0,0 0,0 0,0 0,0 0,0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1206 570,'2'0,"-4"0,2 0,0 0,0 0,0 0,0 0,0 0,0 0,0 0,0 0,0 0,0 0,0 0,0-1,0 1,0 0,0 0,1 0,-1 1,0-1,1 0,-1 0,0 0,1 1,-1-1,0 0,0 1,1-1,-1 1,0 0,0-1,0 1,0-1,-1 1,1 0,0-1,0 1,-1 0,1-1,0 1,-1-1,1 1,0-1,-1 1,1-1,0 1,0-1,0 1,0-1,0 0,0 0,0 0,0 1,0-1,0 0,0 0,1 1,-1-1,0 0,1 0,-1 0,1 0,-1 0,0 0,1 0,-1 0,0 0,1 0,-1 0,0 0,0 0,0 0,0 0,1 1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1201 601,'2'0,"-4"0,2 0,0 0,0 0,0 0,-1 0,1 0,0 0,0 0,0 0,0 0,0 0,0 0,0 0,0 0,0 0,0 0,0 0,0 0,0 0,0 0,0 0,0 0,0 0,0 0,0 0,0 0,0 0,0 0,1 0,-1 0,1 0,0 0,-1 0,1 0,-1 0,1 0,-1 0,0 1,1-1,-1 0,0 0,1 0,-1 0,0 0,1 0,-1 0,0 0,0 0,0 0,1 0,-1 0,0 0,1 0,-1 0,0 0,1 0,0 0,1-1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1249 583,'2'0,"-4"0,2 0,0-1,0 1,0 0,0 0,0 0,0 0,0 0,0 0,0 0,0 0,0 0,0 0,0 0,0 0,0 0,0 0,-1 0,0 1,0-1,0 1,0 0,0-1,0 1,0 0,0 0,0 0,-1 1,1-1,0-1,0 1,0 0,1 0,-1 0,0 1,0-1,1-1,-1 1,1 0,0-1,-1 1,1 0,0-1,0 1,0-1,0 1,-1-1,1 0,0 1,0-1,0 0,0 1,1-1,-1 0,0 1,0-1,0 0,0 0,1 0,-1 1,0-1,1 0,-1 0,0 0,1 0,-1 0,0 0,1 0,-1 0,0 0,1 0,-1 0,1 0,-1 0,0 0,1 0,-1 0,0-1,1 1,-1 0,0 0,0-1,0 1,0 0,0 0,1-1,-1 1,0-1,0 1,-1 0,1-1,0 1,0 0,0 0,0-1,-1 1,1 0,0-1,-1 1,1 0,0-1,-1 1,1 0,0 0,0 0,-1 0,1 0,0-1,0 1,0 0,0 0,0 0,0 0,0 0,0 0,0 0,0 0,0 0,-1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1259 586,'2'0,"-4"0,2 0,0 0,0 0,0 0,0 0,0 0,0 0,0 0,0 0,0 0,0 0,0 0,0 0,0 1,-1-1,1 1,0 0,0 0,0 0,0 0,-1 0,1 1,0-1,0 0,0 0,-1 0,1 0,0 0,0 0,0-1,0 1,0 0,-1-1,1 1,0 0,0-1,0 1,0-1,0 0,0 0,0 1,0-1,0 0,0 0,0 1,1-1,-1 0,0 0,0 0,0 0,1 0,-1 0,0 0,0 0,1 0,-1 0,0 0,1 0,-1 0,0 0,1 0,0-1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278 609,'2'0,"-4"0,1 0,1 0,0 0,0 0,0 0,0 0,0 0,0 0,0 0,0 0,0 0,0 0,0 0,0 0,0 0,0 0,0 0,1 0,0 0,0 0,0 0,0 0,2 0,-2 0,1 0,-1 0,0 0,1 0,-1-1,0 1,1 0,-1 0,0 0,-1 0,1 0,0 0,0 0,-1 0,1 0,-1 0,0 0,1 0,-1 1,1-1,-1 0,0 0,0 0,1 0,-1 0,0 0,0 0,0 0,0 0,1 0,-1 0,0 0,0 0,0 0,0 0,0 0,0 0,0 0,0 0,0 0,0 0,0 0,0 0,0 0,1 0,-1 0,0 0,0 0,0-1,0 1,0 0,0 0,-1-1,1 1,0 0,0 0,0-1,-1 1,1 0,0-1,0 1,0 0,0 0,0 0,-1 0,1-1,0 1,0 0,0 0,0 0,0 0,0 0,0 0,0 0,0 0,0 0,0 0,0 0,0-1,0 1,0 0,0 0,0 0,0 0,0 0,0 0,0 0,0 0,0 0,1 1,0-1,0 1,-1-1,1 0,-1 0,0 1,1-1,-1 0,0 0,1 1,-1-1,0 1,1-1,-1 1,0-1,0 0,0 1,-1-1,1 0,0 1,-1 0,1-1,0 1,-1-1,1 0,0 0,0 1,-1-1,1 0,0 0,0 0,0 1,-1-1,1 0,0 0,0 0,0 0,0 0,0 0,0 0,0 0,0 1,0-1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1250 594,'2'0,"-5"0,3 0,0 0,0 0,0 0,0 0,0 0,0 0,0 0,0 0,0 0,0 0,0 0,0 0,0 0,0 0,0 0,0 0,0 0,0 0,0 0,1 0,0 0,-1 0,1 0,-1 0,0 0,1 0,-1 0,0 0,1 0,-1 0,0 0,1 0,-1 0,0 0,1 0,-1 0,0 0,1 0,-1 0,2-1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1275 568,'2'0,"-4"0,2 0,0 0,0 0,0 0,0 0,0 0,0 0,0 0,0 0,1 0,-1 0,1 0,-1 1,0-1,0 0,1 0,-1 1,0-1,0 0,0 1,0-1,0 1,0 0,-1-1,1 1,0 0,-1 0,1-1,-1 1,1 0,-1-1,0 1,1 0,-1-1,1 0,0 1,-1-1,1 0,0 1,0-1,0 0,0 0,0 0,0 1,0-1,0 0,0 0,1 0,-1 1,0-1,1 0,-1 0,1 1,0-1,1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1291 572,'2'0,"-4"0,2 0,0 0,0 0,0 0,0 1,0-1,0 1,0 0,0-1,1 1,-1 0,1 0,-1 0,1 0,-1 1,0-1,1 0,-1 0,1 0,-1 1,0-1,1 0,-1 0,0 1,0-1,0 0,0 1,0-1,0 1,0-1,0 0,-1 1,1-1,-1 0,1 1,-1-1,1 0,-1 0,1 1,-1-2,1 1,0 0,-1-1,1 1,-1-1,1 1,0-1,0 0,-1 1,1-1,0 0,0 1,0-1,0 0,0 0,0 0,-1 0,1 0,0 0,0 0,0 0,0 0,0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1094 680,'2'0,"-5"0,3 0,0 0,0 0,0 0,0 0,0 0,0 0,0 0,0 0,0 0,0 0,0 0,0 0,0 0,0 0,0 0,0 0,0 0,0 0,1 0,-1 0,1 0,-1 0,0 0,1 0,-1 0,0 0,0 0,1 0,-1 0,0 0,0 0,0 0,0 0,0 0,0 0,0 0,0 0,0 0,0 0,0 0,0 0,-1 0,0 0,1 0,-1 0,0 0,1 0,-1 0,1 0,0 0,-1 0,1 0,0 0,0 0,-1 0,1 0,0 0,0 0,0 0,0 0,0 0,0 0,0 0,0 0,0 0,0 0,0 0,0 0,1 0,-1 0,0 0,1 0,1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1106 676,'2'0,"-4"0,2 0,0 0,0 0,0 0,0 0,0-1,0 1,0 0,0 0,0 0,0 0,1 0,-1-1,0 1,0 0,0-1,1 1,-1 0,1-1,-1 1,0-1,1 1,-1-1,1 1,-1 0,0 0,0-1,1 1,-1 0,0 0,0 0,0 0,0-1,0 1,0 0,0 0,1 0,-1 0,0 0,0 0,0 0,0 0,0 0,0 0,0 0,0 1,0-1,0 1,0 0,0-1,0 1,1 0,-1 1,0-1,0 0,0 0,-1 0,1 0,0 1,0-1,0 0,0 0,0 0,0 0,0 1,-1-1,1 0,0 0,0 0,0 0,0-1,-1 1,1 0,0-1,0 1,0-1,-1 1,1 0,0-1,0 0,-1 1,1-1,0 0,-1 1,1-1,-1 0,1 0,-1 0,1 1,-1-1,1 0,0 0,-1 0,1 0,0 0,0 0,-1 0,1-1,0 1,-1 0,1-1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1115 655,'2'0,"-4"0,2 0,0 0,0 0,0 0,0 0,0 0,0 0,0 0,0 0,0 0,0 0,0 0,0 0,0 0,0 0,0 0,0 0,0 0,0 0,0 0,0 0,0 0,0 0,0 0,0 0,0 0,0 0,0 0,0 0,0 0,0 0,0 0,0 0,0 0,0 0,0 0,0 1,0-1,0 0,0 0,0 0,0 1,0-1,0 0,0 0,0 0,0 0,0 0,0 0,0 0,0 0,0 0,0 0,0 0,0 0,0 0,0 0,0 0,0 0,0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1138 664,'2'0,"-4"0,2 0,0 0,1 0,-1 0,0 0,0-1,0 1,0 0,0 0,0 0,1 0,-1 0,0 0,0 0,0 0,0 0,0 0,0 0,0 0,0 0,0 0,0 0,0 0,0 0,0 0,0 0,0 0,-1 1,1 0,-1 0,1 0,-1 0,0 0,1 1,-1-1,0 0,1 0,-1 0,0 1,1-1,-1 0,1 1,-1-1,1 2,-1-2,1 0,0 1,0-1,0 0,0 0,0 1,0-1,0 1,0-1,0 0,1-1,-1 1,0 0,0-1,1 1,-1 0,0-1,0 1,0-1,1 0,-1 1,0-1,0 0,0 0,0 1,0-1,1 0,-1 0,0 0,0 1,0-1,0 0,1 0,-1 0,0 0,0 0,0 0,0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1157 674,'2'0,"-4"0,2 0,0 0,0 0,0 0,0 0,0 0,0 0,0 0,0 0,0 0,0 0,0 0,0 0,1 0,-1 0,0 0,0 0,0 0,0 0,0 0,0-1,0 1,0 0,0 0,0 0,0 0,0 0,0 0,0 0,0 0,0 0,0 0,0 0,0 0,0 0,0 0,0 0,0 0,0 0,0 0,0 0,-1 1,0-1,0 0,1 1,-1-1,0 0,1 1,-1-1,0 0,0 1,1-1,-1 1,0 0,1-1,-1 0,1 1,-1-1,1 1,0-1,-1 0,1 1,0-1,0 0,0 1,0-1,-1 0,1 1,0-1,0 0,0 1,0-1,0 1,0-1,0 0,0 1,0-1,0 0,0 1,0-1,1 0,-1 0,0 1,0-1,0 0,1 0,-1 1,0-1,1 0,-1 0,0 0,1 0,-1 1,0-1,1-1,-1 1,1 0,-1 0,1 0,-1 0,0-1,0 1,1 0,-1 0,0-1,0 1,1 0,-1-1,0 1,0 0,0-1,0 1,0 0,0 0,0-1,-1 1,1-1,0 1,-1 0,1-1,-1 1,1 0,0 0,-1 0,1-1,0 1,0 0,-1 0,1 0,0 0,0 0,0 0,0 0,0 0,0 0,0 0,0 0,0 0,0 0,0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1180 669,'2'0,"-4"-1,2 1,0 0,0 0,0 0,0 0,0-1,0 1,0 0,0 0,0 0,0 0,0 0,0 0,0 0,0 0,0 0,0 0,0 0,0 0,0 0,0 0,0 0,0 0,0 0,-1 1,1 0,0-1,0 1,0 0,0 0,0 0,0 0,0-1,0 1,0 0,0 0,-1 0,1 0,0-1,0 1,0 0,0 0,0 0,0-1,0 1,0 0,-1-1,1 1,0-1,1 1,-1-1,0 0,0 1,0-1,0 0,0 0,0 1,0-1,1 0,-1 0,0 1,0-1,1 0,-1 0,0 0,0 0,1 0,-1 0,0 0,0 0,1 0,-1 0,0 0,1 0,-1 0,1 0,-1 0,0 0,1-1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1169 677,'2'0,"-4"0,2 0,0 0,0 0,0 0,0 0,0 0,0 0,0 0,0 0,0 0,0 0,1 0,-1 0,1 0,0 0,0 1,0-1,0 0,1 0,-1 0,0 0,0 0,-1 0,1 1,0-1,-1 0,1 0,0 0,-1 0,1 0,-1 0,0 0,1 0,-1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321 629,'2'0,"-4"-1,2 1,0 0,0 0,0 0,0 0,0 0,0 0,0 0,0 0,0 0,0-1,0 1,0 0,0 0,0 0,0 0,0 0,0 0,0 0,0 0,0 0,0 0,0 0,0 0,0 1,-1-1,1 0,-1 1,1-1,0 1,-1-1,1 1,-1 0,1-1,0 1,0 0,0-1,0 1,-1 0,1 0,0 0,0 0,1 1,-1-1,0 0,0 0,0-1,1 1,-1 0,0 0,0 0,0-1,0 1,1 0,-1 0,0-1,0 1,0 0,0-1,1 0,-1 1,0-1,1 1,-1-1,0 0,3 1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1196 668,'2'0,"-4"0,2 0,0 0,0 0,0 0,0 0,0 0,0 0,1 0,-1 1,1 0,-1 0,1 0,-1 0,1 0,-1 0,1 1,-1-1,0 1,1-1,-1 0,0 1,0-1,0 1,0 1,0-2,0 0,0 1,-1-1,1 0,0 0,-1 0,1 0,-1 0,1-1,-1 1,1-1,0 0,0 1,-1-1,1 0,0 0,0 0,0 1,0-1,0 0,0 0,0 0,-1 0,1 0,0 0,0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1211 686,'2'0,"-4"0,2 0,0 0,0 0,0 0,0 0,0 0,0 0,0 0,0 0,0 0,0 0,0 0,0 0,0 0,0 0,0 0,0 0,0 0,0 0,1 0,-1 0,0 0,1 0,-1 0,0 0,1 0,-1 0,1 0,-1 0,1 0,-1 0,1 0,0 0,-1 0,1 0,-1 0,1 0,0 0,-1 0,0 0,1 0,-1 0,0 0,1 0,-1 0,1 0,-1 0,0 0,0 0,1 0,-1 0,0 0,0 0,0 0,1 0,-1 0,0 0,0 0,0 0,1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1222 677,'2'0,"-4"0,2 0,0-1,0 1,-1 0,1 0,0 0,0 0,0 0,0 0,0 0,0 0,0 0,0 0,0 0,0 0,0 0,0 0,0 0,0 0,0 0,0 0,0 0,0 0,0 0,0 0,0 0,0 0,0 0,0 0,0 1,0 0,0-1,0 1,0 0,-1-1,1 1,0 0,0 0,0 0,0-1,-1 1,1-1,0 1,0-1,0 1,0-1,0 0,0 1,0-1,0 0,0 0,0 1,0-1,0 0,0 0,0 0,0 1,0-1,0 0,0 0,0 0,0 0,0 1,0-1,0 0,1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1243 667,'2'0,"-4"0,2 0,0-1,0 1,0 0,0 0,0 0,0 0,0 0,0 0,0 0,0 0,0 0,0 0,0 0,0 1,-1 0,1 0,0 0,0 0,-1 0,1 0,0 0,-1 1,1-1,0 0,-1-1,1 3,0-3,0 1,-1 0,1-1,0 1,0-1,0 1,0-1,0 1,-1-1,1 0,0 0,0 0,0 1,0-1,0 0,1 0,-1 0,0 0,0 0,0 0,1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1250 675,'2'0,"-4"0,2 0,0 0,0 0,0 0,0 0,0 0,0 0,0 0,0 0,0 0,0 0,0 0,-1 0,1 0,-1 1,0-1,1 0,-1 0,1 0,-1 1,1-1,0 0,-1 0,1 0,0 0,0 0,-1 0,1 0,0 0,0 0,0 1,0-1,0 0,-1 0,1 0,0 0,0 0,0 0,0 0,0 0,0 0,0 1,0-1,0 0,1 1,-1-1,0 1,1 0,-1-1,1 1,-1-1,0 1,1 0,-1-1,1 1,-1-1,0 1,1-1,-1 1,0-1,1 0,-1 0,0 1,0-1,0 0,0 0,1 0,-1 0,0 0,0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1253 644,'2'0,"-4"0,2 0,0 0,0 0,0 0,0 0,0 1,0-1,1 1,-1-1,0 0,0 0,0 1,0-1,0 1,0-1,1 0,-1 0,0 0,0 1,0-1,0 0,0 0,0 0,0 0,0 0,0 0,0 0,0 0,0-1,-1 1,1 0,0-1,0 1,0-1,-1 1,1 0,0 0,0-1,0 1,0 0,-1 0,1-1,0 1,0 0,0 0,-1 0,1 0,0 0,0 0,0 0,-1 1,0-1,1 0,-1 1,1-1,0 1,-1-1,1 1,0-1,-1 1,1 2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1281 663,'2'0,"-4"0,2 0,0 0,0 0,0 0,0 0,0 0,0-1,0 1,0 0,1 0,-1 0,0 0,0 0,0 0,0 0,0 0,0 0,0 0,0 0,-1 1,0-1,1 1,-1 0,0 0,-1 1,1 0,-1 0,1 0,0 0,-1 0,1 0,0 0,0 1,0 1,0-1,1-1,0 0,0 0,0 0,0 0,0-1,0 0,1 1,-1-1,0 0,1 0,0 0,-1 0,1 0,-1 0,1 0,0-1,-1 1,1 0,1 1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1286 680,'2'0,"-4"0,2 0,0 0,0-1,0 1,0 0,0 0,0 0,0 0,0 0,0-1,1 1,-1 0,0 0,0-1,1 1,-1 0,1 0,-1-1,1 1,-1 0,1 0,0 0,-1 0,1 0,-1 0,1 0,0 0,-1 0,1 0,-1 1,1-1,-1 0,0 0,1 1,-1-1,0 1,1 0,-1-1,0 1,0 0,0-1,0 1,0 0,-1 0,1 0,0 0,-1 1,0-2,1 1,-1 0,1 0,-1-1,1 1,-1 0,1-1,-1 0,0 1,1-1,0 0,-1 1,1-1,0 0,0 0,-1 0,1 0,0 0,0 0,0 0,0 0,0 1,0-1,0 0,0 0,0 0,1 0,-1 0,1 0,-1 0,0 0,1 0,0 1,-1-1,1 0,-1 0,1 0,-1 0,1 0,-1 0,1 0,-1 0,0 0,1 0,-1 0,0 0,0 0,0 0,1 0,-1 0,0 0,0 0,1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1309 662,'2'0,"-4"0,2 0,0 1,1-1,-1 1,1 0,0-1,-1 2,1-1,0 0,-1 0,1 1,-1-1,0 1,1-1,-1 1,0 0,0-1,0 1,0 0,-1 0,1 0,0 0,0-1,-1 1,1-1,0 1,-1-1,1 0,0 1,0-1,-1 0,1-1,0 1,0 0,0-1,0 1,-1-1,1 1,0-1,0 0,0 0,0 1,0-1,0 0,0 0,0 0,-1 0,1 0,0 1,0-1,0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797 711,'2'0,"-4"0,2 0,0 0,0 0,0 0,0 0,0 0,0 0,0 0,0 0,-1 0,1 0,-1 0,0 0,0 0,0 1,0-1,-1 0,1 0,0 0,0 0,0 0,0 0,0 0,0 0,0 0,1 0,0 0,-1 0,1 0,-1 0,1 0,0 0,0 0,0 0,-1 0,1 0,0 0,0 0,0 0,0 0,0 0,1-1,0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760 245,'2'0,"-4"0,2 0,0 0,0 0,0 0,0 0,0 0,0 0,0 0,0 0,0 0,0 0,0 0,0 0,0 0,0 0,0 0,0 0,0 0,0 0,0 0,0 0,0 0,0 0,0 0,0 0,0 1,0-1,0 0,0 1,0-1,0 0,0 1,0-1,0 1,0-1,0 0,0 0,0 1,0-1,0 0,0 1,0-1,0 0,0 1,0-1,0 0,0 1,0-1,0 0,1 0,-1 0,0 1,0-1,0 0,0 0,0 0,0 0,0 1,0-1,1 0,-1 0,0 0,1 1,-1-1,0 0,2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336 630,'2'0,"-4"0,2 0,0-1,0 1,0 0,0 0,0 0,0 0,0 0,0 0,0 0,0 0,0 0,0 0,0 1,0-1,1 2,-1-2,0 1,0 0,0 1,0-1,0 0,0 0,0 0,0 0,1 0,-1 0,0 0,0 0,0-1,0 1,0 0,1-1,-1 1,0 0,0-1,0 1,1-1,-1 0,0 1,0-1,0 0,0 1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802 701,'2'0,"-4"0,2 0,0 0,0 0,0 0,0 0,-1 0,0 0,-1 0,1 0,-1 1,1-1,0 0,-1 0,1 0,0 1,-1-1,2 0,-1 0,0 0,1 0,-1 0,1 0,0 0,-1 0,1 0,0 0,0 0,0 0,0 0,0 0,0 0,0 0,0 0,0 0,0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844 689,'2'0,"-4"0,2 0,0 0,0-1,0 1,0 0,0 0,0 0,0 0,0 0,0 0,0 0,0 0,0 0,0 0,0 0,0 0,-1 0,1 1,-1-1,0 1,1 0,-1-1,0 1,0 0,0 0,0 0,0 0,1 1,-1-1,0 0,1 0,-1 0,0 0,1 0,0 0,-1 0,1 0,0 0,0-1,0 1,0 1,0-1,0 0,0-1,0 1,0 0,0 0,1 0,-1-1,0 1,0-1,0 0,0 1,0-1,1 1,-1-1,0 0,1 0,-1 0,0 0,0 0,1 0,-1 0,0 0,0 0,1 0,-1 0,0 0,1 0,-1-1,0 1,1-1,-1 1,0-1,0 1,0-1,0 1,0-1,-1 1,1-1,0 1,-1-1,1 1,0 0,-1-1,1 1,0 0,-1 0,1-1,0 1,0 0,-1 0,1 0,0 0,-1-1,1 1,0 0,-1 0,1 0,-1 0,1 0,0 0,0 0,0 0,-1 0,1 0,0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864 689,'2'0,"-4"0,2 0,0 0,0-1,0 1,0 0,0 0,0 0,0 0,0 0,0 0,0 0,0 0,0 0,0 0,0 0,0 0,0 0,0 0,-1 1,1-1,0 1,0 0,0 0,0 0,-1 0,1 0,0 1,0-1,0 0,0 0,-1 0,1 0,0 0,0 0,0 0,0 0,0 0,0-1,0 1,0-1,0 1,0 0,0-1,0 1,0-1,0 0,0 1,1-1,-1 0,0 1,0-1,0 0,0 1,0-1,0 0,1 0,-1 0,0 1,0-1,0 0,0 0,0 0,1 0,-1 0,0 0,0 0,1 0,-1 0,0 0,1 0,-1 0,0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852 701,'2'0,"-4"0,2 0,0 0,0 0,0 0,-1 0,1 0,0 0,0 0,0 0,0 0,0 0,0 0,0 0,0 0,0 0,0 0,0 0,0 0,0 0,0 0,0 0,0 0,1 0,-1 0,1 0,0 0,0 0,0 0,-1 0,1-1,0 1,0 0,-1 0,1 0,-1 0,1 0,-1 0,0 0,1 0,-1 0,0-1,0 1,0 0,0 0,0 0,1 0,-1 0,0 0,0 0,0 0,0 0,0 0,1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882 681,'2'0,"-4"0,2 0,0 0,0 0,0 0,0 0,0 0,0 0,0-1,0 1,0 0,0 0,0 0,0 0,1 0,-1-1,0 1,1 0,-1 0,0 0,1 0,-1 0,1 1,-1-1,0 0,1 0,-1 0,0 1,1-1,-1 1,0-1,0 2,0-2,0 1,0-1,0 1,0 0,0-1,-1 1,1-1,0 1,-1-1,1 1,0-1,0 0,-1 1,1-1,0 0,0 1,0-1,-1 0,1 0,0 0,0 1,0-1,0 0,0 0,0 0,0 0,0 0,1 1,-1-1,0 0,1 0,-1 0,0 0,1 0,-1 0,1 1,0-1,-1 0,0 0,1 0,-1 0,0 0,1 0,-1 0,0 0,2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898 704,'2'0,"-4"0,2 0,0 0,0 0,0 0,0 0,0 0,0 0,0 0,0-1,0 1,0 0,0 0,0 0,0 0,0 0,0 0,0 0,0 0,0 0,0 0,0 0,0 0,0 0,0 1,0-1,-1 1,1 0,0 0,0 0,0 0,-1 0,1 0,0 0,0 0,0 0,0 0,0 0,-1 0,1-1,0 1,0 0,1-1,-1 1,0-1,0 1,0-1,0 1,1-1,-1 0,0 1,0-1,1 0,-1 0,1 0,-1 1,0-1,1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902 692,'2'0,"-4"0,2 0,0 0,0 0,0 0,0 0,0 0,0 0,0 0,0 0,0 0,0 0,0 0,0 0,0 0,0 0,0 0,0 0,0 0,0 0,0 1,0-1,0 0,0 0,0 0,0 0,0 0,0 1,0-1,0 0,0 0,0 0,0 0,0 0,0 1,0-1,0 0,0 0,0 0,0 0,0 0,0 0,0 0,0 0,0 0,0 0,0 0,0 0,0 0,0 0,0 0,0 0,0 0,0 0,0 0,0 0,0 0,2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905 681,'2'0,"-4"0,2 0,0 0,0 0,0 0,0 0,0 0,0 0,0 0,0 0,0 0,0 0,0 0,0 0,1 0,-1 1,0-1,1 1,-1-1,0 0,1 1,-1-1,0 0,0 1,0-1,0 0,1 0,-1 0,0 0,0 0,0 0,0 0,0 1,0-1,0 0,0 0,0 0,0 0,0 0,0 0,0-1,0 1,0 0,-1-1,1 1,0 0,0-1,-1 1,1 0,0 0,0-1,0 1,0 0,-1 0,1 0,0 0,0 0,0 0,-1 0,1 0,0 0,-1 1,1-1,-1 0,1 1,-1-1,1 0,-1 1,1-1,0 0,-1 1,1-1,0 0,0 1,0-1,1 1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920 717,'2'0,"-5"0,3 0,0 0,0 0,0 0,0 0,0 0,0 0,0 0,0 0,-1 0,1 0,0 0,0 0,0 0,0 0,0 0,0 0,0 0,1 0,-1 0,1-1,-1 1,1 0,1 0,-1-1,0 1,0 0,0 0,0 0,-1-1,1 1,0 0,-1 0,1 0,-1 0,0 0,0 0,1 0,-1 0,0 0,0 0,0 0,0 0,0 0,0 0,0 0,0 0,1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924 704,'2'0,"-4"0,2 0,0 0,0 0,0 0,0 0,0 0,0 0,0 0,0 0,0 0,0 0,0 0,0 0,0 0,0 0,0 0,0 0,0 0,0 0,0 0,0 0,0 0,0 0,0 0,0 0,0 0,0 0,0 0,0 0,0 0,0 0,0 0,0 0,0 0,0 0,0 0,0 0,0 0,0 0,0 0,0 0,0 0,0 0,0 0,0 0,0 0,0 0,0 0,0 0,0 0,0 0,0 0,0 0,0 0,0 0,0 0,0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322 638,'2'0,"-4"0,2 0,0 0,0 0,0 0,-1 0,1 0,0 0,0 0,0-1,1 1,-1 0,0 0,0 0,0 0,1-1,-1 1,1 0,-1 0,2-1,-1 1,0-1,0 1,0 0,0 0,0-1,0 1,0 0,-1 0,1 0,0 0,-1 0,0 0,1-1,-1 1,1 0,-1 0,1 1,-1-1,0 0,1 0,-1 0,0 0,0 0,1 0,-1 0,0 0,0 0,2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957 691,'2'0,"-4"0,2 0,0 0,0-1,0 1,0 0,0 0,0 0,0 0,-1 0,1 1,-1-1,0 1,0-1,0 1,0 0,0 0,0 0,0 0,1 0,-1 0,0 1,1-1,-1 0,0 1,1-1,-1 0,1 1,0-1,0 1,0-1,0 0,0 0,0 0,0 0,0 0,1-1,-1 1,0 0,1-1,-1 1,0-1,0 0,1 1,-1-1,0 0,0 0,0 0,1 0,-1 0,0 0,0 0,1 0,-1 0,0 0,0 0,1-1,-1 1,0 0,0 0,0-1,0 1,0-1,1 0,-1 1,0-1,0 1,-1-1,1 0,0 1,0 0,0-1,0 1,0-1,-1 1,1 0,0-1,0 1,0 0,-1 0,1 0,0-1,0 1,0 0,0 0,0 0,0 0,0 0,0 0,0 0,0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968 692,'2'0,"-4"0,2 0,0-1,0 1,0 0,0 0,0 0,0 0,0 0,0 0,0 0,0 0,0 0,-1 1,1-1,0 1,0 0,0 0,-1 0,1 0,0 0,0 1,0-1,0 0,0 0,0 0,0 0,0 0,0 0,0 0,0 0,0 0,1-1,-1 1,0 0,0-1,0 1,0 0,0-1,0 1,1-1,-1 0,0 1,0-1,0 0,0 0,0 1,0-1,0 0,0 0,0 0,1 0,-1 0,0 0,0 0,0 0,1 0,-1 0,0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960 702,'2'0,"-4"0,2 0,0 0,0 0,0 0,-1 0,1 0,0 0,0 0,0 0,0 0,0 0,0 0,0 0,0 0,0 0,0 0,0 0,0 0,0 0,0 0,0 0,0 0,0 0,0 0,0 0,0 0,0 0,0 0,0 0,0 0,0 0,0 0,1 0,-1 0,1 0,0 0,0 0,0 0,-1 0,1 0,-1 0,2 0,-2 0,1 0,-1 0,0 0,0 0,1 0,-1 0,0 0,0 0,0 0,1 0,-1 0,0 0,0 0,0 0,0 0,0-1,1 1,0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993 707,'2'0,"-4"0,2 0,0 0,0 0,0 0,0 0,0 0,0 0,0 0,0 0,0-1,0 1,0 0,0-1,0 1,0 0,0-1,0 1,1 0,-1-1,0 1,0 0,0-1,0 1,0 0,0 0,1-1,-1 1,0 0,0 0,0 0,0 0,0 0,0-1,0 1,0 0,0 0,0 0,0 0,0 0,0 1,0-1,0 1,0 0,1 0,-1 0,0 0,0 0,0 1,0-1,0 1,0-1,0 0,0 1,0 0,0-1,0 1,0 0,0-1,0 1,0-1,0 0,-1 1,1-1,0 0,0 0,0 0,0 0,0-1,-1 1,1-1,0 1,0-1,0 1,0-1,0 0,-1 1,1-1,0 0,-1 1,0-1,1 0,-1 0,0 0,0 0,0 0,0 0,-1 0,1 0,-1-1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996 690,'2'0,"-4"0,2 0,0 0,0 0,0 0,0 0,0 0,0 0,0 0,0 0,0 0,0 0,0 0,0 0,0 0,-1 0,1 0,0 0,0 0,0 0,0 0,0 1,0-1,0 0,0 0,0 0,0 0,-1 0,1 0,0 0,0 0,0 0,0 0,0 0,0 0,0 0,0 0,0 0,0 0,0 0,0 0,0 0,0 0,0 0,0 0,0 0,0 0,0 0,0 0,0 0,0 0,0 0,0 0,0 0,0 0,0 0,0 1,0-1,0 0,0 0,0 0,-1 0,1 0,0 0,0 0,0 0,0 0,0 0,0 0,0 0,0 0,0 0,0 0,0 0,0 0,0 0,0 0,0 0,0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991 680,'2'0,"-4"0,2 0,0 0,0 0,0 0,0 0,0 0,0 0,0 0,0 0,0 0,0 0,0 0,0 0,0 0,0 0,0 0,0 0,0 0,1 0,-1 1,0-1,0 0,0 0,0 0,1 1,-1-1,0 0,0 0,0 0,0 0,0 0,0 0,0 0,0 0,0 0,0 0,0 0,0 0,0 0,0 0,0 0,-1-1,1 1,-1-1,1 1,0 0,0 0,0 0,-1-1,1 1,0 0,0 0,0 0,-1 0,1 0,0 0,-1 0,1 0,0 0,-1 1,1-1,0 0,-1 0,1 1,0-1,0 2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1012 721,'2'0,"-4"0,2 0,0 0,0 0,0 0,0 0,0-1,0 1,-1 0,1 0,0 0,0 0,0 0,0 0,0 0,0 0,0 0,0 0,0 0,0 0,0 0,0 0,0 0,0 0,0 0,0 0,0 0,0 0,0 0,0 0,0 0,0 0,0 0,0 0,0 0,0 0,0 0,0 0,0 0,0 0,0 0,0 0,0 0,0 0,0 0,0 0,0 0,0 0,0-1,0 1,0 0,0 0,0 0,0 0,0 0,0 0,0 0,0 0,0 0,0 0,0 0,0 0,0 0,0 0,0 0,1 0,-1 0,0 0,0 0,0 0,0 0,0 0,0 0,1 0,-1 0,0 0,0 0,0 0,0 0,0 0,0 0,0 0,0 0,0 0,0 0,0 0,1 0,-1 0,0 0,0 0,0 0,0 0,0 0,0 0,0 0,0 0,0 0,0-1,0 1,0 0,0 0,0 0,0 0,1 0,-1 0,0 0,0 0,0 0,1 0,-1 0,0 0,1 0,-1 0,0 0,1 0,-1 0,1 0,0 0,-1 0,1 0,-1 0,0 0,1 0,-1-1,0 1,0 0,1 0,-1 0,0 0,0 0,0 0,0 0,0 0,0 0,0 0,1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1017 708,'2'0,"-4"0,2 0,0 0,0-1,0 1,0 0,0 0,0 0,0 0,0 0,0 0,0 0,0 0,0 0,0 1,0-1,1 1,-1 0,0 0,0 0,0 0,1 0,-1 0,0 0,0-1,0 1,0 0,0-1,0 1,0 0,0-1,0 1,0-1,0 0,0 1,0-1,0 0,0 1,0-1,1 0,-1 0,0 0,0 0,0 1,0-1,0 0,0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1044 705,'2'0,"-4"0,2 0,0 0,0-1,0 1,0 0,0 0,0 0,1-1,-1 1,0 0,0 0,1 0,-1 0,1 0,-1 0,0 0,1 0,-1 0,1 0,-1 0,1 0,-1 1,1-1,-1 1,0-1,1 1,-1-1,0 1,0 0,0-1,0 1,0 0,0 0,-1 0,1 0,0 0,-1 0,1 0,-1-1,1 1,0-1,0 1,-1-1,1 0,0 1,0-1,-1 0,1 0,0 1,0-1,0 0,0 0,0 0,0 0,0 0,0 1,0-1,0 0,0 0,0 0,0 0,0 0,0 0,0 0,1 0,-1 0,1 0,-1 0,1 0,0 0,-1 0,1 0,0 0,-1-1,1 1,-1 0,1 0,-1 0,1 0,-1 0,0 0,1 0,-1 0,0-1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1069 697,'2'0,"-4"0,2 0,0 0,0 0,0 0,0 0,0 0,0 0,0 0,0 0,0 0,0 0,0 0,0 0,0 0,0 0,0 0,0 0,0 1,0 0,0 0,0 0,0 0,1 0,-1 0,0 0,0 1,0-1,0 0,0 0,0 0,0 0,-1 0,1 0,1 0,-1-1,0 1,0 0,0-1,0 1,0-1,0 1,0-1,0 0,0 1,0-1,0 0,0 0,0 0,0 0,0 1,0-1,0 0,0 0,0 0,0 0,0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354 620,'2'0,"-4"0,3 0,-1 1,1-1,-1 1,1-1,0 2,-1-1,1 0,0 0,-1 0,1 0,-1 0,1 1,-1-1,1 0,-1 0,0 0,0 0,1 0,-1 0,0 0,0 0,0 0,0 1,-1 0,1-1,0-1,0 1,0-1,-1 0,1 1,0-1,0 0,0 1,0-1,0 0,0 0,0 0,0 0,0 0,0 1,0-1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1076 707,'2'0,"-4"0,1 0,1 0,-1 0,1 1,0-1,-1 0,1 0,0 0,0 0,0 0,-1 0,1 0,0 0,0 1,0-1,0 0,0 0,0 0,0 0,0 0,-1 0,1 0,0 0,0 0,0 1,1-1,-1 0,0 0,0 1,0-1,0 1,1-1,-1 0,0 1,1-1,-1 1,1-1,-1 1,0-1,0 0,1 1,-1-1,0 0,0 0,1 0,-1 0,0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1074 693,'2'0,"-4"0,2 0,0 0,0 0,0 0,0 0,0 0,0 0,0 0,0 0,0 1,0-1,1 1,-1-1,0 1,0-1,0 0,0 1,1-1,-1 0,0 0,0 0,0 1,0-1,0 0,0 0,0 0,0 0,0 0,0 0,0 0,0 0,0 0,0 0,0-1,-1 1,1 0,0-1,0 1,-1 0,1-1,0 1,0 0,-1 0,1 0,0 0,0 0,-1 0,1 0,-1 0,0 0,0 1,0 0,0-1,1 1,-1-1,0 2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1339 731,'2'0,"-4"0,2 0,0 0,-1 1,1-1,-1 0,0 0,0 0,0 0,0 0,-1 1,1-1,-1 0,0 0,0 1,-1-1,1 0,0 1,0-1,0 0,0 1,0-1,0 1,0-1,0 0,0 1,0-1,1 0,-1 1,0-1,1 0,-1 0,0 0,0 1,1-1,-1 0,0 0,0 0,-1 1,1-1,0 0,0 0,1 0,-1 0,0 0,0 1,1-1,-1 0,0 0,0 0,0 0,0 0,0 1,1-1,-1 0,1 0,-1 0,1 0,-1 0,1 0,-1 0,1 0,0 0,-1 0,1 0,0 0,-1 0,1 0,0 0,-1 0,1 0,0 0,0 0,-1 0,1 0,-1 0,1 0,0 0,-1 0,1 0,0 0,0 0,0 0,-1 0,1 0,1 0,-1 0,0 0,0 0,0 0,1 0,-1 0,0 0,0-1,0 1,0 0,0 0,0 0,-1 0,1 0,0 0,0-1,0 1,-1 0,1 0,0 0,0 0,0 0,0 0,0-1,0 1,0 0,1 0,-1 0,0 0,0 0,1 0,-1 0,0-1,0 1,0 0,0 0,0 0,1 0,-1 0,0-1,-1 1,1 0,0 0,0 0,0 0,0 0,0 0,-1-1,1 1,1 0,-1 0,0 0,0 0,1 0,-2 0,1 0,1 0,-1 0,0 0,1 0,-1 0,0-1,0 1,1 0,-1 0,0 0,0 0,1 0,-1 0,0 0,0 0,0 0,0-1,1 1,-1 0,0 0,1 0,-1 0,1 0,-1 0,1 0,-1 0,0 0,1 0,-1-1,1 1,-1 0,1 0,-1 0,0 0,1 0,-1 0,1 0,-1 0,0 0,1 0,-1 0,1-1,-1 1,1 0,-1 0,1 0,-1 0,0 0,1 0,-1 0,1 0,0 0,-1 0,1 0,-1 0,1-1,-1 1,1 0,-1 0,0 0,1 0,-1 0,1 0,-1-1,0 1,1 0,-1 0,1 0,-1 0,0 0,1-1,-1 1,1 0,0 0,-1 0,0 0,1-1,0 1,-1 0,1 0,0 0,-1 0,1-1,-1 1,1 0,-1 0,1 0,-1-1,0 1,0 0,1-1,0 1,-1 0,1 0,0-1,0 1,-1 0,1 0,0 0,-1-1,1 1,0 0,0 0,-1 0,1 0,0-1,0 1,-1 0,1 0,0 0,-1-1,1 1,0 0,0 0,-1-1,1 1,0 0,-1 0,1-1,0 1,-1 0,1-1,0 1,0 0,0 0,0-1,-1 1,1 0,0 0,0-1,0 1,0 0,0-1,-1 1,1 0,0-1,0 1,0 0,0 0,0-1,0 1,0 0,0 0,0-1,0 1,0 0,-1-1,1 1,0 0,0 0,0-1,0 1,0 0,0-1,0 1,0 0,0 0,1 0,-1-1,0 1,0 0,0-1,0 1,0 0,0 0,0-1,0 1,0 0,0 0,0-1,0 1,0-1,-1 1,1 0,0-1,0 1,0 0,0-1,0 1,0-1,0 1,0-1,0 1,0-1,0 1,0 0,0-1,-1 1,1 0,0-1,0 1,0 0,0 0,0-1,0 1,0-1,0 1,0 0,0-1,0 1,-1-1,1 1,0 0,0 0,0-1,0 1,0 0,0-1,0 1,-1-1,1 1,0 0,0-1,0 1,0 0,0-1,0 1,0 0,0 0,0-1,0 1,0 0,0-1,-1 1,1 0,0-1,0 1,0 0,0-1,0 1,0 0,0 0,-1-1,1 1,0 0,-1-1,1 1,0 0,-1 0,1-1,0 1,0 0,-1 0,1 0,0-1,-1 1,1 0,0 0,-1 0,1-1,-1 1,1 0,0 0,-1-1,1 1,0 0,-1 0,1 0,0 0,-1 0,1-1,0 1,-1 0,1 0,0 0,-1 0,1 0,0-1,-1 1,1 0,0 0,-1 0,1 0,0 0,-1-1,1 1,0 0,-1 0,1 0,0 0,-1 0,1 0,0-1,-1 1,1 0,0 0,0 0,-1 0,1 0,0 0,0 0,-1 0,1 0,0 0,-1 0,1 0,0 0,-1 0,1-1,0 1,-1 0,0 0,1 0,-1 0,1 0,-1 0,0 0,1 0,-1 0,0 1,0-1,1 0,0 0,-1 0,1 0,0 0,-1 0,0 0,1 0,-1 0,1 0,-1 0,1 0,-1 0,1 0,-1 0,0 0,1 0,-1 0,1 0,-1 0,0 0,0 1,1-1,-1 0,0 0,1 0,-1 0,0 0,0 0,1 0,-1 0,1 0,-1 1,0-1,1 0,-1 0,1 0,-1 0,0 0,0 0,0 0,1 0,-1 0,1 1,-1-1,0 0,0 0,0 0,1 0,-1 0,0 0,0 1,0-1,1 0,-1 0,0 0,1 0,-1 0,0 0,1 1,-1-1,0 0,1 0,-1 0,0 0,1 0,-1 0,0 1,0-1,0 0,0 0,1 0,-1 0,-1 0,1 0,1 1,-1-1,1 0,-1 0,0 0,0 0,0 0,1 0,-1 0,0 0,1 0,-1 0,0 0,1 1,-1-1,0 0,1 0,-1 0,0 0,0 0,0 0,0 0,1 0,-1 1,1-1,-1 0,1 0,0 0,-1 0,0 0,1 0,0 0,-1 0,1 0,-1 0,1 0,0 0,-1 0,1 0,0 0,0 0,-1 0,1 0,0 0,0 0,0 0,-1 0,1 0,0 0,0 0,0 0,0 0,-1 0,1 0,0 0,0 0,0 0,0 0,0 0,0 0,-1 0,1 0,0 0,0 0,0 0,0 0,0 0,0 0,0 0,0 0,0-1,0 1,0 0,0 0,0 0,0 0,0 0,-1 0,1 0,0 0,0 0,0 0,0 0,0 0,0 0,0 0,0 0,0 0,0 0,0 0,0 0,0 0,0 0,0 0,0 0,0 0,0 0,0 0,0 0,0 0,0 0,1 0,-1 0,0-1,0 1,0 0,0 0,0 0,0 0,0 0,0 0,0 0,0 0,0 0,0 0,0 0,0 0,0 0,0 0,0 0,0 0,0 0,0 0,-1 0,0 0,0 0,-1 0,1 0,0 0,-1 0,1 1,0-1,-1 0,1 0,0 0,0 0,0 0,0 0,1 0,-1 0,0 0,0 0,0 0,1 0,-1 0,0 0,0 0,0 1,0-1,0 0,0 0,1 0,-1 0,0 0,0 0,0 0,1 0,-1 0,0 0,0 0,1 0,-1 0,0 0,0 0,0 0,1 1,-1-1,0 0,1 0,-1 0,0 0,0 0,0 0,0 0,0 0,1 0,-1 0,-1 0,2 0,-1 0,0-1,0 1,1 0,-1 0,0 0,0 0,1 0,-1 0,1 0,-1 0,1 0,-1 0,1 0,-1 0,1 0,0 0,-1 0,1 0,-1 0,1 0,-1 0,1-1,0 1,-1 0,1 0,-1 0,1 0,0 0,-1 0,1 0,-1 0,1 0,0 0,-1 0,1 0,0 0,-1-1,1 1,-1 0,1 0,-1 0,1 0,0 0,-1 0,1 0,0 0,-1 0,1 0,-1 0,1-1,-1 1,1 0,0 0,-1 0,1 0,0 0,-1 0,1 0,-1-1,1 1,-1 0,1 0,0 0,-1 0,1 0,0 0,-1-1,1 1,0 0,-1 0,1 0,-1-1,1 1,0 0,-1 0,1 0,0 0,0 0,0 0,-1-1,1 1,-1 0,1 0,-1 0,0 0,1 0,-1 0,1 0,-1 0,1 0,-1 0,1-1,-1 1,1 0,-1 0,0 0,1 0,-1 0,0 0,0 0,0 0,1 0,-1 0,0 0,1 0,-1 0,0 0,1 0,-1 0,0 0,1 0,-1 0,1 0,-1 0,0 0,0 0,0 0,1 0,-1 0,1 0,-1 0,0 0,1 0,-1 0,0 0,1 0,-1 0,0 0,0 0,1 0,-1 0,0 0,1 0,-1 0,0 0,0 0,1 0,-1 0,0 0,1 0,-1 0,0 0,0 0,0 0,0 0,0 0,1 0,-1 0,0 0,0 0,0-1,0 1,0 0,0 0,1 0,-2 0,2 0,-1 0,0 0,0 0,0 0,1 0,-1 0,0 0,1 0,-1 0,1 0,-1 0,0 0,1-1,-1 1,0 0,1 0,-1 0,0 0,1 0,-2 0,1 0,0 0,0 0,1 0,-1 0,0 0,0 0,0 0,1 0,-1 0,0 0,0 0,1-1,-1 1,0 0,0 0,1 0,-1 0,0 1,0-1,0 0,0 0,-1 0,1 0,0 0,0 0,0 0,0 0,0 0,0 0,0 0,0 0,0 0,0 0,-1 0,1 0,0-1,0 1,0 0,0 0,0 0,0 0,0 0,0 0,0 0,0 0,-1-1,1 1,-1 0,1 0,0 0,0 0,0 0,1 0,-1 0,-1 0,1 0,0 0,0 0,0 0,-1 0,1 0,0 0,0 0,-1 0,1 1,0-1,0 0,-1 0,1 0,0 0,0 0,0 0,0 0,0 0,-1 0,1 0,0 0,0 0,-1 0,1 0,0 1,-1-1,1 0,0 0,-1 0,1 0,0 0,-1 0,1 0,0 0,-1 0,1 1,0-1,-1 0,1 0,0 0,-1 0,1 0,0 0,0 0,0 0,0 0,0 0,0 0,0 0,0 0,0 0,0 0,0 0,0 0,0 0,0-1,0 1,0 0,0 0,-1 0,1 0,0 0,0 0,0 0,0 0,0 0,0 0,0 0,1 0,-1 0,1 0,-1 0,1 0,-1 0,1 0,0-1,-1 1,1 0,0 0,0 0,-1 0,1 0,0 0,0 0,0 0,0 0,0 0,0 0,0 0,0 0,-1 0,1 0,3-1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869 695,'2'0,"-4"0,2 0,0 0,0 0,0 0,0 0,0 0,0 0,0 0,1 0,-1 0,0 0,0 0,0 0,0 0,0 0,0 0,0 0,0 0,1 0,-1 0,0 0,0 0,0 0,0 0,0 0,0 0,0 0,0 1,0-1,0 0,0 0,0 0,0 0,1 0,-1 0,0 0,0 0,0 0,0 0,0 0,0 0,1 0,-1 0,0 0,0 0,0 0,0 0,0 0,0 0,0 0,1 0,-1 0,0 0,0 0,0 0,0 0,0 0,0 0,0 0,0 0,0 0,0 0,0 0,0 0,0 0,1 0,-1 0,0 0,0 0,0 0,0 0,0 0,0 0,0 0,0 0,0 0,0 0,-1 0,1 0,0 0,-1 1,1-1,0 0,-1 0,1 0,0 0,0 0,-1 0,1 0,-1 0,1 0,0 0,0 0,-1 1,1-1,0 0,0 0,-1 0,1 0,0 0,0 0,0 0,-1 0,1 0,0 0,0 0,0 0,0 0,0 0,-1 0,1 0,0 0,0 0,0 0,0 0,0 0,0 0,-1 0,1 0,0 0,0 0,0 0,0 0,0 0,0 0,0 0,0 0,0 0,0 0,0 0,0 0,0 0,-1 0,1 0,0 0,0 0,0 0,0 0,0 0,0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867 696,'2'0,"-4"0,2 0,0 0,0 0,0 0,0 0,0 0,0 0,1 0,-1 0,0 0,0 0,0 0,0 0,0 0,0 0,0 0,0 0,0 0,0 0,0 0,0 0,0 0,0 0,1 0,-1 0,0 0,0 0,0 0,0 0,0 0,0 0,0 1,0-1,0 0,0 0,0 0,0 0,0 0,0 0,0 0,0 0,0 0,0 0,0 0,0 0,0 0,0 0,0 0,0 0,0 0,0 0,0 0,0 0,0 0,0 0,-1 0,1 0,0 0,-1 0,1 0,0 0,0 0,-1 1,1-1,0 0,0 0,0 0,-1 0,1 0,0 0,0 0,0 0,0 0,0 0,0 0,-1 0,1 0,0 0,0 0,0 0,0 0,0 0,0 0,0 0,0 0,0 0,0 0,0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917 304,'2'0,"-4"0,2-1,0 1,0 0,0 0,0 0,0 0,0 0,1-1,-1 1,0 0,0 0,0-1,0 1,1 0,-1 0,0-1,0 1,1 0,-1 0,0 0,0 0,0 0,0 0,0-1,0 1,0 0,0 0,0 0,0 0,1 0,-1 0,0 0,-1 0,1 1,0 0,-1 0,0 0,0 0,-1 0,1 1,-1 0,0 0,0 0,1-1,-1 1,1-1,0 0,0 0,0 0,-2 1,2-1,0 0,1-1,-1 1,0-1,1 1,-1-1,1 0,0 0,0 1,-1-1,1 0,0 0,0 0,0 0,0 1,-1-1,1 0,0 0,0 0,0 0,0 0,0 0,0 0,0 0,0 0,0 0,0 0,3-1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922 305,'2'0,"-4"0,2 0,0 0,0 0,0 0,0 0,0 0,0-1,0 1,0 0,0 0,0 0,0 0,0 0,0 0,0-1,0 1,0 0,0 0,0 0,0 0,0 0,0 0,0-1,0 1,0 0,0 0,0 0,0 0,0 0,0 0,0 0,0 0,0 0,0 0,0-1,0 1,0 0,0 0,0 0,0 0,0 0,0 0,0 1,0-1,1 0,-1 1,0-1,0 0,0 1,1 0,-1-1,0 1,0 0,0-1,1 1,-1 0,0-1,0 1,0-1,0 1,0-1,0 0,0 0,0 1,1-1,-1 0,0 0,0 0,0 0,0 0,0 0,0 1,0-1,0 0,0 0,0 0,0 0,0 0,0 0,0-1,0 1,-1 0,1-1,0 1,0-1,0 1,0-1,0 1,-1-1,1 1,0-1,0 1,0-1,0 1,-1-1,1 1,0-1,0 1,0 0,-1-1,1 1,0 0,0-1,-1 1,1 0,0 0,0 0,-1-1,1 1,0 0,0 0,-1 0,1 0,0 0,-1 0,1 0,0 0,-1-1,1 1,-1 0,1 0,-1 0,0 0,1 0,-1 0,1 0,-1 0,1 0,0 0,-1 0,1 0,0 0,-1 0,1 0,0 0,0 0,0 0,0 0,0 0,-1 0,1 0,0 0,0 0,0 1,0-1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890 332,'2'0,"-4"0,2 0,0 0,0 0,0 0,0 0,0 0,0 0,0-1,0 1,0 0,0 0,0 0,0 0,0 0,0 0,0 0,0 0,0 0,0 0,0 0,0 0,0 0,0 0,0-1,1 1,-1 0,0 0,0 0,0 0,0 0,0-1,1 1,-1 0,0 0,0 0,0 0,0 0,0 0,0 0,0 0,0 0,0 0,1 0,-1-1,0 1,0 0,0 0,0 0,0 0,0 0,0 0,0 0,0 0,0 0,0 0,0 0,0 0,0 0,0 0,0 0,1 0,-1 0,0 0,0 0,0-1,0 1,0 0,0 0,0 0,0 0,0 0,0 0,0 0,0 0,0 0,0 0,0 0,0 0,0 0,0 0,0 0,0 0,0 0,0 0,0 0,0 0,0 0,0 0,0-1,0 1,0 0,0 0,0 0,0 0,0 0,0 0,1 0,-1 0,0 0,0 0,0 0,0 0,0 0,0 0,0 0,0 0,0 0,0 0,0 0,0 0,0 0,0 0,0-1,0 1,0 0,0 0,0 0,0 0,0 0,0 0,0 0,0 0,0 0,0 0,0 0,0 0,0 0,0 0,0 0,0 0,0 0,0 0,0 0,0 0,0 0,0 0,0 0,0 0,0 0,0 0,0 0,0 0,0 0,0 0,0 0,0 0,0 0,0 0,0 0,0 0,0 0,0 0,0 0,0 0,0 0,0 0,0 0,0 0,0 0,0 0,0 0,0 0,0 0,0 0,0 0,-1 0,0 0,0 0,0 0,0 0,0 1,-1-1,1 0,0 0,-1 0,1 0,-1 1,1-1,-1 0,1 0,-1 0,0 1,1-1,-1 0,0 0,1 1,-1-1,0 0,0 0,0 1,0-1,1 0,-1 0,1 0,-1 1,1-1,0 0,0 0,1 0,-1 0,0 0,1 0,-1 1,1-1,-1 0,1 0,0 0,-1 0,1 0,0 0,-1 0,1 0,0 0,0 0,0 0,0 0,0 0,-1 0,1 0,0 0,0 0,0 0,0 0,0 0,0 0,0 0,0 0,0 0,0 0,0 0,0 0,0 0,0 0,0 0,0 0,1-1,-1 1,0 0,1-1,0 1,-1 0,1-1,-1 1,1 0,-1-1,1 1,0 0,-1-1,0 1,1 0,-1 0,1-1,-1 1,0 0,1-1,-1 1,0 0,1 0,-1-1,0 1,0 0,1 0,-1 0,0-1,0 1,1 0,-1 0,0 0,0-1,0 1,1 0,-1 0,0 0,0 0,0-1,0 1,0 0,0 0,1 0,-1 0,0 0,0 0,0 0,0 0,0 0,0 0,0 0,0 0,0 0,0 0,-1 0,1 0,-1 1,0-1,0 1,0-1,0 1,0 0,0-1,0 1,1-1,-1 0,0 0,1 1,-1-1,1 0,-1 0,1 1,0-1,0 0,-1 0,1 0,0 0,0 0,0 0,0 0,-1 0,1 0,0 0,0 0,0 0,0 0,0 0,0 0,0 1,0-1,0 0,0 0,0 0,0 0,0 0,0 0,-1 0,1 0,0 0,0 0,1 0,-1 0,0 1,0-1,0 0,1 1,-1-1,1 0,-1 1,1-1,-1 1,1-1,-1 0,1 1,-1-1,0 1,1-1,-1 0,0 0,1 1,-1-1,0 0,0 0,1 0,-1 0,0 0,0 1,0-1,0 0,0 0,1 0,-1 0,0 0,0 0,0 0,0 0,0 0,0 0,0 0,0 0,0 0,0 0,0 0,0 0,0 1,0-1,0 0,0 0,0 0,1 0,-1 0,0 0,1-1,1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563 352,'2'0,"-4"0,2 0,0 0,0 0,0 0,0 0,0 0,0 0,0 0,0 0,0 0,0 0,0 0,0 0,0 0,0 0,0 0,1 0,-1 0,0 0,0 0,0 0,0 0,1 0,-1 0,0 0,0 0,1 0,-1 0,0 0,0 0,0 0,0 0,1 0,-1 0,0 0,0-1,0 1,0 0,1 0,-1 0,0 0,0 0,0 0,0 0,0 0,0 0,0 0,1 0,-1 0,0 0,0 0,0 0,0 0,0 0,0 0,0 0,0 0,0 0,0 0,0 0,0 0,0 0,0 0,0 0,0 0,0 0,0 0,0 0,0 0,0 0,0 0,0 0,0 0,-1 0,1 0,0 0,-1 0,1 0,-1 0,1 0,0 0,0 0,-1 0,1 1,0-1,0 0,-1 0,1 0,0 0,0 0,-1 0,1 0,0 0,0 0,-1 0,1 0,0 0,0 0,0 0,0 0,-1 0,1 0,0 0,0 0,0 0,0 0,0 0,0 0,0 0,0 0,0 0,1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570 354,'2'0,"-4"0,2 0,0 0,-1 0,1 0,0 0,0 0,-1 0,1 1,-1-1,1 0,-1 0,1 0,-1 0,1 0,-1 0,1 0,0 1,-1-1,1 0,-1 0,1 0,0 0,-1 0,1 0,0 0,0 0,0 0,0 0,-1 0,1 0,0 0,0 0,0 0,0 0,0 0,0 0,0 0,0 0,0 0,0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376 646,'2'0,"-4"0,2-1,0 1,0 0,1 0,-1 0,0 0,0 0,1 0,-1 0,1 0,0 0,-1 0,1 0,0 0,-1-1,1 1,0 0,-1 0,1 0,0 0,0 0,-1 0,1 0,-1 0,0 0,0 0,1-1,-1 1,0 0,0 0,0 0,0 0,0 0,0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718 132,'2'0,"-4"0,2 0,0 0,0 0,0 0,0 0,0 0,0 0,0 0,0 0,0 0,0 0,0 0,0 0,0 0,0 0,0 0,-1 0,1 0,0 0,0-1,0 1,0 0,0 0,0 0,0 0,0 0,-1-1,1 1,0 0,0 0,0-1,0 1,0 0,0-1,0 1,0 0,0-1,0 1,0-1,0 1,0 0,0-1,0 1,0-1,0 1,1-1,-1 1,0-1,0 0,0 1,0 0,1-1,-1 1,0-1,0 1,0 0,0-1,1 1,-1 0,0-1,1 1,-1-1,1 0,-1 1,0-1,1 1,-1-1,1 1,-1-1,1 1,-1 0,1-1,-1 1,0 0,0-1,1 1,-1 0,0 0,1-1,-1 1,1 0,-1 0,0-1,1 1,-1 0,1-1,-1 1,1 0,-1-1,1 1,-1 0,1-1,0 1,-1 0,1-1,0 1,-1 0,1 0,0-1,-1 1,1 0,0-1,-1 1,1 0,0-1,-1 1,1 0,0 0,0-1,-1 1,1 0,0 0,-1-1,1 1,0 0,-1 0,1 0,0-1,-1 1,1 0,0 0,0 0,-1 0,1 0,0-1,0 1,0 0,0 0,0 0,0 0,0 0,0 0,-1 0,1 0,0-1,0 1,0 0,0 0,0 0,0 0,0 0,0 0,0 0,-1 0,1 0,0 0,0 0,0 0,1 0,-1 1,0-1,-1 0,1 0,0 0,0 0,0 0,1 0,-1 0,-1 0,1 0,0 1,0-1,0 0,0 0,0 0,0 0,0 1,0-1,0 0,-1 0,1 0,0 0,0 1,-1-1,1 0,0 0,0 0,-1 1,1-1,0 0,-1 0,1 1,0-1,-1 0,1 1,0-1,-1 0,1 0,0 1,-1-1,1 0,0 0,-1 1,1-1,0 0,-1 0,1 1,0-1,0 0,-1 0,1 1,0-1,0 0,0 1,0-1,-1 0,1 1,0-1,0 0,-1 1,1-1,0 0,0 1,0-1,-1 0,1 0,0 1,-1-1,1 0,0 1,0-1,-1 0,1 1,0-1,0 1,0-1,0 1,3 0,-3-1,0 1,0-1,-1 0,1 1,0-1,0 0,0 1,0-1,0 0,0 1,-1-1,1 1,0-1,0 0,-1 1,1-1,0 0,0 1,0-1,-1 1,1-1,0 0,0 1,-1-1,1 0,0 1,-1-1,1 0,0 1,0-1,0 1,-1-1,1 0,0 1,-1-1,1 0,0 1,0-1,0 0,0 1,0-1,0 0,0 1,-1-1,1 0,0 0,0 0,-1 1,1-1,0 0,0 0,-1 0,1 1,0-1,-1 0,1 0,0 0,0 1,-1-1,1 0,0 0,-1 0,1 0,0 1,0-1,-1 0,1 0,0 0,0 0,0 1,-1-1,1 0,-1 0,1 0,0 0,-1 0,1 0,-1 0,0 0,1 0,-1 0,1 0,-1 0,0 1,1-1,0 0,-1 0,1 0,0 0,-1 0,1 0,0 0,0 0,-1 0,1 0,0 0,-1 0,1 0,-1 0,1 0,0 1,-1-1,1 0,-1 0,1 0,-1 0,1 0,1 0,-2 0,1 0,-1 0,1 0,0 0,-1 0,1 0,0 0,-1 0,1 0,0 0,-1 0,1 0,0 0,-1 0,1 0,0 0,-1 0,1 0,0 0,-1 0,1 0,-1 0,0 0,1 0,-1 0,0 0,1-1,-1 1,1 0,-1 0,0 0,1 0,-1 0,1 0,-1-1,1 1,-1 0,0 0,1 0,-1 0,0-1,1 1,-1 0,0 0,1 0,-1-1,0 1,1 0,-1 0,0-1,0 1,1 0,-1-1,0 1,0 0,0 0,1-1,-1 1,0-1,0 1,1 0,-1-1,0 1,0 0,0-1,0 1,0 0,1-1,-1 1,0-1,0 1,0-1,0 1,0-1,0 1,1-1,-1 0,0 1,0-1,0 1,0-1,0 1,0-1,0 1,0-1,0 1,0-1,0 0,0 1,0-1,0 0,0 1,0-1,0 1,0-1,0 0,1 1,-1-1,0 0,0 0,0 1,0-1,0 0,1 0,-1 0,0 0,1 0,-1 1,0-1,1 0,-1 0,1 0,-1 0,1 0,-1 0,0 0,1 0,-1 0,1 0,-1 0,1 0,-1 0,0 1,1-1,-1 0,0 0,1 0,-1 1,0-1,1 0,-1 0,0 0,1 0,-1 0,0 1,0-1,1 0,-1 1,0-1,1 0,-1 0,0 0,1 0,-1 1,1-1,-1 0,0 1,1-1,-1 0,0 1,1-1,-1 0,1 0,-1 1,0-1,1 0,-1 1,0-1,1 1,-1-1,1 0,-1 1,0-1,1 1,-1-1,0 1,1-1,-1 1,1-1,-1 0,1 1,-1-1,1 1,-1-1,1 1,-1-1,1 1,-1-1,1 0,0 1,-1-1,1 1,-1-1,1 1,0-1,-1 1,1-1,-1 1,1-1,0 1,-1-1,1 1,0-1,0 1,0 0,0-1,0 1,0 0,-1 0,1-1,0 1,-1 0,1 0,0-1,0 1,0 0,0 0,0 0,0 0,0 0,0 0,0-1,0 1,-1 0,1 0,0 0,0 0,0 0,0 0,0 0,0 0,0 0,0 0,0 0,0 1,0-1,0 0,0 0,0 0,1 0,-1 0,0 1,0-1,0 0,0 0,0 1,0-1,0 0,1 0,-1 1,0-1,0 0,0 0,1 1,-1-1,0 0,1 1,-1-1,0 0,0 1,1-1,-1 0,1 1,-1-1,0 1,1-1,-1 0,0 1,1-1,-1 1,1-1,-1 0,0 1,1-1,-1 1,0-1,0 0,1 1,-1-1,0 1,0-1,0 0,0 1,0-1,1 0,-1 1,0-1,0 1,0-1,0 0,0 1,0-1,0 0,0 1,0-1,1 0,-1 1,0-1,0 0,0 1,0-1,1 0,-1 0,0 1,0-1,0 0,0 1,0-1,0 0,1 0,-1 1,0-1,0 0,0 0,0 0,0 1,0-1,0 0,-1 0,1 0,0 1,0-1,0 0,0 0,0 1,-1-1,1 0,0 0,0 1,0-1,0 0,-1 0,1 1,0-1,0 0,0 0,-1 1,1-1,0 0,0 0,0 1,-1-1,1 0,0 0,0 1,-1-1,1 0,0 0,0 1,0-1,0 0,0 1,0-1,0 0,0 1,0-1,0 0,0 0,0 1,0-1,0 0,0 1,0-1,-1 0,1 0,0 1,0-1,0 0,0 0,0 0,0 1,0-1,0 0,-1 0,1 1,0-1,-1 0,1 0,0 0,0 1,-1-1,1 0,0 0,0 1,0-1,0 0,0 0,0 1,0-1,0 0,0 1,0-1,1 0,-1 1,-1-1,1 0,0 0,0 1,0-1,-1 0,1 0,0 1,0-1,0 0,0 0,0 1,0-1,0 0,0 0,0 1,0-1,0 0,0 1,1-1,-1 0,0 1,0-1,0 0,0 1,1-1,-1 1,0-1,0 0,0 1,1-1,-1 0,0 1,0-1,1 1,-1-1,0 1,0-1,1 0,-1 1,0-1,1 1,-1-1,0 0,1 1,-1-1,1 1,-1-1,0 0,1 1,-1-1,0 0,-1 1,1-1,0 0,0 0,-1 0,1 1,-1-1,1 0,-1 0,1 0,-1 0,1 1,-1-1,1 0,-1 0,1 0,-1 0,1 0,0 1,-1-1,1 0,-1 0,1 0,0 0,-1 0,1 0,0 0,0 1,-1-1,1 0,0 0,-1 0,0 1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950 141,'2'0,"-4"1,2-1,0 0,-1 0,1 0,0 0,-1 0,1 1,0-1,-1 0,1 0,0 0,-1 0,1 0,-1 0,1 0,-1 0,1 0,-1 0,1 0,0 0,-1 0,1 0,-1 0,1 0,-1 0,1 0,0 0,-1-1,1 1,0 0,-1 0,1 0,0 0,-1 0,1-1,0 1,-1 0,1 0,0 0,-1-1,1 1,0 0,0-1,-1 1,1 0,0-1,0 1,-1 0,1-1,0 1,0 0,0-1,0 1,-1 0,1-1,0 1,0 0,0-1,0 1,0 0,0-1,0 1,0-1,0 1,0-1,0 1,0-1,0 0,0 1,1-1,-1 1,0-1,0 1,0-1,0 1,1-1,-1 0,0 1,0 0,0-1,1 1,-1-1,0 1,0 0,1-1,-1 1,0 0,0-1,0 1,1 0,-1-1,0 1,1 0,-1 0,0 0,0-1,0 1,1 0,-1 0,0 0,1 0,-1-1,0 1,1 0,-1 0,1 0,-1 0,0-1,1 1,-1 0,0 0,1 0,-1 0,1 0,0 0,-1 0,1 0,-1 0,1 0,-1 0,1 0,-1 0,0 0,1 0,-1 0,1 0,-1 0,1 0,-1 0,1 0,-1 0,1 0,-1 0,1 1,-1-1,0 0,1 0,-1 0,0 0,1 0,-1 1,1-1,-1 0,1 0,-1 1,1-1,-1 0,1 1,-1-1,1 0,-1 1,0-1,1 0,-1 1,1-1,-1 1,1-1,-1 0,0 1,1-1,-1 1,0-1,1 0,-1 1,0-1,0 0,1 1,-1-1,0 0,0 1,0-1,0 1,0-1,1 0,-1 1,0-1,0 1,0-1,0 1,0-1,0 1,0-1,0 0,1 1,-1-1,0 0,0 1,-1-1,1 1,0-1,0 1,0-1,0 0,0 1,0-1,0 0,0 1,-1-1,1 0,0 1,0-1,0 0,-1 1,1-1,0 1,-1-1,1 0,-1 1,1-1,-1 1,1-1,-1 0,1 1,-1-1,1 1,-1-1,1 0,-1 1,0-1,1 0,-1 0,0 1,1-1,-1 0,0 0,1 0,-1 0,1 1,-1-1,1 0,-1 0,1 0,0 0,-1 0,1 0,0 0,-1 0,0 0,1-1,-1 1,1 0,-1 0,1 0,0 0,0 0,-1 0,1 0,0 0,-1 0,1 0,0 0,-1-1,1 1,0 0,0 0,0 0,-1 0,1 0,0 0,0 0,0 0,0 0,0 0,0 0,-1 0,1 0,0 0,0 0,0 0,0-1,0 1,0 0,0 0,0 0,0 0,0 0,0 0,0 0,0 0,0 0,0 0,-1 0,1 0,0 0,0 0,0 0,0 0,0 0,0 0,0 0,0 0,0 0,0 0,0 0,0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764 110,'2'0,"-4"0,2 0,0 0,0 0,0-1,-1 1,1 0,0 0,-1 0,1 0,0 0,-1 0,1 0,-1 0,1 0,-1 0,1 0,0 0,-1 0,1-1,-1 1,1 0,-1 0,1 0,0-1,-1 1,1 0,0 0,0 0,-1-1,1 1,-1 0,1 0,0-1,-1 1,1 0,0-1,0 1,-1 0,1-1,0 1,-1 0,1-1,0 1,0 0,0-1,-1 1,1-1,0 1,0-1,0 1,0-1,-1 0,1 1,0-1,0 0,0 1,0-1,0 0,0 1,0-1,0 0,0 1,0-1,0 0,0 1,0-1,1 0,-1 1,0-1,0 0,0 0,0 1,1-1,-1 0,0 1,0-1,0 1,1-1,-1 0,0 1,0-1,1 1,-1-1,0 1,0 0,0-1,1 1,-1 0,0-1,0 1,1 0,-1-1,0 1,0 0,0 0,1 0,-1 0,0-1,1 1,-1 0,0 0,1 0,-1 0,1 0,-1 0,1 0,-1 0,1 0,-1 0,1 0,-1 0,1 0,-1 0,1 0,0 0,-1 0,0 0,1 0,-1 0,1 0,-1 0,0 0,1 0,-1 0,0 0,1 0,-1 1,0-1,1 0,-1 0,1 0,-1 0,1 1,-1-1,0 0,1 0,-1 0,0 1,0-1,1 0,-1 0,0 1,1-1,-1 1,1-1,-1 1,0-1,1 0,-1 1,1-1,-1 1,0 0,1-1,-1 1,0-1,1 1,-1 0,0 0,0-1,1 1,-1 0,0 0,1 0,-1 0,0 0,0-1,1 1,-1 0,0 0,0-1,0 1,0-1,0 1,0 0,0-1,0 1,0-1,0 1,0 0,0-1,0 1,0-1,0 1,0-1,0 1,0-1,0 0,0 1,0-1,0 0,0 1,0-1,-1 0,1 1,0-1,0 0,0 1,-1-1,1 0,0 1,-1-1,1 0,0 0,-1 1,1-1,-1 0,1 1,0-1,-1 0,1 0,-1 0,1 0,0 1,0-1,-1 0,1 0,-1 0,1 0,0 0,-1 0,1 0,0 0,0 0,0 0,0 1,-1-1,1 0,0 0,0 0,0 0,0 0,0 0,0 0,0 0,0 0,-1 0,1 0,0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1115 58,'2'0,"-4"0,2 0,0 0,0 0,0 0,-1 0,1 0,0 0,0 0,0 0,0 0,0 0,0 0,0 0,0 0,0-1,0 1,0 0,0 0,0 0,0 0,0 0,0 0,0 0,0 0,0 0,0 0,0 0,0-1,0 1,0 0,1 0,-1 0,0 0,1-1,-1 1,1 0,-1 0,1 0,0-1,-1 1,1 0,0 0,0 0,-1 0,1 0,0-1,-1 1,1 0,0 0,0 0,-1 0,1 0,0 0,0 0,0 0,0 0,0 0,0 0,0 1,1-1,-1 0,0 0,0 0,1 0,-1 1,0-1,1 0,-1 1,0-1,1 0,-1 1,0-1,1 1,-1-1,0 0,0 1,0-1,1 0,-1 1,0-1,0 1,0-1,0 1,0-1,1 1,-1-1,0 0,0 1,0-1,1 1,-1-1,0 1,0-1,2 1,-2 0,-1-1,1 1,0-1,0 0,0 1,0-1,-1 0,1 1,0-1,-1 0,1 1,0-1,-1 0,1 1,-1-1,1 0,-1 1,1-1,-1 0,1 0,-1 1,0-1,0 0,1 0,-1 1,0-1,0 0,1 0,-1 0,0 0,0 1,0-1,0 0,0 0,0 0,0 1,0-1,0 0,0 0,0 1,0-1,0 0,0 0,0 1,0-1,0 0,-1 1,1-1,0 0,-1 1,1-1,-1 0,1 1,-1-1,0 0,1 1,-1-1,0 0,1 1,-1-1,0 0,0 0,1 0,-1 1,0-1,1 0,-1 0,0 0,0 0,0 1,0-1,0 0,0 0,0 0,0 0,0 0,0 0,0 0,0 0,0 0,0 0,0 0,0 0,0 0,0 0,0 0,0 0,0 0,0 0,0 0,1-1,-1 1,0 0,0 0,0 0,0 0,0 0,0 0,0 0,-1-1,1 1,0 0,0 0,0 0,0 0,0-1,0 1,0 0,0 0,0-1,0 1,0 0,1 0,-1 0,0-1,1 1,-1 0,0 0,0 0,1-1,-1 1,0 0,0-1,0 1,0 0,0-1,0 1,0 0,0-1,0 1,0 0,1-1,-1 1,0 0,0-1,0 1,0 0,0-1,1 1,-1-1,0 1,0 0,1-1,-1 1,0 0,1-1,-1 1,0 0,1-1,-1 1,0 0,1-1,-1 1,0 0,1-1,-1 1,1 0,-3-2,3 2,-1 0,1 0,-1-1,1 1,0 0,-1 0,1 0,0-1,-1 1,1 0,0 0,0 0,-1-1,1 1,0 0,0 0,-1 0,1-1,0 1,0 0,0 0,0 0,-1-1,1 1,0 0,0 0,0 0,0-1,0 1,0 0,-1 0,1 0,0-1,0 1,0 0,0 0,0-1,0 1,0 0,0 0,0 0,0-1,0 1,0 0,0 0,0-1,0 1,0 0,0-1,0 1,0 0,1 0,-1-1,0 1,0 0,1 0,-1-1,1 1,-1 0,1-1,-1 1,1 0,0-1,0 1,0 0,0-1,1 1,-1 0,0-1,0 1,1 0,-1-1,0 1,0 0,1 0,-1 0,0-1,0 1,0 0,0 0,0 0,0 0,0 0,0 0,0 0,0 0,-1 0,1 0,0 0,0 0,-1 0,1 0,-1 0,1 0,-1 0,0 0,1 0,-1 0,0 0,0 0,0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231 267,'2'0,"-4"0,2 0,0 0,0 0,0 0,0 0,0 0,0 0,0 0,0 0,0 0,0 0,0 0,0 0,0 0,0 0,0-1,0 1,0 0,0 0,0 0,0 0,0 0,0 0,0 0,0 0,0 0,0 0,0 0,0 0,0 0,0-1,0 1,0 0,0 0,1 0,-1 0,0 0,0 0,0 0,0 0,0 0,0-1,0 1,0 0,0 0,0 0,0 0,0 0,0 0,0 0,0 0,0 0,0 0,0 0,0 0,0 0,0 0,0 0,0 0,0 0,0 0,0 0,0 0,0 0,0 0,0 0,0 0,0 0,0 0,0 0,0 0,0 0,0 0,0 1,-1-1,1 0,0 1,0-1,0 0,0 1,0-1,0 1,0-1,0 1,0 0,-1-1,1 1,0-1,0 1,0-1,0 1,0-1,0 1,0-1,-1 1,1-1,0 1,0-1,0 1,0-1,0 1,0-1,0 1,0-1,-1 1,1-1,0 1,0 0,0-1,0 1,0-1,0 1,0-1,0 1,0-1,0 0,0 1,0-1,0 0,0 1,0-1,0 1,0-1,0 0,0 1,0-1,0 0,0 0,0 1,0-1,0 0,0 0,0 1,0-1,0 0,0 0,0 0,0 1,1-1,-1 0,0 0,0 0,0 0,0 0,0 0,0 0,0 0,0 1,0-1,1 0,-1 0,0 0,0 0,1 0,-1 0,0-1,1 1,0 0,-1 0,0-1,1 1,-1 0,1-1,-1 1,1-1,-1 1,0-1,1 1,-1-1,1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236 275,'1'0,"-1"0,0 0,0 0,0 0,0 0,0 0,0 0,0 0,0 0,0 0,0 0,0 0,0 0,0 0,0 0,1 0,-1 1,0-1,0 0,0 0,0 0,0 0,0 0,0 0,0 0,0 0,0 0,0 0,0 0,0 0,0 0,0 0,0 0,0 0,0 0,0 0,-1 0,1 0,0 0,-1 1,0-1,1 0,-1 0,0 0,1 0,-1 0,0 0,0 1,0-1,0 0,0 0,1 0,-1 0,0 0,1 0,-1 0,1 0,-1 0,1 0,0 0,0 0,-1 0,1 0,0 0,0 0,0 0,-1 0,1 0,0 0,0 0,0 0,0 0,0 0,0 0,0 0,0 0,-1 0,1 0,0 0,0 0,0 0,0 0,0 0,0 0,0 0,1-1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248 286,'2'0,"-5"0,3 0,0 0,0 0,0 0,0 0,0 0,0 0,0 0,0 0,0 0,0 0,0 0,0 0,0 0,0 0,0 0,0 0,0 0,0 0,1 0,0 0,-1 0,1 0,0 0,-1 0,1 0,0 0,0 0,-1 0,1 0,0 0,0-1,-1 1,1 0,0 0,0 0,-1 0,1 0,-1 0,0 0,0 0,1 0,-1 0,0 0,0 0,0 0,0 0,0 0,1 0,-1 0,0 0,0 0,0 0,0 0,0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246 280,'2'0,"-4"0,2 0,0 0,0 0,0 0,0 0,0 0,0 0,0 0,0 0,0 0,0 0,0 0,0 0,0 0,0 0,0 0,0 0,0 0,0 0,1 0,-1 0,1 0,0 0,-1 0,1 0,0 0,-1 0,1 0,0 0,0 0,-1-1,1 1,0 0,-1 0,1 0,0 0,-1 0,0 0,1 0,-1 0,0 0,1 0,-1 0,0 0,1 0,-1 0,0 0,0 0,0 0,1 0,-1 0,0 0,0 0,1 0,-1 0,2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277 279,'2'0,"-4"0,2 0,0 0,0 0,0 0,0 0,0-1,0 1,0 0,0 0,0 0,0 0,0 0,0 0,0 0,0-1,0 1,0 0,0 0,1 0,-1 0,0 0,0 0,0 0,0 0,0 0,0 0,0-1,0 1,0 0,1 0,-1 0,0 0,0 0,0 0,0 0,0 0,0 0,0 1,1-1,-1 0,0 0,0 0,0 0,1 1,-1-1,0 0,0 0,0 1,0-1,0 0,1 1,-1-1,0 1,0-1,0 0,0 1,0-1,0 0,0 1,0-1,0 0,0 1,0-1,0 0,0 1,0-1,0 0,0 1,0-1,0 0,0 0,0 1,0-1,0 1,-1-1,1 0,0 0,0 1,0-1,0 0,0 0,-1 1,1-1,0 0,0 0,0 0,0 0,-1 1,1-1,0 0,0 0,0 0,0 0,-1 0,1 1,0-1,0 0,0 0,0 0,0 0,-1 0,1 0,0 0,0 0,0 0,0 0,-1 0,1 0,0 0,0 0,0 0,0 1,0-1,-1 0,1 0,0 0,0 0,0 0,-1 0,1-1,0 1,0 0,0 0,-1 0,1 0,0 0,0 0,0 0,0 0,-1 0,1 0,0 0,0 0,0-1,0 1,0 0,-1 0,1 0,0 0,0 0,0 0,0-1,0 1,0 0,0 0,-1 0,1-1,0 1,0 0,0 0,0 0,0-1,0 1,0 0,0 0,0 0,0-1,0 1,0 0,0 0,0 0,0 0,0-1,0 1,0 0,0 0,0 0,0 0,0-1,0 1,0 0,0 0,0 0,0 0,0 0,0 0,0-1,0 1,0 0,0 0,0 0,0 0,0 0,0 0,0-1,0 1,0 0,1 0,-1 0,0 0,0-1,0 1,0 0,0 0,0 0,0-1,1 1,-1 0,0 0,0 0,0-1,1 1,-1 0,0 0,0-1,0 1,1 0,-1 0,0 0,0 0,1-1,-1 1,0 0,0 0,0 0,1 0,-1 0,0 0,0-1,0 1,1 0,-1 0,0 0,0 0,0 0,0 0,0 0,1 0,-1 0,0 0,0-1,0 1,0 0,0 0,0 0,0 0,0 0,1 0,-1 0,0 0,0 0,0 0,0 0,0 0,0 0,1 0,-1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869 214,'2'0,"-4"0,1 0,1 0,0 0,0 0,0 0,0 0,0 0,0 0,0 0,0 0,0 0,0 0,0 0,0 0,0 0,0 0,0 0,0 0,0 0,0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379 636,'2'0,"-4"0,2 0,0 0,0 0,0 0,0 0,0 0,1 0,-1 0,1 0,0 0,0 0,-1 0,1 0,0 0,0 0,-1 0,2 0,-2 0,1 0,-1 0,1 0,-1 0,0 0,0 0,1 0,-1 0,0 0,0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583 178,'2'0,"-4"0,2 0,0 0,0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661 194,'2'0,"-4"0,2 0,0 0,0 0,0 0,0 0,0 0,0 0,0 0,0 0,1 1,-1-1,1 0,-1 0,1 0,0 0,-1 0,1 0,-1 0,1 0,-1 0,2 0,-2 0,1 0,-1 0,1 0,-1 0,1 0,0 0,-1 0,0 0,1 0,-1 0,1 0,-1 0,0 0,1 0,-1 0,0 0,0 0,1 0,-1 0,0 0,0 0,0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659 183,'2'0,"-4"0,2 0,1 0,0 1,0-1,-1 0,1 0,0 0,1 0,-1 0,0 0,0 0,0 0,0 0,0 0,0 0,0 0,-1 0,1 0,-1 0,1 0,-1 0,0 0,0 0,1 0,-1 0,0 0,0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694 189,'2'0,"-4"0,2 0,0 0,0 0,0 0,0 0,0 0,0 0,0 0,0 0,0 0,0 0,0 0,1 0,-1 0,1 0,-1-1,1 1,0 0,-1 0,1 0,0 0,-1 0,1 0,0 0,0 0,0 0,-1 0,1 0,0 0,0 0,0 0,0 0,0 0,0 0,-1-1,1 1,0 0,0 0,0 0,0 0,0 0,-1 0,1 0,0 0,0 0,-1 0,1 0,0 0,-1 0,1 0,-1 0,1 0,-1 0,1 0,-1 0,1 0,-1 0,1 0,-1 0,1 0,0 0,-1 0,1 0,0 0,-1 0,1 0,0 0,0 0,-1 1,1-1,0 0,0 0,-1 0,1 0,0 0,-1 0,1 0,0 0,-1 0,1 0,-1 0,1 0,-1 0,1 0,-1 0,1 0,-1 0,1 0,-1 0,1 0,-1 0,1 0,-1 0,0 0,1 0,0 0,-1 0,1 0,-1 0,1 0,-1 0,1 0,-1 0,1 0,-1 0,1 0,-1 0,1 0,-1 0,1 0,-1 0,1 0,-1 0,1 0,-1 0,1 0,-1 0,0 0,1 0,-1 0,0 0,1 0,-1 0,0 0,1 0,-1 0,0 0,1 0,-1 0,1 0,-1 0,0 0,0 0,1 0,-1 0,0 0,0 0,1 0,-1 0,0 0,0 0,0 0,0 0,1 0,-1-1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729 165,'2'0,"-4"0,2-1,-1 1,1 0,0 0,0 0,0 0,0 0,0 0,0 0,0 0,0 0,0 0,0 0,0 0,0 0,0 0,0 0,0 0,0 1,0-1,1 0,-1 1,0-1,0 1,0-1,0 1,0 0,0 0,0 0,0 0,0-1,1 1,-1 0,0 0,0 0,0-1,0 1,0-1,0 1,0-1,0 1,0-1,0 1,0-1,0 0,0 0,0 1,0-1,0 0,0 0,0 1,0-1,0 0,0 0,0 0,0 0,0 0,0 0,0 0,0 1,0-1,0 0,0 0,0 0,0 0,0 0,0 0,0 0,0 0,0-1,0 1,1 0,-1-1,0 1,0-1,1 0,-1 1,0-1,0 0,1 1,-1-1,1 0,-1 0,1 0,-1 0,1 0,-1 1,0-1,1 0,-1 0,1 1,-1-1,1 0,-1 1,0-1,1 1,-1-1,0 1,1 0,-1 0,0-1,0 1,0 0,1 0,-1 0,0 0,0 0,0 0,0 0,1 0,-1 0,0 0,1 0,-1 0,0 0,0 0,1 0,-1 0,0 0,2 1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761 153,'2'0,"-3"0,1 0,0 0,0 0,0 0,0 0,0 0,0 0,0-1,0 1,0 0,0 0,0 0,0 0,0 0,0 0,0 0,0 0,0 0,0 1,-1-1,1 1,0-1,-1 1,1-1,-1 1,1-1,-1 1,1-1,-1 1,1-1,0 1,-1-1,1 1,0-1,-1 0,1 0,0 0,0 1,0-1,0 0,0 0,-1 0,1 0,0 0,0 0,0 0,0 0,0 0,0 0,0 0,0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741 151,'2'0,"-4"0,2 0,0 0,0 0,0 0,0 0,0 0,0 0,0 0,0 0,0 0,0 0,0 0,0 0,0 0,0 0,0 0,0 0,0 0,0 0,-1 0,1 0,-1 0,0 0,-1 0,1 0,0 0,-1 1,1-1,-1 0,1 0,0 0,-1 0,1 0,0 0,0 0,0 0,0 0,0 0,0 0,1 0,-1 0,1 0,-1 0,1 0,-1 0,1 0,0 0,0 0,-1 0,1 0,0 0,0 0,0 0,0 0,-1 0,1 0,0 0,0 0,0 0,0 0,0 0,0 0,0 0,0 0,0 0,0 0,2-1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738 146,'2'0,"-4"0,2 0,0 0,0 0,0 0,0 0,0 0,0 0,0 0,0 0,0 0,0 0,0 0,0 0,0 0,0-1,0 1,0 0,0 0,0 0,0 0,0 0,0 0,0 0,0 0,0 0,0 0,0 0,0 0,0 0,0 0,0 0,0 0,0 0,0 0,1 0,-1 0,1 1,-1-1,0 0,1 0,-1 0,0 1,1-1,-1 0,1 0,-1 0,1 1,-1-1,0 0,1 0,-1 0,0 0,0 0,0 0,1 1,-1-1,0 0,0 0,0 0,0 0,0 0,0 0,0 0,0 0,0 0,0 0,0 1,0-1,0 0,0 0,-1 1,1-1,0 0,0 0,0 1,-1-1,1 0,0 0,0 0,0 0,-1 1,1-1,0 0,0 0,0 0,0 0,0 0,0 0,0 0,0 0,0 0,0 1,-1-1,1 0,0 0,0 0,0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708 208,'2'0,"-4"0,2 0,0 0,0 0,0 0,0 0,0 0,0 0,0 0,0-1,0 1,0 0,0 0,0 0,0 0,0 0,1 0,-1 0,0 0,0 0,0-1,0 1,0 0,0 0,0 0,0 0,0 0,0-1,0 1,0 0,0 0,0 0,0 0,0 0,0-1,0 1,0 0,1 0,-1 0,0 0,0 0,0 0,0-1,0 1,0 0,0 0,0 0,0 0,0 0,0 0,0 0,0 0,0 0,0-1,0 1,0 0,0 0,0 0,0 0,0 0,0 0,0 0,0 0,0 0,0 0,0 0,0 0,1 0,-1 0,0 0,0 0,0 0,0 0,0 0,0 0,0 0,0 0,0 0,0 0,0 1,0-1,0 1,0-1,0 1,0 0,0 0,0 0,0 0,0 0,-1 1,1-1,0 0,0 0,0 0,0 0,0 0,0 0,0 0,0 0,0 0,0 0,0-1,0 1,0 0,0-1,0 1,0 0,0-1,0 1,0-1,0 1,0-1,0 1,0-1,0 0,0 1,0-1,0 0,0 0,0 1,0-1,0 0,0 0,0 0,0 0,0 0,0 1,0-1,0 0,0 0,0 0,0 0,0 0,0 0,0 0,0 0,0 0,0 0,0 0,0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727 210,'2'0,"-4"0,2 0,0 0,0 0,0 0,0 0,0 0,0 0,0 0,0 0,0 0,0 0,0 0,0 0,0 0,0 0,0 0,0 0,0 0,0 0,0 1,0-1,0 1,0 0,0-1,0 1,0 0,0 1,0-1,0 0,0 0,0 0,0 0,0 0,0 0,0-1,1 1,-1 0,0-1,0 1,0 0,0-1,0 1,0-1,0 1,0-1,0 0,0 0,0 1,0-1,0 0,0 0,0 0,0 1,0-1,0 0,0 0,0 0,0 0,0 0,0 0,0 0,0 0,0-1,0 1,0-1,0 1,0-1,1 0,-1 1,0-1,0 0,0 0,1 0,-1 0,0 0,0 0,1 0,-1 0,0 1,0-1,0 0,1 1,-1-1,0 0,0 1,1-1,-1 1,0-1,0 1,1-1,-1 1,0 0,0-1,0 1,0 0,0 0,1 0,-1 0,0-1,0 1,0 0,0 0,0 0,1 0,-1 0,0 0,1 0,-1 0,0 0,1 0,-1 0,0 0,1 0,-1 0,0 0,1 0,-1 0,0 0,1 0,-1 0,0 1,1-1,-1 0,0 0,0 0,1 0,-1 0,0 0,0 0,0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426 622,'2'0,"-4"0,2 0,1-1,-1 1,0 0,0 0,0 0,0 0,0 0,0 0,0 0,-1 1,0 0,1-1,-1 1,0 0,0 0,0 0,1 0,-1 0,0 0,1 1,-1-1,1 0,0 0,0 0,0 0,0 0,0 1,0-1,1 0,-1 0,0 0,1 0,-1 0,1 0,-1 0,1 0,-1 0,1 0,-1 0,1 0,-1-1,1 1,-1 0,0 0,1 0,-1-1,1 1,0 1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740 202,'2'0,"-4"0,2 0,0 0,0 0,0 0,0 0,0 0,0 0,0 0,-1 0,1 0,-1 0,0 0,0 1,0-1,0 0,1 0,-1 0,0 0,0 0,1 0,-1 0,0 0,1 1,-1-1,1 0,-1 0,1 0,0 0,-1 0,1 0,0 0,0 0,0 0,-1 0,1 0,0 0,0 0,0 0,0 0,0 0,0 0,0 0,0 0,0 0,0 0,0-1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736 198,'2'0,"-4"0,2 0,0 0,0 0,0 0,1 0,-1 0,0 0,1 0,-1 0,0 0,0 1,1-1,-1 0,0 0,1 0,-1 0,0 1,0-1,1 0,-1 0,0 0,0 0,1 0,-1 0,0 0,0 0,0 1,0-1,0 0,0 0,0 0,0 0,0 0,0 0,0 1,0-1,0 0,-1 0,1 0,0 1,0-1,-1 0,1 0,0 0,0 0,0 0,0 1,0-1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755 200,'2'0,"-4"0,2 0,0 0,0 0,0 0,0 0,0 0,0 0,0 0,0 0,0 0,0 0,0 0,-1 1,1-1,-1 1,1-1,-1 1,0-1,1 1,-1-1,1 1,0-1,-1 0,1 1,-1-1,1 0,0 0,0 1,0-1,0 0,-1 0,1 0,0 0,0 0,0 0,0 0,0 0,0 0,0 1,2-1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767 199,'2'0,"-4"0,2 0,0 0,0 0,0-1,0 1,0 0,0 0,0 0,0 0,0 0,0 0,0 0,0 0,0 0,0 0,0 0,0 0,0 1,0 0,0-1,0 1,0 0,0 0,0 0,0 0,0 0,0 1,0-1,0 0,0 0,0 1,1-1,-1 0,0 1,0-1,0 0,0 0,0 1,1-1,-1 0,0 0,0-1,0 1,0 0,0-1,0 1,0 0,0-1,0 1,1 0,-1-1,0 1,0-1,0 1,0-1,0 1,0-1,0 0,0 1,0-1,0 0,0 1,0-1,0 0,0 1,0-1,0 0,0 0,0 1,0-1,0 0,0 0,0 1,0-1,0 0,0 0,0 0,0 0,0 0,0 1,0-1,0 0,0 0,0 0,0 0,0 1,0-1,0 0,0 0,0 0,0 0,0 0,0 1,0-1,0 0,0 0,0 0,0 0,0 0,0 0,0 0,0 0,0 0,0 0,0 0,0 0,0 1,0-1,0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774 191,'2'0,"-4"0,2 0,0 0,0 0,1 0,-1 0,0 0,0 0,0 0,0 0,0 0,1-1,-1 1,0 0,0 0,0 0,0 0,0 0,0 0,0 0,0 0,1 0,-1 0,0 0,0 0,0 0,0 0,0 0,0 0,0 0,0 0,0 0,1 0,-1 0,0 0,0 0,0 0,0 0,0 0,0 0,0 0,0 0,0 0,0 0,0 0,0 0,0 0,0 0,0 0,1 0,-1 0,0 0,0 0,0 0,0 0,0 0,0 0,0 0,0 0,0 0,0 0,0 0,0 0,0 0,0 0,0 0,0 0,0 0,0 0,0 0,0 0,0 0,0 0,0 0,0 0,0 0,0-1,0 1,0 0,0 0,0 0,0 0,0 0,0 0,0 0,0 0,0 0,0 0,0 0,0 0,0 0,0 0,0 0,0 0,0 0,0 0,0 0,-1 0,1 0,0 0,-1 0,1 0,-1 0,1 0,-1 0,0-1,1 1,-1 0,0 0,1 0,-1 0,1 0,-1 0,1 0,-1 0,1 0,0-1,-1 1,1 0,-1 0,1 0,0 0,-1 0,1 0,0 0,0 0,-1 0,1 0,0 0,0 0,0 0,0 0,0 0,0 0,-1 0,1 0,0 0,0 0,0 0,0 0,0 0,0 0,0 0,0 0,2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770 187,'2'0,"-4"0,1 0,0 0,0 0,1 0,-2 0,1 1,0-1,0 0,0 0,-1 0,2 0,-1 0,0 0,1 0,-1 0,1 1,0-1,-1 0,1 0,0 0,0 0,0 0,0 0,0 0,0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616 172,'2'0,"-4"0,2 0,0 0,0 0,0 0,0 0,0 0,0 0,0 0,1 0,-1 0,0 0,0 0,0 0,0 0,0 0,0 0,0 0,0 0,0 0,0 0,0 0,0 0,0 0,0 0,0 0,0 0,0 0,0 0,0 0,0 0,0 0,0 0,0 0,0 0,-1 0,1 0,-1 0,0 1,-1-1,1 0,-1 0,1 0,-1 1,0-1,0 0,0 0,0 1,-1-1,1 0,0 0,1 0,-1 0,0 1,1-1,-1 0,1 0,0 0,0 0,0 0,0 0,1 0,-1 0,0 0,1 0,-1 1,1-1,-1 0,1 0,-1 0,1 0,-1 0,1 0,0 0,-1 0,1 0,0 0,0 0,0 0,-1 0,1 0,0 0,0 0,0 0,0 0,0 0,0 0,0 0,-1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594 172,'2'0,"-4"0,2 0,0 0,0 0,0 0,0 0,0 0,0 0,0 0,0 0,0 0,0 0,0 0,0 0,0 0,0 0,0 0,0 0,0 0,0 0,0 0,0 0,0 0,0 0,0 1,0-1,0 0,0 1,0 0,1-1,-1 1,0 0,0 1,0-1,1 0,-1 1,0-1,0 1,0-1,1 0,-1 1,0-1,0 1,0-1,0 1,0-1,1 0,-1 1,0-1,0 0,0 0,0 0,1 0,-1 0,0-1,0 1,0 0,0-1,0 0,0 1,0-1,0 0,0 0,0 0,0 0,0 0,0 0,0 1,0-1,0 0,0 0,0 0,0 0,0-1,1-1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633 174,'2'0,"-4"0,2 0,0 0,0 0,0 0,0 0,0 0,0 0,0 0,0 0,0 0,0 0,0 0,0 0,-1 0,1 0,-1 0,1 1,-1 0,0 0,0 0,1 0,-1 0,0 0,0 1,0 0,1-1,-1 1,1 0,-1-1,1 1,-1 0,1-1,0 1,0-1,0 0,0 1,0-1,1 0,-1 0,0 1,1-1,-1 0,1 0,-1-1,0 1,1 0,-1-1,1 1,-1-1,1 1,-1-1,1 1,-1-1,1 0,-1 0,1 1,1-1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635 179,'2'0,"-4"0,2 0,0 0,0 0,0-1,0 1,0 0,0 0,0 0,0 0,0 0,0 0,0 0,0 0,0 0,0 0,0 0,0 0,0 0,0 0,0 1,0 0,0 0,0 0,0 0,0 0,0 1,0-1,0 0,0 1,0-1,0 1,1-1,-1 1,0-1,0 0,0 1,0-1,1 0,-1 0,0 0,0 0,1 0,-1-1,0 1,0-1,1 1,-1 0,0-1,0 0,1 0,-1 1,0-1,0 0,0 0,0 0,0 0,0 1,1-1,-1 0,0 0,0 0,0 0,1 0,-1 0,0 0,2-1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441 625,'2'0,"-4"0,2 0,0 1,0-1,0 1,0 0,0 0,0 0,0 0,1 0,-1 1,0-1,0 0,0 0,0 0,0 0,0 0,0 0,0 0,0-1,0 1,0 0,0-1,0 1,0-1,0 1,0-1,0 0,0 1,0-1,0 0,0 0,0 0,0 1,0-1,0 0,0 0,0 0,2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625 195,'2'0,"-4"0,2 0,0 0,0 0,0 0,0 0,0 0,0 0,0 0,0 0,0 0,0 0,0 0,0 0,0 0,0 0,0 0,0 0,0 0,0 0,0 0,0 0,0 0,0 0,1 0,-1 0,1 0,0 0,0-1,0 1,0 0,0 0,0 0,0 0,0 0,0 0,-1-1,1 1,0 0,-1 0,0 0,1 0,-1 0,0 0,1 0,-1 0,0 0,0 0,1 0,-1 0,0 0,0 0,0 0,0 0,0 0,0 0,0 0,1 0,-1 0,0 0,1 0,-1 0,1-1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648 176,'2'0,"-4"0,2 0,0 0,0 0,0 0,0 0,0 0,0 0,0 0,0 0,0 0,1 1,-1 0,1-1,-1 1,1 0,0 0,-1 1,1-1,0 0,-1 1,1-1,0 1,-1-1,1 0,-1 1,1-1,-1 1,1-1,-1 0,0 1,0-1,1 0,-1 1,0-1,0 0,0 0,0 0,0 0,-1 0,1-1,0 1,0-1,0 1,0-1,0 0,0 1,0-1,-1 0,1 0,0 0,0 1,0-1,0 0,0 0,0 0,0 0,0 0,0 0,0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574 158,'2'0,"-4"0,2 0,0 0,0 0,-1 0,1 0,0 0,0 0,0 0,0 0,1 0,-1 0,0 0,1 0,0 0,-1 0,1 0,0 0,0 0,0 0,1 0,-1 0,0 0,1 0,-1 0,0 0,1 0,-1 0,1 0,-1 0,0 0,1-1,-1 1,0 0,0 0,-1 0,1 0,0 0,0 0,-1 0,1 0,0 0,-1 0,1 0,0 0,-1 0,1 0,-1-1,0 1,1 0,-1 0,0 0,1 0,-1 0,0 0,0 0,1 0,-1 0,0 0,0 0,0 0,0 0,1-1,-1 1,0 0,0 0,0 0,0 0,0 0,0 0,0 0,0-1,0 1,0 0,0 0,0 0,0 0,0 0,0 0,0-1,0 1,0 0,0 0,0 0,0 0,0 0,0 0,0-1,0 1,0 0,0 0,0 0,0 0,0 0,0 0,-1 0,1 0,0 0,0 0,0 0,0 0,0 0,0 0,0-1,0 1,0 0,0 0,0 0,0 0,0 0,0 0,0 0,0 0,0 1,1-1,-1 0,0 0,1 1,-1-1,0 0,0 0,1 1,-1-1,0 0,0 0,0 0,1 1,-1-1,0 0,0 0,0 0,0 1,0-1,0 0,0 1,-1-1,1 0,0 1,-1-1,1 0,-1 1,1-1,-1 0,1 0,-1 1,1-1,0 0,-1 0,1 0,0 0,0 1,-1-1,1 0,0 0,0 0,0 0,-1 0,1 0,0 0,0 0,0 0,0 0,0 0,0 0,0 0,0 0,0 0,0 0,0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696 655,'2'0,"-4"0,2 0,0 0,0 0,0 0,0 0,0 0,0 0,0 0,0 0,0 0,0 0,0 0,0 0,0 0,0 0,0 0,0 0,0 0,0 0,0 0,0 0,0 0,0 0,0 0,0 0,0 0,0 0,0 0,0 0,0 0,0 0,0 0,0 0,0 0,0 0,0-1,1 1,-1 0,0 0,0 0,0 0,0 0,0 0,0 0,0 0,0 0,0 0,0 0,0 0,0 0,1 0,-1-1,0 1,0 0,0 0,0 0,0 0,0 0,0 0,0 0,0 0,0 0,0 0,0 0,0 0,0 0,1 0,-1-1,0 1,0 0,0 0,0 0,0 0,0 0,0 0,0 0,0 0,0 0,0 0,0 0,0 0,0 0,0 0,0 0,0 0,0 0,0 0,0 0,0 0,0 0,0 0,0 0,0 0,0 0,1 0,-1-1,0 1,0 0,0 0,0 0,0 0,0 0,0 0,0 0,0 0,0 0,0 0,0 0,0 0,0 0,0 0,0 0,0 0,0 0,0 0,0 0,0 0,0 0,0 0,0 0,0 0,0 0,0 0,0 0,0 0,0 0,0 0,0 0,0 0,0 0,0 0,-1 0,1 0,-1 0,1 0,-1 0,0 0,0 0,-1 0,1 0,0 0,-1 0,1 0,-1 0,1 0,-1 0,0 0,-1 1,1-1,0 0,0 0,0 0,1 0,-1 0,1 1,0-1,0 0,0 0,0 0,0 0,1 0,-1 0,0 0,1 0,-1 0,1 0,0 0,0 0,-1 0,1 0,0 0,-1 0,1 0,0 0,0 0,0 0,0 0,0 0,0 0,0 0,0 0,0 0,0 0,0 0,0 0,0 0,0 0,0 0,0 0,0 0,0 0,0 0,2-1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794 645,'2'0,"-4"0,2 0,0 0,0 0,0 0,0 0,0 0,0 0,0 0,0 0,0 0,0 0,-1 0,0 0,0 0,-1 0,1 0,0 0,-1 1,0-1,-1 0,1 0,0 0,-1 1,1-1,0 0,0 0,0 0,1 0,-1 0,0 0,1 0,0 0,0 0,0 0,0 0,0 0,0-1,1 1,-1 0,1 0,0 0,-1 0,1 0,0 0,0 0,0 0,-1 0,1 0,0 0,0 0,0-1,0 1,0 0,0 0,2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728 648,'2'0,"-5"0,3 0,0 0,0 0,0-1,0 1,0 0,0 0,0 0,0 0,0 0,0-1,0 1,0 0,0 0,0 0,0 0,0-1,0 1,0 0,0 0,0 0,0 0,0-1,0 1,0 0,0 0,0 0,0 0,0 0,0 0,0-1,0 1,0 0,0 0,0 0,0 0,0 0,0 0,0 0,0 0,0 0,0 0,0 0,0 0,0 0,0 1,0-1,0 1,0-1,0 1,0 0,0 0,0 0,0 0,0 0,1 0,-1 0,0 0,0 0,0 0,0 0,1 0,-1 0,0 0,0 0,0 0,0-1,0 1,0 0,1-1,-1 1,0 0,0-1,0 1,0 0,0-1,0 1,0-1,0 0,0 0,0 1,0-1,0 0,0 0,0 0,0 0,0 1,0-1,0 0,0 0,0 0,0 0,0 0,0 0,0 0,0 0,0 0,0 0,0 1,0-1,0 0,0 0,0 0,0 0,0 0,0 0,0 0,0 0,0 0,0 0,0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728 642,'2'0,"-4"0,2 0,0 0,0 0,0 0,0 0,0 0,0 0,0 0,1 1,-1-1,1 1,-1-1,1 1,-1-1,1 0,-1 1,0-1,1 1,-1-1,1 0,-1 1,0-1,1 0,-1 1,0-1,0 0,1 0,-1 1,0-1,0 0,1 0,-1 0,0 0,0 1,0-1,0 0,0 0,0 0,0 0,0 0,0 0,1 0,-1 0,0 0,0 0,0 0,0 0,0 0,0 0,0 0,0 0,-1 0,1 0,-1-1,1 0,-1 1,1 0,0-1,-1 1,1 0,0 0,0-1,-1 1,1 0,0 0,0-1,-1 1,1 0,0 0,0 0,-1 0,1 0,0-1,0 1,0 0,-1 0,1 0,0 0,-1 0,1 1,-1-1,0 0,1 0,-1 1,1-1,-1 0,1 1,0-1,-1 0,1 0,0 1,0-1,-1 0,1 0,0 1,0-1,0 0,0 0,-1 0,1 1,0-1,0 0,0 0,0 0,0 0,0 0,0 0,0 1,0-1,0 0,0 0,0 0,0 0,0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976 499,'2'0,"-4"0,3 0,-1 0,0 0,0 0,0 0,0 0,0 0,0 0,0-1,0 1,0 0,0 0,0 0,0 0,0 0,0 0,0 0,1 0,-1 0,0-1,0 1,-1 0,1 0,0 0,0 0,0-1,0 1,-1 0,1 0,0 0,0-1,-1 1,1 0,-1 0,1 0,-1-1,1 1,-1 0,1 0,-1 0,0 0,1 0,-1 0,0 0,1 0,-1 0,0 0,0 0,1 0,-1 0,0 0,0 1,1-1,-1 0,0 0,1 1,-1-1,0 0,1 0,-1 1,0-1,1 1,-1-1,1 1,-1-1,1 0,-1 1,1 0,-1-1,1 1,-1 0,1-1,-1 1,1 0,-1 0,1-1,0 1,-1 0,1 0,0-1,0 1,0 0,0-1,0 1,0 0,0-1,0 1,0-1,0 1,0-1,0 1,1-1,-1 1,0-1,0 1,1-1,-1 1,0-1,0 0,1 1,-1-1,0 0,1 0,-1 1,0-1,1 0,-1 0,1 1,-1-1,1 0,-1 0,1 0,0 0,-1 0,1 0,0 0,0 0,-1 0,1 0,0 0,-1 0,1 0,0 0,-1 0,1 0,0 0,0-1,-1 1,1 0,0-1,0 1,0-1,0 1,2-2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988 511,'2'0,"-4"0,2 0,0 0,0 0,0 0,0 0,0 0,0 0,0 0,0 0,1 0,-1 0,1 0,0 0,-1 0,1 0,0 0,1-1,-2 1,1 0,0 0,0 0,-1 0,1-1,-1 1,1 0,-1 0,1 0,-1 0,0 0,0 0,1 0,-1 0,0 0,0 0,0 0,0 0,1 0,-1 0,0 0,0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986 502,'2'0,"-4"0,2 0,0 0,1-1,-1 1,1 0,0 0,-1 0,1 0,0-1,0 1,-1 0,1 0,0 0,0 0,-1 0,1 0,0-1,0 1,-1 0,1 0,0 0,0 0,1 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453 642,'0'-1,"0"1,0 0,0 0,0 0,0 0,0 0,0 0,0 0,1 0,-1 0,1 0,0 0,-1-1,1 1,0 0,0 0,0 0,0 0,0 0,0-1,0 1,0 0,0 0,-1 0,0 0,1 0,-1 0,1 0,-1 0,0 0,0 0,1 0,-1 0,0 0,0 0,0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1040 494,'2'0,"-4"-1,1 1,1 0,0-1,0 1,0 0,0 0,0-1,0 1,0 0,0 0,-1-1,1 1,0 0,0 0,-1 0,1-1,-1 1,0 0,1 0,-1 0,1 0,-1 0,0 0,0 1,0-1,1 0,-1 0,0 1,0-1,0 1,1-1,-1 1,0-1,1 1,-1-1,1 1,-1 0,1-1,-1 1,1 0,-1 0,1 0,0-1,-1 1,1-1,0 1,0 0,0-1,0 1,0 0,0-1,0 1,0-1,0 1,0-1,0 0,0 0,1 1,-1-1,0 0,0 0,1 1,-1-1,0 0,1 0,-1 0,1 0,0 0,-1 0,1 0,0 0,0 0,-1 0,1 0,0-1,-1 1,1 0,0-1,-1 0,1 1,0-1,0 0,-1 0,1 0,0 1,-1-1,1 0,-1 1,0-1,1 1,-1-1,1 0,-1 1,0 0,1-1,-1 1,0 0,0-1,0 1,0 0,1 0,-1 0,0 0,0-1,0 1,0 0,0 0,0 0,0 0,0 0,0 0,0 0,0 0,0 1,0-1,0 1,0-1,0 1,0 0,0-1,1 1,-1 0,0 0,0 0,0-1,1 1,-1 0,0-1,1 1,-1-1,0 1,1-1,-1 1,1-1,-1 1,1-1,-1 0,0 0,1 0,-1 0,2-1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1046 476,'2'0,"-4"0,2 0,0 0,0 0,0 0,0 0,0 0,0 0,0 0,0 0,0 0,0 0,-1 1,0-1,0 1,0-1,-1 0,1 1,-1-1,1 0,-1 0,0 1,1-1,-1 0,1 0,-1 1,1-1,0 0,0 0,0 0,1 0,-1 0,1 0,0 0,-1 0,1 0,0 0,-1 0,1 0,0 0,0 0,0 0,0 0,1 0,1-2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1044 469,'2'0,"-4"0,2 0,0 0,0 0,0 0,0 0,1 0,-1 0,0 0,0 0,0 0,0 0,0 0,1 0,-1 0,0 0,1 0,0 0,-1 1,1-1,0 0,-1 1,1-1,0 0,-1 1,1-1,0 0,-1 1,1-1,-1 1,0-1,1 0,-1 1,0-1,0 0,0 1,0-1,0 1,0-1,0 1,-1-1,1 1,-1-1,1 1,-1-1,1 1,-1-1,0 1,0-1,1 0,-1 1,1-1,0 0,-1 0,1 0,0 0,0 1,0-1,0 0,2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1083 490,'2'0,"-4"0,2 0,0 0,0 0,0 0,0 0,0 0,0 0,-1 0,1 1,-1-1,0 1,0 0,1-1,-2 2,1-1,0 0,0 0,0 0,0 0,0 0,1 0,-1 0,0 0,0 0,1 0,-1-1,1 1,0-1,-1 0,1 1,0-1,0 0,0 0,0 0,0 0,-1 1,1-1,0 0,0 0,0 0,0 0,0 0,0 0,0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1069 488,'2'0,"-4"0,2 0,0 0,0 0,0 0,0 0,0 0,0 1,0-1,1 0,-1 1,1 0,-1-1,1 1,0 0,-1 0,1 0,0 0,-1-1,1 1,0 0,-1 0,1 0,-1-1,1 1,-1-1,1 1,-1-1,1 1,-1-1,1 1,-1-1,1 0,-1 1,0-1,0 0,1 0,-1 1,0-1,0 0,1 0,-1 0,0 0,2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1099 477,'2'0,"-4"0,2-1,0 1,0 0,0 0,0 0,0 0,0 0,0 0,0 0,0 0,0 0,0 0,1 0,-1 1,0-1,0 1,1 0,-1 0,0 0,0 0,1 1,-1-1,0 0,0 0,0 1,0-1,0 0,0 0,0 1,0-1,0 0,0 0,0 0,0 0,0-1,0 1,0-1,0 1,0-1,0 0,0 0,0 1,0-1,0 0,0 0,0 0,0 0,1 0,-1-1,1 1,-1-1,1 1,0-1,-1 1,1-1,0 1,0 0,0-1,0 1,0 0,-1-1,1 1,0 0,-1 0,1 0,0 0,-1 0,1 0,-1 1,1-1,-1 0,0 0,0 0,1 1,-1-1,0 1,0-1,0 1,0-1,0 1,-1-1,1 1,-1-1,1 1,-1-1,0 1,-1-1,1 1,0-1,0 0,0 0,0 0,0 0,0 0,1 0,0 0,-1 0,1 0,0 0,-1 0,1 0,0-1,0 1,-1 0,1 0,0-2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1117 463,'2'0,"-4"0,2 0,0 0,0 0,0 0,0 0,0 0,0 0,-1 0,1 1,-1-1,0 0,-1 1,1-1,-1 0,1 0,-1 1,1-1,0 0,-1 0,1 1,0-1,0 0,0 0,0 0,0 0,1 0,-1 0,1 0,0 0,-1 0,1 0,0 0,0 0,0 0,0 0,0 0,0 0,0 0,2-1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1110 458,'2'0,"-4"0,2 0,0 0,0 0,0 0,0 0,0 0,1 0,-1 0,1 1,-1-1,1 0,-1 1,1-1,0 1,0-1,-1 1,1 0,0-1,0 1,-1-1,1 0,-1 1,1-1,-1 0,0 0,0 1,0-1,1 0,-1 0,0 0,0 0,-1 0,1 1,0-1,-1 0,1 1,-1-1,1 0,-1 0,1 0,0 0,-1 1,1-1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949 478,'2'0,"-4"0,2 0,0 0,0 0,0 0,0 0,0 0,0 0,0 0,0 0,0 0,0 0,0 0,0-1,1 1,0 0,0 0,0-1,1 1,-1 0,1 0,-1-1,1 1,0 0,-1 0,1-1,0 1,-1 0,0 0,0 0,0 0,0 0,0 0,-1 0,1 0,-1 0,1 0,-1 0,1 0,-1 0,0 0,0 0,1 0,-1 0,0 0,0 0,1 0,-1 0,0-1,0 1,1 0,-1-1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982 468,'2'0,"-4"0,2 0,0-1,0 1,0 0,0 0,0 0,0 0,0 0,0 0,0 0,1 1,-1-1,0 0,1 0,-1 0,0 1,1-1,-1 1,0-1,1 0,-1 1,0-1,0 1,0-1,0 1,0-1,0 1,-1-1,1 1,0 0,-1-1,1 1,0-1,-1 0,1 1,-1-1,1 0,0 1,-1-1,1 0,0 0,0 0,0 0,-1 0,1 1,0-1,0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462 631,'2'0,"-4"0,2 0,0 0,0 0,0 0,1 1,-1 0,0-1,0 2,0-1,0 0,1-1,-1 1,0 0,0-1,0 1,0 0,0 0,0 0,1-1,-1 1,0 0,0-1,0 1,0-1,0 0,0 1,0-1,0 0,0 0,0 1,0-1,0 0,0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995 574,'2'0,"-4"0,2-1,0 1,0 0,-1 0,1-1,0 1,0 0,-1 0,1 0,0-1,-1 1,0 0,0 0,1 0,-1 0,-1 0,1 1,0-1,0 1,-1-1,1 1,0-1,0 1,0 0,0 0,0 0,0 0,0 0,0 0,0 0,0 0,1 0,-1 0,1 0,-1 0,1 0,0-1,0 1,0 0,0 0,0 0,1 0,-1 0,0 0,1-1,-1 1,1 0,-1 0,1-1,-1 1,1-1,0 1,-1-1,1 1,0-1,0 0,-1 1,1-1,0 0,-1 0,1 0,0 0,-1 0,1 0,0 0,0 0,0 0,-1 0,1 0,0 0,0-1,0 1,0 0,-1 0,1-1,-1 1,1 0,0 0,-1 0,0-1,1 1,-1 0,1 0,-1 0,0-1,1 1,-1-1,2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1027 562,'2'0,"-4"0,2 0,0 0,0 0,0 0,0 0,0 0,0 0,0 0,0 0,0 1,0 0,0 0,0 1,0-1,0 1,0-1,0 1,0 0,0 0,0-1,0 1,0-1,0 1,0-1,1 1,-1-1,0 0,0 0,0 0,0 0,0 0,0 0,0 0,1-1,-1 1,0-1,0 0,0 1,0-1,0 0,0 0,0 0,0 1,0-1,0 0,0 0,0 0,1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1047 593,'2'0,"-4"0,2 0,0 0,0 0,0 0,0 0,0 0,-2 0,1 0,0 0,0 1,-1-1,1 0,-1 1,1-1,-1 0,1 1,-1-1,1 0,-1 1,1-1,-1 0,1 0,0 0,1 0,-1 1,0-1,1 0,-1 0,1 0,0 0,-1 0,1 0,0 0,-1 0,1 0,0 0,0 0,0 0,0 0,0 0,0 0,0 0,0 0,0 0,0 0,0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1078 575,'-1'0,"1"0,0 0,0-1,0 1,-1 0,1 0,0 0,-1 0,1 0,-1 0,1-1,-1 1,0 0,1 0,-1 1,0-1,1 0,-1 0,0 1,1-1,-1 1,0-1,0 1,0 0,1-1,-1 2,0-1,1 0,-1 0,1-1,0 1,0 0,0-1,0 1,0 0,0 0,0-1,0 1,0-1,0 1,0-1,0 0,0 1,0-1,0 0,0 0,1 1,-1-1,0 0,0 0,0 0,1 0,-1 0,1-1,0 1,-1 0,1-1,0 0,0 0,0 0,0 0,0 0,0 0,0 0,0 0,0 0,-1 0,1 1,-1-1,0 1,0-1,1 1,-1-1,0 1,0 0,0 0,0 0,0 0,0 0,0 0,0 0,0 1,-1-1,1 1,0 0,0 0,0-1,-1 1,1 0,0 0,0 0,0-1,1 1,-1 0,0-1,0 1,1 0,-1-1,0 0,1 1,0-1,-1 0,1 0,-1 0,3-1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1087 555,'-1'0,"0"0,0 0,0 0,0 0,-1 0,0 1,1-1,-1 0,0 0,1 0,-1 0,0 1,1-1,-1 0,1 0,0 0,0 0,-1 0,2 0,-1 0,0 0,1 0,0 0,-1 0,1 0,0 0,-1 0,1 0,0 0,0 0,0-1,0 1,1 0,1-2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1077 546,'2'0,"-3"0,1 0,0 0,1 0,-1 0,1 1,0-1,0 0,0 1,0 0,0-1,1 1,-1-1,0 1,0-1,1 1,-1-1,0 1,0-1,0 1,0-1,-1 0,1 0,-1 0,0 0,1 1,-1-1,0 0,0 0,0 0,0 1,0-1,0 0,0 1,-1-1,0 1,1 0,-1-1,0 1,0 0,0-1,0 1,0-1,0 1,0-1,0 1,1-1,-1 0,1 1,0-1,-1 0,-1 1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967 560,'2'0,"-4"0,2 0,0 0,0 0,0 0,0 0,0 0,0 0,0 0,0 0,0 0,0 0,0 0,0 0,0 0,0-1,0 1,0 0,1 0,-1 0,1-1,0 1,0 0,0 0,1-1,-1 1,0 0,1 0,-1-1,1 1,-1 0,1 0,-1-1,0 1,0 0,0 0,0 0,0-1,-1 1,1 0,-1 0,1 0,-1 0,0 0,0 0,1 0,-1 0,0 0,0-1,0 1,1 0,-1 0,0 0,0-1,0 1,0 0,0-1,-1 1,1 0,0 0,0-1,0 1,0 0,0 0,0 0,0-1,0 1,0 0,0 0,0 0,0 0,0 0,0 0,0-1,0 1,0 0,0 0,1 0,-1 0,0 0,1 0,-1 0,1 1,0-1,-1 0,1 0,-1 1,1-1,0 1,0 0,-1-1,1 1,-1-1,0 1,1-1,-1 1,0 0,0-1,0 1,-1-1,1 1,0-1,-1 1,1-1,-1 1,1-1,0 1,-1-1,1 0,0 0,0 0,-1 1,1-1,0 0,0 0,0 0,0 1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1129 586,'2'0,"-4"0,2 0,0 0,0 0,0 0,0 0,0 0,0 0,0 0,0 0,0 0,0 0,0 0,1 0,0 0,0 0,-1 0,1 0,0 0,-1 0,1-1,-1 1,1 0,0 0,-1 0,1-1,-1 1,1 0,-1-1,0 1,0 0,0-1,1 1,-1 0,0-1,0 1,-1 0,1-1,0 1,0 0,0-1,0 1,-1 0,1 0,-1 0,1 0,-1 0,1 0,-1 0,0 0,1 0,-1 0,0 0,1 1,-1-1,0 0,1 1,-1-1,1 1,-1-1,1 1,-1-1,1 1,-1 0,1 0,0-1,0 1,-1 0,1 0,0 0,0-1,0 2,1-2,-1 1,0 0,0 0,0-1,1 1,-1 0,0-1,0 1,1-1,-1 1,0-1,1 1,-1-1,1 0,0 0,-1 1,1-1,0 0,0 0,0 0,0 0,0 0,0 0,0 0,0-1,0 1,0 0,-1 0,1-1,-1 1,1 0,-1 0,1 0,-1-1,0 1,1 0,-1 0,0 0,0 0,0 0,0-1,0 1,0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1223 570,'2'0,"-4"0,2 0,0-1,0 1,-1 0,1 0,0 0,-1 0,1-1,-1 1,0 0,0 0,-1 1,1-1,0 1,-1-1,1 1,-1 0,1 0,0 0,0 0,0 0,-1 0,2 0,-1 1,0-1,0 0,1 0,0 1,-1-1,1 0,0 1,0-1,1 0,-1 0,1 1,-1-2,1 1,-1 0,1-1,0 1,-1-1,1 0,0 1,0-1,0 0,0 0,1 0,-1 0,0 0,1-1,-1 1,0 0,1-1,-1 1,0 0,0-1,0 1,0 0,-1-1,1 1,0-1,-1 1,2-2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1227 547,'-1'0,"1"0,-1 1,-1-1,1 0,0 0,-1 1,0-1,0 0,0 1,0-1,0 0,0 1,0-1,1 0,-1 0,1 0,0 0,0 1,0-1,0 0,0 0,1 0,-1 0,1 0,0 0,-1 0,1 0,0-1,0 1,0 0,0 0,-1 0,1 0,1 0,-1 0,1-1,2-1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483 621,'2'0,"-4"0,2 0,0 0,0 0,0 0,0 0,0 0,0 0,0 0,0 0,0 0,0 1,0 0,0-1,0 1,0 0,0 0,0 0,0 0,0 0,0 0,0 0,0-1,0 1,0 0,0 0,0 0,0 0,0 0,0 0,0 0,0 0,0 0,0-1,0 1,0 0,0-1,0 1,0 0,1 0,-1-1,0 1,0-1,1 1,-1-1,0 0,0 0,1 1,-1-1,0 0,0 0,1 0,0 0,-1 0,0 0,0 0,2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1217 541,'2'0,"-4"0,2 0,1 0,-1 0,0 0,0 0,1 0,-1 0,1 0,0 0,-1 0,1 0,0 1,0-1,0 0,0 1,0-1,-1 0,1 1,-1-1,1 0,0 1,-1-1,1 1,-1-1,0 1,0-1,0 0,1 0,-1 1,-1-1,1 1,0-1,-1 0,1 1,-1-1,1 0,-1 1,1-1,0 0,-1 0,1 0,0 1,0-1,-1 0,1 0,0 0,0 0,1 1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1252 560,'2'0,"-4"0,2 0,0 0,0 0,0 0,0 0,0 0,0 0,0 1,0-1,0 1,0 0,0 1,0-1,0 0,0 1,0-1,0 1,0-1,1 1,-1-1,0 1,0-1,0 1,0-1,0 1,0-1,0 0,0 0,0 0,0 0,0 0,0-1,0 1,0-1,0 1,0-1,0 0,0 0,0 1,0-1,0 0,1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1270 591,'2'0,"-5"0,2 0,-1 1,-1-1,2 0,-1 0,0 1,-1-1,1 0,1 0,-1 1,0-1,1 0,-1 0,1 0,0 0,0 1,0-1,1 0,-1 0,1 0,0 0,-1 0,1 0,0 0,0 0,0 0,-1 0,1 0,0 0,0 0,0 0,0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1294 548,'2'0,"-4"0,2 0,0 1,0-1,0 1,0 1,0-1,0 4,0-3,0 1,-1-1,1 1,0-1,-1 0,1 0,0-1,-1 1,1-1,-1 1,1-1,0 0,-1 0,1 0,0 0,0-1,0 1,-1-1,1 1,0-1,0 0,0 0,0 0,0 0,0 0,1 0,-1 0,0-1,1 0,-1 1,1-1,0 0,0 0,0 0,0 0,0 1,0-1,0 0,0 1,-1 0,1-1,0 1,-1 0,1 0,0 0,0 0,-1 0,1 1,-1-1,1 0,-1 1,0-1,1 1,-1-1,0 1,0 0,0-1,0 1,0 0,-1-1,1 1,0-1,-1 1,0 0,0-1,0 1,-1-1,1 0,0 1,0-1,-1 0,1 0,0 0,1 0,-1 0,0 0,0 0,1-1,0 1,-1 0,1 0,0 0,-1 0,1 0,0-1,0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1317 530,'2'0,"-4"0,2 0,0 0,0 0,-1 0,1 0,0 0,-1 0,0 1,-1-1,1 0,0 0,-1 0,1 0,-1 0,1 0,-1 0,1 1,-1-1,1 0,-1 0,1 0,0 0,0 0,0 0,0 0,0 0,1 0,-1 0,1 0,-1 0,1-1,0 1,0 0,0 0,-1 0,1 0,0 0,0 0,0 0,0 0,0 0,0 0,1-1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1305 523,'2'0,"-4"0,2 0,0 0,0 0,0 0,1 0,-1-1,0 1,0 0,0 0,0 0,0 0,0 0,0-1,0 1,0 0,1 0,-1 0,0 0,0 0,0 0,0 0,1 0,-1 0,1 0,0 0,-1 0,1 1,0-1,0 1,0-1,0 1,0-1,-1 1,1-1,-1 1,1-1,-1 0,1 1,-1-1,1 0,-1 0,0 1,0-1,0 0,1 0,-1 0,0 0,0 0,0 0,0 0,0 0,0 0,0 0,0 1,0-1,0 0,0 0,0 0,0 0,0 1,-1-1,1 0,-1 1,1-1,-1 1,0-1,0 1,1-1,-1 0,0 1,1-1,-1 0,1 0,0 0,0 1,-1-1,1 0,0 0,0 0,0 0,-1 0,1 0,0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84 559,'2'0,"-4"0,2 0,0 0,0 0,0 0,0 0,0 0,0 0,0 0,0 0,0 0,0 0,0 0,0 0,0 0,0 0,0 0,0 0,0 0,0 0,0 0,0 0,0 0,0 0,0 0,0 0,0 0,0 0,0 0,0 0,0 0,0 0,1 0,-1 0,0 0,0 0,0 0,0 0,0 0,1-1,-1 1,0 0,1 0,-1 0,0 0,0 0,1 0,-1 0,1 0,0 0,-1 0,1 0,0 0,-1 0,1 0,0 0,0 0,1-1,-1 1,0 0,0 0,0 0,0 0,0 0,0 0,0 0,-1 0,1 0,0 0,0 0,-1 0,1 0,-1 0,0 0,1 0,-1 0,0 0,1 0,-1 0,0 0,1 0,-1 0,0 0,0 0,0 1,1-1,-1 0,0 0,0 0,0 0,0 0,0 0,0 0,0 0,0 0,0 0,0 0,1-1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100 563,'2'0,"-4"0,2 0,-1 0,1 0,0 0,0 0,0 0,0 0,0 0,0 0,0 0,0 0,0 0,0 0,0 0,0 0,0 0,0 0,0 0,0-1,0 1,0 0,0 0,0 0,0 0,0 0,0 0,0 0,-1 0,1 0,0 0,0 0,0 0,0 0,0-1,0 1,0 0,0 0,0 0,0 0,0 0,0 0,0 0,0 0,0 0,0 0,0 0,0 0,0-1,0 1,0 0,0 0,0 0,0 0,0 0,0 0,0 0,0 0,0 0,0 0,-1 0,1 0,0 0,0 0,0 0,0 0,0 0,0 0,0 0,0 0,0 0,0 0,0 0,0 0,1 0,-1 1,0-1,0 1,0 0,0-1,0 1,0 0,0-1,0 1,-1 1,1-1,0 0,0 0,0 0,0 0,0 0,0 0,0 0,0 0,0 0,0-1,0 1,0 0,0-1,0 1,0-1,0 1,0-1,0 0,0 0,0 1,0-1,0 0,0 0,0 0,0 1,0-1,0 0,0 0,0 0,0 0,0 0,0 0,0 0,0 0,0 0,1-1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85 539,'2'0,"-5"0,3 0,0 0,0 0,0 0,0 0,0 0,0 0,0 0,0 0,0 0,0 0,0 0,0 0,0 0,0 0,0 0,0 0,0 0,1 0,0 0,0 0,1 0,-1 0,0 0,1 0,0 0,0-1,-1 1,1 0,0-1,0 1,-1 0,1 0,-1-1,1 1,-1 0,0 0,0 0,-1 0,1 0,-1 0,1 0,-1 0,1-1,-1 1,0 0,0 0,1 0,-1 0,0 0,0 0,0 0,1 0,-1 0,0 0,0 0,0 0,0 0,0 0,0 0,1 0,-1 0,0 0,0 0,0-1,0 1,0 0,0 0,0 0,0-1,-1 1,1 0,0 0,0-1,0 1,0 0,0 0,0 0,0 0,0 0,0 0,0 0,0 0,0 0,0 0,0 0,0 0,1 0,0 0,-1 0,1 1,0-1,0 1,-1-1,1 0,0 1,-1 0,1-1,-1 0,0 1,1-1,-1 1,0-1,0 1,0-1,0 1,0-1,0 1,-1 0,1-1,0 1,-1-1,1 1,-1-1,1 1,0-1,-1 1,1-1,0 0,0 0,0 1,-1-1,1 0,0 0,0 1,1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130 586,'2'0,"-4"0,2 0,0 0,0 0,0 0,0 0,0 0,0 0,0 0,0 0,0 0,0 0,0 0,0 0,0 0,0 0,0 0,0 0,0 0,0 0,0 0,0 1,0-1,0 0,0 1,0-1,0 1,-1-1,1 1,0-1,0 1,-1 0,1-1,0 0,-1 1,1-1,-1 1,1-1,0 0,-1 1,1-1,0 0,0 0,0 0,-1 1,1-1,0 0,0 0,0 0,0 0,0 0,0 0,0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227 182,'2'0,"-4"0,2 0,0 0,0 0,0 0,0 0,0 0,0 0,0 0,0 0,0 0,0 0,0-1,0 1,0 0,0 0,0 0,0 0,0 0,0 0,0 0,0 0,0 0,0 0,1 0,-1 0,1 1,-1-1,1 0,0 1,-1-1,1 0,-1 0,1 1,0-1,-1 0,1 1,-1-1,1 0,-1 0,0 0,0 1,1-1,-1 0,0 0,0 0,0 0,1 0,-1 0,0 1,0-1,0 0,0 0,0 0,0 1,0-1,0 1,0 0,-1 0,1-1,0 1,0-1,-1 0,1 1,0-1,0 0,0 1,-1-1,1 1,0-1,0 0,0 0,-1 0,1 1,0-1,0 0,0 0,0 0,0 0,0 0,0 0,0 0,0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765 237,'2'0,"-4"0,2 0,0 0,0 0,0 0,0 0,0 0,0 0,0 0,0 0,0 0,0 0,0 0,-1 0,1 0,0 0,0 0,0 0,0 0,0 0,0 0,0 0,0 0,0 0,0 0,0 0,0 0,0 0,0 1,0-1,0 0,0 0,0 0,0 0,0 0,0 0,0 0,0 0,0 0,0 0,0 0,0 0,0 0,0 0,0 0,0 0,0 0,0 0,0 0,0 0,0 0,0 0,0 0,0 0,0 0,0 0,0 0,0 0,0 0,0 0,0 0,0 0,0 0,0 0,0 0,0 0,0 0,0 0,-1 0,1 0,0 0,0 0,0 0,0 0,0 0,0 0,0 0,0 0,0 0,0 0,0 0,0 0,0 0,0 0,0 0,0 0,0 0,0 0,0 0,0 0,0 0,0 0,0 0,0 0,0 0,0 0,0 0,0 0,0 0,0 0,0 0,0 0,1 0,-1 0,0 0,0 0,0 0,0 0,0 0,0 0,0 0,0 0,0 0,0 0,0 0,0 0,0 0,0 0,0 0,0 0,0 0,0 0,0 0,0 0,0 0,0 0,-1 0,1 0,0 0,0 0,0 0,0-1,0 1,0 0,0 0,0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469 631,'2'0,"-4"0,2 0,0 0,0 0,0 0,0 0,0 0,0 0,0 0,1-1,-1 1,1 0,-1 0,1 0,0 0,0 0,1 0,-1 0,-1 0,1 0,0 0,0 0,-1 0,1 0,-1 0,1 0,0 0,-1 0,0 0,1 0,-1 0,0 0,0 0,1 0,0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179 567,'2'0,"-4"0,2 0,0 1,0-1,1 1,-1-1,0 1,0 0,0 0,0 0,0 1,0-1,0 0,0 0,0 1,0-1,0 0,0 1,0-1,0 1,0-1,0 0,0 1,-1-1,1 0,0 0,0 1,0-1,0 0,0-1,0 1,0 0,0-1,0 1,0-1,0 1,0-1,0 0,0 0,0 1,0-1,0 0,0 0,0 0,0 0,0 0,0 1,0-1,0 0,0 0,0 0,0 0,0 0,0 0,-1 0,1-1,0 1,-1 0,1-1,0 1,-1-1,1 1,0-1,-1 1,1-1,0 0,-1 0,1 1,-1-1,1 0,-1 0,1 0,-1 0,1 0,-1-1,0 1,1 0,-1 0,1 0,-1 0,1-1,-1 1,0 0,1 0,-1 0,1 0,-1 0,1 0,-1 0,1 0,0 1,0-1,-1 1,1-1,0 1,0 0,0-1,-1 1,1 0,0 0,0 0,0 0,0-1,0 1,0 0,-1 0,1 0,0 0,0 0,0 0,0 0,-1 1,1-1,0 0,0 1,-1-1,1 1,0 0,-1 0,1 0,0 0,0 0,-1 1,1-1,0 0,0 1,0-1,0 1,-1-1,1 0,0 1,0-1,0 0,0 1,0-1,0 0,0 0,0 0,0 0,0 0,0-1,0 1,0-1,0 1,0-1,1 1,-1-1,0 0,0 0,0 0,0 1,0-1,0 0,0 0,0 0,0 0,0 0,0 0,0 0,0-1,2-1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160 548,'2'0,"-4"0,2 0,0 0,0 0,-1 1,1-1,0 0,0 0,0 0,0 0,0 0,0 0,1-1,0 1,0 0,0 0,0 0,0 0,0 0,1-1,0 1,0 0,-1-1,1 1,-1 0,1 0,-1 0,0-1,0 1,0 0,0 0,0 0,-1 0,1 0,-1 0,0 0,1 0,-1 0,0 0,0 0,0 0,0 0,1 0,-1 0,0 0,0 0,0-1,0 1,0 0,0 0,0 0,0 0,0-1,0 1,0 0,0-1,-1 1,1 0,0 0,0-1,0 1,0 0,0 0,0-1,0 1,0 0,-1 0,1 0,0 0,0 0,0 0,0 0,0-1,0 1,0 0,0 0,0 0,0 0,0 0,0 0,0 0,0 0,0 0,0 0,0 0,1 0,0 1,-1-1,1 1,-1-1,1 0,-1 1,1-1,-1 1,1-1,-1 1,0-1,1 1,-1-1,0 1,0-1,0 1,0 0,0-1,0 1,-1-1,1 1,0-1,-1 1,0 0,1-1,-1 1,1-1,0 0,-1 0,1 1,0-1,0 0,0 0,0 0,-1 0,1 0,0 0,0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212 599,'2'0,"-4"0,2 0,0 0,0 0,-1 0,1 0,0 0,0 0,0 0,0 1,0-1,0 0,0 1,0-1,0 1,0 0,0-1,0 1,-1 0,1 0,0 0,0-1,-1 1,1 0,0-1,0 1,-1-1,1 1,0-1,0 0,0 1,0-1,0 0,0 0,0 0,0 0,0 0,0 0,0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243 578,'2'0,"-4"0,2 0,0 0,0 0,0 1,1-1,-1 1,0 0,1 1,-1-1,0 0,1 1,-1-1,0 1,0-1,0 1,1-1,-1 1,0-1,0 1,0-1,0 0,0 0,0 0,0 0,0-1,0 1,0-1,0 1,0-1,0 0,0 1,0-1,0 0,0 0,0 0,0 0,0 0,0 0,1-2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239 580,'2'0,"-4"0,2 0,0 0,0 0,0 0,0-1,0 1,1 0,-1 0,0 0,0 0,0 0,1-1,-1 1,0 0,1 0,-1-1,1 1,0 0,-1-1,1 1,0 0,0 0,0 0,0-1,1 1,-1 0,0 0,0 0,0 0,0 0,0 0,-1 0,1 0,0 1,-1-1,1 0,-1 1,1-1,-1 0,1 1,-1-1,0 1,0 0,0-1,-1 1,1 0,-1 0,1-1,-1 1,0 0,0 0,1-1,-1 1,0-1,1 0,-1 1,1-1,0 0,-1 0,1 0,0 0,0 0,-1 0,1 0,0 0,0 0,0 0,0 0,0 0,0 0,0 0,1 0,-1 0,1 0,0 0,-1-1,1 1,0 0,0 1,-1-1,1 0,0 0,0 1,0-1,0 0,0 1,0-1,-1 1,1-1,-1 1,1-1,0 1,-1 0,1-1,-1 1,0 1,0-1,0-1,0 1,0 0,0 0,0-1,-1 1,1 0,-1 0,0-1,0 1,0 0,0-1,0 1,0-1,0 1,0-1,1 0,-1 0,0 1,1-1,-1 0,0 0,1 0,-1 0,1 0,-1 0,1 0,-1 0,1-1,0 1,0 0,-1 0,1-1,0 1,1-4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264 555,'2'0,"-4"0,2 0,0 0,0 0,0 0,0 0,0 0,0 0,0 0,-1 0,1 0,0 1,-1-1,0 0,0 0,0 0,0 0,0 1,-1-1,1 0,0 0,-1 0,1 0,-1 1,1-1,0 0,-1 0,1 0,-1 0,0 0,2 0,-1 0,0 0,1 0,-1 0,1 0,-1 0,1 0,-1 0,1 0,0 0,-1 0,1 0,0 0,0 0,0 0,0-1,0 1,0-1,1-1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253 544,'2'0,"-4"0,3 0,-1 1,1-1,0 0,0 1,0 0,1-1,-1 1,0 0,0-1,0 1,1 0,-1-1,0 1,0 0,0-1,0 1,0 0,0-1,0 1,-1-1,1 1,-1-1,0 0,1 0,-1 1,0-1,0 0,1 0,-1 0,0 0,0 0,0 1,0-1,0 0,0 0,0 0,0 1,0-1,-1 0,1 1,-1 0,0-1,0 1,0 0,0 0,0-1,-1 1,1 0,0-1,0 1,1-1,-1 1,0-1,1 0,0 1,-1-1,1 0,0 0,0 0,0 0,0 0,0 0,0 0,0 0,0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81 638,'2'0,"-4"0,2 0,0 0,0 0,0 0,0 0,0 0,0 0,0 0,0 0,0 0,0 0,0 0,0 0,0 0,0 0,0 0,0 0,0 0,0 0,0 0,0 0,0 0,0 0,0 0,0 0,1 0,0 0,1 0,-1 0,2 0,-2 0,1 0,-1 0,1 0,-1 0,1 0,-1-1,1 1,-1 0,0 0,1 0,-1 0,0 0,0 0,0 0,-1 0,1 0,-1 0,0 0,1 0,-1 0,0 0,0 0,0 0,1 0,-1 0,0 0,0 0,0 0,0 0,0 0,0 0,0 0,0 0,1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91 644,'2'0,"-4"0,2 0,0-1,0 1,0 0,0 0,0 0,0 0,0 0,0 0,0 0,0 0,0 0,0 0,0 0,0 0,0 0,0 0,0 0,0 0,0 0,0 0,0 0,0 0,0 0,0 0,0 0,0 0,0 0,0 0,0 0,0 0,0 0,0 0,0 0,0 0,0 1,0 0,0-1,0 1,1 0,-1 0,0 0,0 0,0 0,0 0,1 0,-1 1,0-1,0 0,0 0,1 0,-1-1,0 1,0 0,0-1,0 1,0 0,0-1,0 1,1-1,-1 0,0 1,0-1,0 0,0 0,0 0,0 1,0-1,0 0,0 0,0 0,0 0,0 0,0 0,0 0,0 0,0 1,0-1,0 0,0 0,0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94 635,'2'0,"-4"0,2 0,0 0,0 0,0 0,0 0,0 0,0 0,0 0,0 0,0 0,0 0,0 0,-1 0,1 0,-1 1,0-1,0 0,0 0,0 0,0 1,0-1,0 0,0 0,0 1,0-1,0 0,0 0,1 0,-1 0,0 0,1 0,0 0,-1 0,1 0,0 0,0 0,-1 0,1 0,0 0,0 0,0 0,0 0,-1 1,1-1,0 0,0 0,0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505 622,'2'0,"-4"0,2 0,0 0,0 0,0 0,0 0,0 0,0 1,1 0,-1 0,0 0,1 0,-1 0,0 1,1-1,-1 0,0 0,0 3,0-3,0 1,0-1,0 1,0-1,-1 0,1 0,0 1,-1-1,1 0,0 0,-1 0,1 0,-1 0,1-1,0 1,-1-1,1 1,0-1,0 0,0 1,0-1,0 0,-1 0,1 0,0 1,0-1,0 0,0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88 637,'2'0,"-4"0,2 0,0 0,0 0,0 0,0 0,1 0,-1 0,0 0,0 0,0 0,0 0,0 0,0 0,0 0,0 0,1 0,-1 0,0 0,0 0,0 0,0 0,0 0,0 0,0 0,0 0,0 0,1 0,-1 0,0 0,0 0,0-1,0 1,0 0,0 0,0 0,0 0,0 0,0 0,0 0,1 0,-1 0,0 0,0 0,0 0,0 0,0 0,0 0,0 0,0 0,0 0,0 0,0 0,0 0,0 0,0 0,0 0,0 0,1 0,-1 0,0 0,0 0,0 0,0 0,0 0,0 0,0 0,0 0,0 0,0 0,0 1,1-1,-1 0,0 1,0-1,0 1,0-1,1 1,-1 0,0-1,0 1,1-1,-1 1,1-1,1 2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117 647,'2'0,"-4"0,2 0,0 0,0 0,0 0,0 0,0 0,0 0,0 0,0 0,0 0,0 0,0 0,0 0,0 0,0 0,0 1,1 0,-1 0,0 0,1 0,-1 0,0 0,1-1,-1 1,0 0,0 0,0-1,0 1,0-1,0 1,0-1,0 1,1-1,-1 0,0 0,0 0,0 0,0 1,0-1,0 0,0 0,0 0,0 0,0 0,0-1,0 1,-1-1,1 0,0 0,0 1,0-1,0 0,1 0,-1 0,0 0,0 0,1 0,-1 0,0 0,1 0,-1 1,0-1,1 1,-1-1,0 1,1 0,-1-1,0 1,0 0,1 0,-1-1,0 1,0 0,1 0,-1 0,0 0,1-1,-1 1,1 0,-1 0,1 0,-1 0,1 0,1-1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141 647,'2'0,"-4"0,2 1,0-1,0 1,0-1,0 1,0-1,1 1,-1-1,0 1,0 0,0-1,1 1,-1-1,0 1,0-1,0 0,1 0,-1 1,0-1,0 0,2-1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143 635,'2'0,"-4"0,2 0,0 0,0 0,0 0,0 0,0 0,-1 0,1 0,0 1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159 657,'2'0,"-4"0,2 0,0 0,0 0,0 0,0 0,0 0,0 0,0 0,0 0,0 0,0 0,0 0,0 0,1 0,-1 0,0 0,1 0,-1 0,1-1,0 1,0-1,-1 1,1-1,-1 1,0-1,1 0,-1 1,0-1,0 1,0-1,0 1,0 0,0-1,0 1,0 0,0-1,0 1,0 0,0 0,-1-1,1 1,0 0,-1 0,1 0,-1 0,1 0,-1 1,0-1,1 0,-1 1,0-1,1 1,-1-1,1 1,0 0,-1-1,1 1,0-1,0 1,0-1,0 1,0-1,0 1,0 0,0-1,1 1,-1-1,0 1,1-1,-1 1,1-1,-1 0,1 1,-1-1,1 0,0 0,-1 0,1 1,0-1,-1 0,2-1,-1 1,-1 0,1 0,0 0,0-1,-1 1,1 0,0-1,0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193 656,'2'0,"-4"0,2 0,-1-1,1 1,0 0,0 0,-1 0,1-1,0 1,-1 0,1 0,-1 0,1 0,-1 0,1-1,-1 1,1 0,-1 0,1 0,-1 1,0-1,1 0,-1 0,1 0,-1 1,1-1,-1 0,1 1,0-1,-1 1,1-1,-1 1,1-1,0 1,0-1,-1 1,1-1,0 1,0 0,0-1,1 1,-1 0,0-1,0 1,1-1,-1 1,0-1,1 1,-1-1,0 1,1-1,-1 1,1-1,-1 1,0-1,1 0,-1 0,0 1,0-1,1 0,-1 0,0 0,1 0,-1 0,0 0,1 0,-1 0,1 0,-1-1,1 1,-1 0,1-1,-1 1,1-1,0 0,-1 1,1-1,-1-1,1 1,0 0,-1 0,1 0,-1 0,0-1,1 1,-1-1,1 1,-1 0,0-1,0 1,1-1,-1 1,0-1,0 1,0 0,0-1,0 1,0 0,0 0,0 0,0 1,0-1,0 1,0-1,0 1,0 0,0-1,0 1,0 0,0 0,0 0,0-1,0 1,0 0,0 0,0 0,0 0,0 0,0 0,0 0,0 0,0 0,0 0,0 0,0 1,-1 0,1 0,0 0,0 1,0-1,0 0,0 0,0 1,0-1,0 1,0-1,0 1,0-1,0 0,0 1,0-1,0 0,0 0,0 0,0 0,0 0,1 0,-1 0,0-1,0 1,0 0,1-1,-1 1,0-1,0 1,1-1,-1 0,0 1,0-1,0 0,0 0,0 0,1 1,-1-1,0 0,0 0,0 0,0 1,0-1,1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205 653,'2'0,"-4"0,2 0,0 0,0-1,0 1,0 0,0 0,0 0,0 0,0 0,0 0,0 0,1 1,-1-1,0 0,1 1,-1-1,0 1,1-1,-1 1,1 0,-1 0,0 0,1 0,-1 0,1 1,-1-1,0 0,0 0,1-1,-1 1,0 0,0-1,0 1,0-1,0 1,0-1,0 0,1 0,-1 0,0 1,0-1,0 0,0 0,0 0,0 0,0 0,0-1,0 1,0 0,-1-1,1 0,1 0,-1 0,0 0,0 0,0 0,1 0,-1 0,0 0,1 0,-1 0,1 0,-1 0,1 1,-1-1,0 1,1-1,-1 1,1 0,-1-1,0 1,0 0,1 0,-1 0,0 0,1 0,-1 0,0 0,0 0,2 0,0 1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236 659,'2'0,"-3"0,1 0,0 0,0 0,0 0,0 0,1-1,-1 1,0 0,1 0,-1 0,1 0,-1 0,1 0,0 1,-1-1,1 0,-1 1,1-1,-1 1,0-1,1 1,-1-1,0 1,0 0,0 0,0 0,0 0,0-1,0 1,-1 0,1 0,-1 0,1-1,0 1,-1-1,1 1,-1-1,1 1,-1-1,0 0,1 0,-1 0,0 0,1 0,-1 0,0-1,0 1,1 0,-1-1,1 1,0-1,-1 1,1-1,0 0,0 1,0-1,0 0,0 1,0-1,0 0,1 1,-1-1,1 1,-1-1,1 0,0 1,-1-1,1 1,0 0,-1-1,1 1,1-1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294 664,'-1'0,"1"0,0 0,0 0,0 0,0-1,-1 1,1 0,0 0,-1 0,1 0,-1 0,1-1,-1 1,0 0,1 1,-1-1,0 0,0 0,1 0,-1 0,1 1,-1-1,1 0,-1 0,1 1,0-1,-1 0,1 1,-1-1,1 1,0-1,0 1,0-1,-1 1,1-1,0 1,0-1,0 1,0-1,0 1,0-1,1 1,-1-1,0 1,0-1,0 0,0 0,1 1,-1-1,0 0,0 1,0-1,1 0,-1 0,0 1,0-1,1 0,-1 0,0 0,0 0,0 0,1 0,-1 0,1 0,-1 0,0 0,1-1,-1 1,1 0,0-1,-1 1,1-1,-1 0,1 0,-1 0,1 0,0 0,-1 0,1 0,-1 0,0-1,1 1,-1 0,0-1,1 1,-1-1,0 1,0-1,1 1,-1-1,0 1,0-1,0 1,0 0,0 0,0 0,0 0,0 1,0-1,0 1,0-1,0 1,0 0,0-1,0 1,0 0,0 0,0 0,0 0,0 0,0 0,0 0,0 0,0 0,0 0,0 1,-1 0,1 0,0 0,-1 0,1 0,0 1,0-1,-1 0,1 1,0-1,0 1,0-1,0 0,-1 1,1-1,0 0,0 0,0 0,1 0,-1 0,0 0,0 0,0-1,0 1,1-1,-1 1,0-1,0 1,0-1,1 1,-1-1,0 0,1 0,-1 1,0-1,0 0,0 0,1 0,-1 0,0 0,1 1,-1-1,0 0,1 0,-1 0,1 0,0 0,-1-1,1 1,-1 0,1 0,0-1,-1 1,1 0,-1-1,1 1,0-1,-1 1,0-1,1 1,-1-1,0 1,1-1,-1 1,0 0,0-1,0 1,0 0,0-1,0 1,0 0,0 0,-1 0,1 0,0 0,-1 0,1 0,0 0,-1 0,1 0,-1 0,1 0,-1 0,1 0,0 1,-1-1,1 0,0 0,0 1,0-1,-1 0,1 1,0-1,0 1,0-1,0 1,0-1,1 1,-1-1,0 1,1-1,-1 1,1-1,-1 1,1-1,0 0,0 1,0-1,0 0,-1 0,1 0,0 1,0-1,0 0,0-1,0 1,0 0,0 0,0 0,0-1,0 1,-1 0,1 0,-1 0,1-1,-1 1,0 0,1 0,-1 0,0-1,0 1,1 0,-1-1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365 661,'2'0,"-4"0,2 0,0 0,0 0,0 0,0 0,0 0,0 0,0-1,1 1,0 0,0 0,0 0,0-1,1 1,-1 0,1 0,-1-1,1 1,-1 0,1 0,-1-1,0 1,1 0,-1 0,0 0,-1-1,1 1,-1 0,1 0,-1 0,0 0,0 0,1 0,-1 0,0 0,0 0,0 0,0 0,0 0,-1 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490 626,'2'0,"-4"0,2 0,0 0,0 0,1 0,-1 0,0 0,0 0,1 0,-1 0,0 0,0 0,0 0,0 0,0 0,1 0,-1 0,0 0,0 0,0 0,0 0,0 0,0 0,0 0,0 0,0 0,0 0,0 0,0 0,0 0,0 0,-2 0,0 0,1 0,1 1,-1-1,0 0,0 0,0 0,1 0,-1 0,1 0,-1 0,1 0,-1 0,1 0,0 0,0 0,-1 0,1 0,0 0,0 0,0 0,0 0,-1 0,1 0,0 0,0 0,0 1,0-1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369 659,'2'0,"-4"0,2 0,0 0,0 0,0 0,0 0,0 0,-1 0,1 0,0 0,0 1,0-1,0 1,0-1,0 1,0 0,0 1,0-1,0 0,0 0,0 0,0 1,0-1,0 0,0 1,0-1,0 0,0-1,0 1,0 0,0-1,0 1,0-1,0 1,0-1,0 1,0-1,0 0,0 0,0 0,0 1,0-1,1 0,-1 0,0 0,0 0,0 1,0-1,0 0,0 0,0 0,0 0,0 0,0 0,0 0,0 0,0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366 673,'2'0,"-4"0,2 0,0 0,0 0,0 0,0 0,0 0,0 0,0 0,0 0,0 0,0 0,1 0,0-1,-1 1,1 0,0 0,-1 0,1 0,0 0,0 0,-1-1,1 1,0 0,0 0,-1 0,1 0,-1 0,1 0,-1 0,1 0,-1-1,0 1,1 0,-1 0,0 0,0 0,0 0,0 0,0 0,1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387 670,'2'0,"-4"0,2 0,0 0,0 0,0 0,0 0,0 0,0 0,0 0,0-1,0 1,0 0,0 0,0 0,0 0,0 0,0 0,0 0,0 1,0-1,0 1,1 0,-1-1,0 1,0 0,0-1,0 1,0 0,1-1,-1 1,0 0,0-1,0 1,0-1,0 0,0 1,0-1,0 0,0 0,0 1,0-1,0 0,0 0,0 0,0 0,0 0,0 0,0 0,0 0,0 0,0 0,0-1,0 0,0 0,0 1,0-1,0 0,0 0,1 0,-1 0,0 1,1-1,-1 0,0 0,1 1,-1-1,0 1,1-1,-1 1,1-1,-1 1,1-1,-1 1,1 0,-1-1,1 1,-1 0,0 0,1 0,-1 0,1-1,-1 1,0 0,0 0,1 0,-1 0,0 0,1 0,-1 0,0 0,1 0,-1 0,0 0,2-1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408 670,'2'0,"-4"0,2 0,0 0,0 0,0 1,0-1,0 0,0 0,0 0,0 0,0 0,0 0,0 0,0 0,0 0,1 0,-1 0,0 0,0 0,1 0,-1 0,0 0,0 0,0 0,1 0,-1 0,0 0,1 0,-1 0,0 0,0 0,0 0,0-1,0 1,0 0,0 0,0-1,0 1,0 0,0 0,0 0,-1-1,1 1,0 0,0 0,-1 0,1 0,0 0,-1 0,1 0,-1 0,1 0,-1 1,1-1,-1 0,1 0,-1 1,0 0,1-1,0 1,-1-1,1 1,0-1,0 1,0-1,0 1,0-1,0 0,0 1,0-1,0 1,0-1,1 1,-1-1,0 0,0 1,1-1,-1 0,0 1,1-1,-1 0,0 0,1 0,-1 0,0 0,1 0,-1 0,1 0,-1 0,1 0,-1 0,1-1,0 1,-1 0,1-1,-1 1,1-1,-1 1,2-2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422 666,'2'0,"-4"0,2 0,0 0,0 0,0 0,0 0,0 0,0 0,0 0,0 0,0 0,0 0,0 0,0 0,0 0,0 0,0 0,0 0,0 1,0 0,0 0,0 0,1 0,-1 0,0 0,1 0,-1 0,0-1,0 1,0 0,1 0,-1-1,0 1,0-1,0 1,0-1,0 0,0 1,0-1,0 0,1 0,-1 0,0 0,0 1,0-1,0 0,0 0,0 0,0 0,0 0,0 0,0 0,0-1,0 1,0-1,0 1,0-1,0 0,0 0,0 0,0 0,0 0,0 0,0 0,0 0,0 1,0-1,1 0,-1 1,0-1,1 1,-1-1,0 1,1-1,-1 1,0 0,0-1,1 1,-1 0,0 0,0 0,0 0,0 0,1 0,-1 0,0 0,0 0,0 0,0 0,1 0,-1 1,0-1,1 0,-1 1,0-1,0 1,1-1,-1 1,0-1,0 1,0 0,1-1,-1 1,0 0,0-1,0 1,0-1,0 1,0-1,1 1,-1-1,0 1,0-1,0 0,0 1,0-1,0 0,1 0,-1 1,0-1,0 0,0 0,0 0,0 0,1 1,-1-1,0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443 675,'2'0,"-4"0,2 0,0 0,0 0,0 0,0 0,0 0,0 0,0 0,0 0,0 0,0 0,1 0,-1 0,0 0,1 0,-1 0,1 0,-1 0,1 0,0-1,-1 1,1 0,0 0,-1-1,1 1,-1 0,1-1,-1 1,0 0,0-1,0 1,1 0,-1 0,0-1,0 1,0 0,0 0,0-1,0 1,0 0,0 0,0 0,0 0,0 0,-1-1,1 1,0 0,0 0,0 0,-1 0,1 0,0 0,-1 1,1-1,0 0,-1 0,1 0,0 1,0-1,-1 0,1 1,0-1,-1 1,1-1,0 1,0 0,0-1,-1 1,1-1,0 1,0-1,0 1,0-1,1 1,-1-1,0 1,0-1,0 1,0-1,1 1,-1-1,0 1,1-1,-1 0,0 1,0-1,1 0,-1 0,0 0,1 1,-1-1,1 0,-1 0,1 0,0 0,-1 0,1 0,0 0,-1 0,1 0,-1 0,1 0,-1 0,1 0,0-1,-1 1,2-2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473 654,'2'0,"-4"0,2 0,0 0,0 0,0 0,0 0,0 0,0 0,0 0,0 0,0 0,0 0,0 0,0 1,0-1,0 1,0 0,0 0,0 0,0 0,0 0,0 0,0 0,0 1,0-1,0 0,0 0,0 0,0 0,1 0,-1 0,0 0,0 0,0 0,0 0,1 0,-1-1,0 1,0-1,0 1,1-1,-1 1,0-1,0 1,0-1,0 0,0 0,1 1,-1-1,0 0,0 0,0 0,0 0,0 1,1-1,-1 0,0 0,0 0,0 0,1 0,-1 0,0 0,0-1,1 1,0-1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463 667,'2'0,"-4"0,2 0,0-1,0 1,0 0,0 0,0 0,0 0,0 0,0 0,0 0,0 0,0 0,1 0,0 0,0 0,0 0,0 0,0-1,0 1,0 0,0 0,0 0,-1 0,1 0,0 0,-1 0,1 0,-1-1,1 1,-1 0,0 0,1 0,-1 0,0 0,0 0,1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141 698,'2'0,"-4"0,2 0,1 0,-1-1,0 1,0 0,0 0,0 0,0-1,0 1,1 0,-1 0,0 0,0-1,0 1,0 0,0 0,1-1,-1 1,0 0,0 0,0 0,0 0,0 0,0-1,0 1,0 0,0 0,0 0,1 0,-1 0,0 0,0 0,0 0,0 0,0-1,0 1,0 0,0 0,0 0,0 0,0 1,0-1,0 1,0 0,0 0,1 0,-1 0,0 0,0 0,0 0,0 0,0 0,0 1,0-1,0-1,0 1,0 0,0 0,1-1,-1 1,0-1,0 1,0-1,0 1,0-1,0 0,0 0,0 1,0-1,1 0,-1 0,0 0,1 0,0 0,-1 0,1 0,-1 0,1 0,0-1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134 690,'2'0,"-4"0,2 0,1 0,-1 0,0 0,0 0,0 0,0 0,0 0,0 0,0 0,0 0,0 0,0 0,0 0,1 0,-1 0,0 0,0 0,0 0,0 0,0 0,0 0,0 0,0 0,0 0,0 0,0 0,0 0,0 0,0 0,0 0,0 0,0 0,0 0,0 0,0 0,0 0,0 0,0 0,0 0,0 0,0 0,0-1,0 1,1 0,-1 0,0 0,0 0,0 0,0 0,0 0,0 0,0 0,0 0,0 0,0 0,0 0,0 0,0 0,0 0,0 0,0 0,0 0,0 0,0 0,0 0,0 0,0 0,0 0,0 0,0 0,0 0,0 0,0 0,0 0,0 0,0 0,0 0,0 0,2 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531 632,'2'0,"-4"0,2 0,0 0,0 0,0 0,0 0,0 0,0 0,0 0,0 0,0 0,0 0,0 0,0 0,0 0,0 0,0 0,0 0,0 0,0 0,0 1,0-1,-1 1,1 0,0 1,0-1,-1 0,1 1,0-1,0 0,0 1,0-2,0 1,-1 0,1-1,1 1,-1 0,0-1,0 1,0 0,0-1,0 0,0 1,0-1,1 0,-1 0,0 1,1-1,-1 0,2 0,-2 0,0 0,1 1,-1-2,0 1,2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161 713,'2'0,"-4"0,2 0,0 0,0 0,0-1,0 1,0 0,0 0,0 0,0 0,0 0,0 0,0 0,0 0,0 0,0 1,1-1,-1 1,0-1,0 1,0 0,0 0,0 0,-1 0,1 0,-1 0,1 0,-1 0,0 0,1-1,-1 1,1-1,0 1,-1-1,1 1,0-1,0 0,-1 0,1 0,0 0,0 0,0 0,0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184 708,'2'0,"-4"0,2 0,0-1,0 1,0-1,0 1,0-1,0 1,0-1,1 0,-1 0,0 0,1 0,-1 0,0 1,0-1,1 1,-1-1,0 1,0-1,0 1,0 0,0 0,0 0,0 0,1 0,-1-1,0 1,0 0,0 0,0 1,0-1,0 1,1 0,-1 0,0 0,1 0,-1 0,0 0,1 1,-1-1,1 1,-1-1,1 1,-1-1,0 1,1-1,-1 0,0 1,0-1,1 1,-1-1,0 0,0 0,-1 1,1-1,0 0,0 0,-1 0,1 0,0-1,-1 1,1 0,-1-1,1 1,-1-1,1 0,-1 1,0-1,1 0,-1 0,1 1,0-2,0 1,-1-1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186 683,'2'0,"-4"0,2 0,0 0,0 0,0 1,0-1,0 0,0 0,0 0,0 0,0 0,0 0,0 0,0 0,0 0,0 0,0 0,0 0,0 0,0 0,0 0,0 0,0 0,0 0,0 0,0 0,0 1,0-1,0 0,1 0,-1 0,0 1,0-1,0 0,0 1,0-1,0 0,0 0,0 0,0 0,0 1,0-1,0 0,0 0,0 0,0 0,0 0,0 0,0 0,0 0,0 0,0 0,0 0,0 0,0 0,0 0,0 0,0 0,0 0,1 0,-1 0,0 0,1 0,0 1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207 714,'2'0,"-4"0,2 0,0 0,0 0,0 0,0 0,0 0,0 0,0 0,0 0,0 0,0 0,0 0,0 0,0 0,0 1,0 0,0-1,0 1,0-1,0 1,0-1,0 1,-1 0,1-1,0 1,0-1,-1 1,1-1,0 0,0 1,0-1,0 0,0 0,0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231 697,'2'0,"-4"0,2-1,0 1,0 0,0 0,0 0,0 0,0 0,0 0,0 0,0 0,0 0,0 0,0 0,0 0,0 0,0 0,0 1,0 0,0 0,0 1,0-1,-1 0,1 1,0-1,0 1,0-1,-1 0,1 2,0-2,-1 0,1 1,0-1,0-1,0 1,-1 0,1-1,0 1,0-1,0 1,0-1,0 0,0 0,0 1,0-1,0 0,0 0,0 0,0 0,0 0,0 0,1 0,-1-1,0 1,1-1,-1 0,3-2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242 699,'2'0,"-4"0,2 0,0 0,0 0,0 0,0 0,0 0,-1 0,1 0,-1 1,0 0,1-1,-1 1,0-1,0 1,1-1,-1 1,0-1,1 1,-1-1,1 0,-1 0,1 1,0-1,-1 0,1 0,0 0,0 0,0 0,0 0,0 0,0 0,0 0,0 0,0 0,0 0,0 0,0 0,0 0,0 0,0 0,0 0,0 0,0 1,1-1,-1 1,1-1,0 1,0 0,0-1,0 1,0 0,0-1,0 1,-1 0,1-1,0 1,-1-1,1 1,-1-1,1 0,-1 1,1-1,-1 0,0 0,0 1,1-1,-1 0,0 0,0 0,1 0,-1 0,0 0,0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235 686,'2'0,"-4"0,2 0,0 0,0 0,0 0,0 0,0 0,0 0,0 0,0 0,0 0,0 0,0 0,0 0,0 0,0 0,0 0,0 0,0 0,0 0,0 0,0 0,1 0,-1 0,1 1,0-1,-1 0,0 0,0 1,0-1,1 0,-1 0,0 0,0 0,0 0,0 0,0 0,0 0,0 0,0 0,0 0,0 0,0 0,0 0,0 0,0 0,0 0,0 0,0 0,0 0,0-1,-1 1,1 0,0-1,0 1,0 0,0 0,-1 0,1 0,0 0,0 0,-1 0,1 0,-1 1,0-1,1 1,-1-1,1 0,-1 1,1-1,-1 1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332 716,'2'0,"-4"0,2 0,0 0,0 0,0 0,0 0,0 0,0 0,0 0,0-1,0 1,0 0,0 0,0 0,0 0,0 0,0 0,0 0,0 0,0 0,0 0,0 0,0 0,0 0,0 0,0 0,-1 1,1-1,0 1,0-1,-1 1,1 0,0-1,0 1,-1 0,1-1,0 1,0 0,0-1,0 1,0-1,0 1,0-1,0 1,0-1,0 1,0-1,0 0,0 0,0 1,0-1,1 0,-1 0,0 0,1 0,-1 0,1 0,-1 0,1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334 706,'2'0,"-4"0,2 0,0 0,0 0,0 0,0 0,0 0,0 0,0 0,0 0,0 0,0 0,0-1,0 1,0 0,0 0,0 0,0 0,0 0,0 0,0 0,0 0,0 0,0 0,0 0,0 0,0 0,0 0,0 0,0 0,0 0,1 0,-1 0,0 0,1 0,-1 0,0 1,0-1,1 0,-1 0,0 0,0 1,0-1,0 0,0 0,0 0,0 0,0 0,0 0,0 0,0 1,0-1,0 0,0 0,0 0,0 0,0 0,0 0,0 0,0 0,0 0,0 0,0 0,0 0,0 0,0 0,0 0,0 0,0 0,0 0,0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337 692,'2'0,"-4"0,2 0,0 0,0 0,0 0,0 0,0 0,0 0,0 0,0 0,0 0,0 0,0 0,0 1,1-1,-1 0,1 0,-1 1,0-1,0 0,1 0,-1 0,0 0,0 0,0 0,0 0,0 1,0-1,0 0,0 0,0 0,0 0,0 0,0 0,0 0,0 0,0 0,0 0,0 0,0 0,0 0,0 0,0 0,0 0,0-1,0 1,-1 0,1 0,0 0,0 0,-1 0,1 0,-1 1,1-1,-1 1,1-1,-1 1,1-1,0 1,-1-1,1 1,-1-1,1 1,0-1,-1 1,1-1,0 1,0-1,0 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534 625,'2'0,"-4"0,2 0,0 0,0-1,0 1,0 0,0 0,0 0,0 0,0 0,0 0,0 0,0 0,0 0,0 0,0 0,0 0,0 0,0 0,0 0,0 0,0 0,0 0,0 0,0 0,0 0,0 0,0 0,0 0,0 0,0 0,0 0,0 0,0 0,0 0,0 0,0 0,0 0,0 0,0 0,0 0,0 0,0 0,0 0,0 0,0 0,-1 0,1 0,0 0,0 0,0 0,0 0,0 0,0 0,0 0,0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353 709,'2'0,"-4"0,2 0,0 0,0 0,0 0,0 0,0 0,0 0,0 0,-1 0,1 0,0 0,0 0,0 0,0 0,0 1,1 0,-2 0,1-1,0 2,0-1,0 0,0 0,0 0,0-1,0 1,0 0,0-1,0 1,0 0,0-1,0 1,0 0,0-1,0 1,0-1,0 0,0 1,0-1,0 0,0 0,0 0,0 1,0-1,0 0,0 0,0 0,0 0,0 0,0 0,0 1,0-1,0 0,0 0,0 0,0 0,0 0,1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366 728,'2'0,"-4"0,2 0,0 0,0 0,0 0,0 0,0 0,0 0,0 0,0 0,0 0,0 0,0 0,0 0,0 0,0 0,0 0,0 0,0 0,0 0,-1 0,1 0,-1 0,0 0,0 1,0-1,-1 0,1 0,0 0,0 0,0 0,-1 0,1 0,0 0,0 0,1 0,-1 0,1 0,-1 0,1 0,-1 0,1 0,0 0,0 0,-1 0,1 0,0 0,0 0,0 0,0 0,0 0,0 0,0 0,0 0,0 0,0 0,0 0,0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382 719,'2'0,"-4"0,2 0,0 0,0-1,0 1,0 0,0 0,0-1,0 1,0 0,0-1,1 1,-1 0,0 0,0-1,0 1,0 0,0 0,0 0,0 0,0 0,0 0,0-1,0 1,0 0,0 0,0 0,0 1,0-1,0 0,0 1,0 0,0 0,0-1,0 1,0 0,0 0,0 0,0 0,0 0,1 0,-1 0,0 0,0 0,0 0,0 0,1 0,-1 0,0 0,0 0,0 0,0 0,0 0,0 0,0 0,0-1,0 1,0 0,0-1,-1 1,1-1,0 1,-1-1,1 1,-1-1,1 1,-1-1,1 0,-1 0,1 1,-1-1,1 0,0 0,-1 0,1 0,0 0,-1-1,1 1,0 0,0-2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385 701,'2'0,"-4"0,2 0,0 0,0 0,0 0,-1 0,1 0,0 0,0 0,0 0,0 0,0 0,0 0,0 0,0 0,0 0,0 0,0 0,0 0,0 0,0 0,0 0,0 0,0 0,0 0,0 0,0 1,0-1,0 0,0 0,0 0,0 0,0 0,0 0,0 0,0 0,0 0,0 1,0-1,0 0,0 0,0 0,0 0,0 0,0 0,0 0,0 0,0 0,0 0,0 0,0 0,0 0,0 0,0 0,0 0,0 0,0 0,0 0,0 0,0 0,0 0,0 0,0 0,0 0,1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406 708,'2'0,"-4"0,2-1,0 1,0 0,0 0,0 0,0 0,0 0,0 0,0 0,0 0,0 0,0 0,0 0,0 0,0 0,0 1,0 0,0-1,0 1,0 0,0 0,1 0,-1 0,0 0,0 0,0 0,0 0,0 0,0 0,0-1,0 1,0-1,0 0,0 1,0-1,0 0,0 0,0 1,0-1,0 0,0 0,0 0,0 0,0 0,0 1,0-1,0 0,0 0,0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417 724,'2'0,"-4"0,1 0,1 0,-1 1,0-1,0 0,0 0,0 0,0 1,0-1,0 0,0 0,1 0,-1 0,0 1,1-1,-1 0,0 0,1 0,0 0,-1 0,1 0,-1 0,1 0,0 0,0 0,0 0,-1 0,1 0,0 0,0 0,0 0,0 0,0 0,0 0,0 0,0 0,0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431 709,'2'0,"-4"0,2-1,0 1,0 0,0 0,0 0,0 0,0 1,0-1,0 0,0 1,0 0,0-1,0 1,0 0,0 0,0 0,0 0,0 0,0 0,0 0,0 0,0 0,0-1,0 1,0 0,0-1,0 1,0-1,0 0,0 1,0-1,0 0,0 1,0-1,0 0,0 0,0 0,0 1,0-1,0 0,0 0,0 0,0 0,0 0,0 0,0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441 711,'2'0,"-4"0,2 0,0 0,0 0,0 0,0 0,0 0,0 0,0 0,-1 1,1-1,-1 1,0-1,1 1,-1-1,0 0,1 1,-1-1,1 0,-1 1,1-1,-1 0,1 1,-1-1,1 0,0 0,0 0,0 0,-1 1,1-1,0 0,0 0,0 0,0 0,0 0,0 0,0 0,0 0,0 0,0 0,0 1,0-1,0 0,0 0,1 1,-1-1,1 0,-1 1,1-1,0 1,-1-1,1 1,0-1,-1 0,1 1,-1-1,1 0,-1 0,0 0,0 1,1-1,-1 0,0 0,0 0,1 0,-1 0,0 0,0 0,1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438 697,'2'0,"-4"0,2 0,0 0,0 0,0 0,0 0,0 0,0 0,0 0,0 0,0 0,0 0,0 0,0 0,0 0,0 0,0 0,0 0,0 0,0 0,0 0,0 0,0 0,0 0,0 0,0 0,0 0,0 0,0 0,0 0,0 0,0 0,0 0,1 1,-1-1,0 0,0 0,0 0,0 1,0-1,1 0,-1 0,0 0,0 0,0 0,0 0,0 0,0 0,0 0,0 0,0 0,0 0,0 0,0 0,0 0,0 0,0 0,0 0,0 0,0 0,0 0,0 0,0 0,0 0,0 0,-1 0,1 0,0-1,-1 1,1 0,0 0,0 0,0 0,-1 0,1 0,0 0,-1 0,1 1,-1-1,1 0,0 0,-1 0,1 0,0 0,-1 0,1 1,0-1,0 0,-1 0,1 0,0 1,0-1,-2 1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476 735,'2'0,"-4"0,2 0,0 0,0 0,0 0,0 0,-1 0,1 0,0 1,0-1,-1 0,1 0,0 1,0-1,0 0,-1 1,1-1,0 1,0-1,-1 0,1 1,0-1,0 0,0 0,0 0,0 1,0-1,0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536 609,'2'0,"-4"0,3 0,-1 1,1-1,-1 1,0-1,1 1,-1-1,1 1,-1-1,0 0,0 0,0 1,1-1,-1 0,0 0,0 0,0 0,0 0,0 0,0 0,0 0,0 0,0 0,0 0,0-1,-1 1,1 0,0-1,0 1,-1 0,1 0,0 0,0-1,-1 1,1 0,0 0,0 0,-1 0,1 0,-1 0,1 0,-1 0,0 0,0 0,0 1,0-1,0 1,0-1,1 1,-1-1,1 0,0 0,0 1,-1-1,1 0,0 0,0 1,0-1,0 0,0 1,1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478 719,'2'0,"-4"0,2 0,0 0,0 0,0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506 714,'2'0,"-4"0,2 0,0 0,0 0,0 0,0 0,0 0,0 0,0 0,0 0,0 0,0 0,0 0,0 0,0 0,0 0,1 1,-1 0,0 0,0-1,0 2,0-1,0 0,0 0,0 0,0 1,0-1,0 0,1 0,-1 0,0 0,0-1,0 1,0-1,0 1,0-1,0 1,0-1,0 0,0 1,0-1,0 0,0 0,0 1,0-1,0 0,0 0,0 0,0 0,0 0,0 1,0-1,0 0,0 0,0 0,0 0,0 0,0 0,0 0,0 0,0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522 721,'2'0,"-4"0,2 0,0 0,0 0,0 0,0 0,0 0,0 0,0 0,0 0,0 0,0 0,0 1,0-1,0 1,0-1,0 0,0 1,0-1,0 1,0 0,0-1,0 1,0-1,0 1,0-1,0 1,0-1,0 1,1-1,-1 0,0 0,0 1,0-1,1 0,-1 0,0 1,0-1,1 0,-1 0,0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528 715,'2'0,"-4"0,2 0,0 0,0 0,0 0,0 0,0 0,0 0,0 0,0 0,0 0,0 0,0 0,0 0,0 0,0 0,0 0,0 0,0 0,0 0,0 0,0 0,0 0,0 0,0 0,0-1,0 1,0 0,0 0,0 0,0 0,0 0,0 0,0 0,0 0,0 0,0 0,0 0,0 0,0 0,0 0,0 0,0 0,0 0,0 0,0 0,0 0,0 0,0 0,0 0,0 0,0 0,0 0,0 1,0-1,-1 0,1 0,0 0,0 0,0 0,0 0,0 0,0 0,0 0,0 0,0 0,0 0,0 0,0 0,0 0,0 0,0 0,0 0,0 0,0 0,0 0,0 0,0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526 704,'2'0,"-4"0,2 0,0 0,0 0,0 0,0 0,0 0,0 0,0 0,0 0,0 0,0 0,1 1,-1-1,0 1,1-1,-1 0,0 1,1-1,-1 0,0 1,0-1,0 0,0 0,1 0,-1 0,0 1,0-1,0 0,0 0,0 0,0 0,0 0,0 0,0 0,0 0,0 0,0 0,-1-1,1 1,0 0,-1-1,1 1,0 0,0 0,0 0,-1 0,0 0,1 0,-1 0,1 1,-1-1,0 0,1 1,-1-1,1 1,-1-1,1 1,-1-1,1 1,-1-1,1 0,0 1,0-1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541 709,'2'0,"-4"0,2 0,0 0,0 0,0 0,0 0,0 0,0 0,0 0,0 0,0 0,0 0,0 0,0 0,0 0,0 1,1 0,-1 0,0 0,0 0,0 2,1-2,-1 0,0 0,0 0,0 1,0-1,0 0,0 0,0 0,0 0,0 0,0 0,0-1,0 1,0 0,0-1,0 1,0-1,0 1,1-1,-1 0,0 1,0-1,0 0,0 0,0 0,0 1,0-1,0 0,0 0,0 0,0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551 724,'2'0,"-4"0,2 0,0 0,0 0,0 0,0 0,0 0,0 0,0 0,-1 0,1 0,0 0,0 0,0 0,0 0,0 0,0 0,0 0,1 0,-1 0,1 0,0 0,-1 0,1 0,0 0,-1 0,2 0,-2 0,1 0,0-1,-1 1,1 0,-1 0,0 0,1 0,-1 0,0 0,0 0,0 0,1 0,-1 0,0 0,0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550 718,'2'0,"-4"0,2 0,0 0,0 0,0 0,1 0,-1 0,0 0,1 0,0-1,0 1,-1 0,1 0,0 0,-1 0,1 0,-1 0,1 0,-1 0,1 0,-1 0,1 0,-1 0,1 0,-1 0,0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572 708,'2'0,"-4"0,2 0,0 0,0 0,0 0,0 0,-1 1,1-1,0 0,-1 0,1 1,0-1,0 0,0 0,-1 0,1 0,0 0,0 0,0 0,0 0,0 0,0 0,0 0,0 0,0 0,0 0,0 0,0 0,0 0,0-1,1 0,-1 1,0 0,0 0,0 0,0 0,0 0,0 0,0 0,0 0,1 0,-1 0,0 0,0 0,0 1,0-1,1 1,-1 0,0 0,0 0,0 0,0 0,0 0,0 0,0 0,0 0,0 0,0 0,0-1,0 1,0-1,0 1,0-1,0 1,0-1,1 1,-1-1,0 0,0 0,0 0,1 0,-1 1,0-1,0 0,0 0,1 0,-1 0,0 0,0 0,0 0,1 0,-1 0,0 0,0 0,0 0,0 0,0 0,0 0,1 0,-1 0,0 0,0 0,0 0,0 0,0 0,-1 0,1 0,-1 0,0 1,1-1,-1 0,1 0,-1 0,1 0,-1 0,1 0,0 0,-1 0,1 1,0-1,0 0,-1 0,1 0,0 0,0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582 725,'2'0,"-4"0,3 0,-1 0,0 0,0 0,1 0,-1 0,1 0,0-1,-1 1,1 0,0 0,0 0,-1 0,1 0,-1 0,1 0,-1 0,0 0,0 0,1 0,-1 0,0 0,0 0,0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566 648,'2'0,"-4"0,2 0,0 0,0 0,-1 0,1 0,0 0,0 0,0 0,0 0,0 0,0 0,0 0,0 0,0 0,0 0,0 0,0 0,0 0,0 0,0 0,0 0,1 0,0-1,0 1,0 0,1 0,-1 0,0 0,1 0,-1 0,0 0,0 0,1 0,-1 0,0 0,0 0,-1-1,1 1,-1 0,1 0,-1 0,1 0,-1 0,0 0,0 0,1 0,-1 0,0 0,0 0,1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585 719,'2'0,"-4"0,2 0,0 0,0 0,0 0,0 0,0 0,0-1,0 1,1 0,-1 0,1 0,-1 0,1 0,0 0,-1-1,1 1,0 0,0 0,-1 0,1 0,-1 0,0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607 700,'2'0,"-4"0,2 0,0 0,0 0,0-1,0 1,0 0,0 0,0 0,0 0,0 1,0 0,-1 0,1 0,0 1,0-1,0 0,0 1,0-1,0 1,0 0,0-1,0 1,0 0,0-1,0 0,0 0,0 1,0-1,0 0,0 0,0-1,1 1,-1-1,0 1,0-1,0 1,0-1,0 0,0 0,0 0,1 1,-1-1,0 0,1-1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619 718,'2'0,"-4"-1,2 1,0 0,0 0,0 0,0-1,0 1,0 0,0-1,0 1,0 0,0 0,0-1,0 1,1 0,-1 0,0-1,0 1,0 0,0 0,0 0,0 0,0-1,0 1,0 1,0-1,1 0,-1 2,0-1,0 0,0 0,0 0,0 1,0-1,0 0,0 0,0 1,0-1,0 1,0-1,1 1,-1-1,0 1,0-1,0 0,0 1,0 1,0-2,0 0,0 0,0-1,0 1,0-1,0 1,0-1,-1 0,1 0,0 0,0 0,-1 0,1 0,-1 0,0-1,1 1,-2-3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619 700,'2'0,"-4"0,2 0,0 0,0 0,0 0,0 0,0 0,0 0,0 0,0 0,0 0,0 0,0 0,0 0,0 0,0 0,0 0,0 0,0 0,0 1,0-1,0 0,0 0,0 0,0 0,0 0,0 0,0 0,0 0,0 0,0 0,1 0,-1 0,0 0,0 0,0 0,0 0,0 0,0 0,0 0,0 0,0 1,0-1,0 0,0 0,0 0,0 0,0 0,0 0,0 0,0 0,0 0,0 0,0 0,0 0,0 0,0 0,0 1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638 698,'2'0,"-4"0,2 0,0 0,0 0,0 0,0 0,0 0,-1 0,1 0,0 0,0 0,0 1,0-1,0 1,0 0,0 0,-1 0,1 1,0-1,0 1,1-1,-1 1,0 0,0-1,0 1,0 0,0-1,0 0,0 1,0-1,-1 0,1 0,0 0,0 0,0 0,0 0,0-1,0 1,0-1,0 1,0-1,0 0,0 1,0-1,0 0,0 0,0 0,0 1,0-1,0 0,0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641 725,'2'0,"-4"0,2 0,0 0,0 0,0 0,0 0,0 0,0 0,1 0,-1 0,0 0,1 0,0 0,-1 0,1 0,1 0,-1 0,0 0,0 0,0 0,0 0,-1 0,1 0,0 0,-1 0,1 0,-1 0,0 0,1 0,-1 0,0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645 718,'2'0,"-4"0,2 0,0 0,0 0,0-1,1 1,-1 0,1 0,-1 0,1-1,0 1,0 0,1-1,-1 1,0 0,0-1,1 1,-1 0,-1 0,1-1,0 1,-1 0,1 0,-1 0,0 0,0 0,1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677 698,'2'0,"-4"0,2 0,0 0,0 0,0 0,0 0,0 0,0 0,0 1,0 0,0 0,0 0,-1 0,1 0,0 1,0-1,0 0,-1 1,1-1,0 1,-1-1,1 1,0-1,0 0,-1 1,1-1,0 0,0 0,0 0,0 0,0-1,0 1,0-1,0 1,0-1,0 0,0 1,0-1,0 0,0 0,0 1,0-1,0 0,0 0,0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692 699,'2'0,"-4"0,2 0,0 0,0 0,0 0,0 0,0 0,0 0,0 0,0 0,0 0,0 0,0 0,0 0,0 0,0 0,0 0,0 0,0 0,0 1,0-1,0 1,0 0,-1 0,1 0,0 0,0 0,-1 0,1 1,0-1,-1 0,1 0,0 0,-1 0,1 0,0-1,0 1,0-1,0 1,-1-1,1 1,0-1,0 0,0 0,0 1,0-1,0 0,0 0,0 0,0 0,0 0,0 0,0 1,0-1,0 0,0 0,1 0,-1-1,2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703 701,'2'0,"-4"0,2 0,0 0,0 0,0 0,0 0,0 1,-1-1,0 0,0 1,1-1,-1 1,0-1,0 1,0-1,1 1,-1-1,0 0,1 1,-1-1,1 0,-1 0,1 1,0-1,0 0,-1 0,1 0,0 0,0 0,0 0,0 0,0 0,0 0,0 1,0-1,0 0,0 0,0 0,0 0,0 1,0-1,1 1,-1-1,1 1,-1-1,1 1,-1-1,1 1,-1-1,1 1,-1-1,1 1,-1-1,1 1,0-1,-1 0,0 1,1-1,-1 0,1 1,-1-1,1 0,-1 0,0 1,0-1,1 0,-1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582 637,'2'0,"-4"0,2 1,-1-1,1 1,0-1,0 1,0 0,0 0,-1 0,1 0,0 1,0-1,0 0,0 0,-1-1,1 1,0 0,0-1,0 1,0-1,0 1,0-1,1 0,-1 0,0 1,0-1,0 0,0 0,3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686 690,'2'0,"-4"0,2 0,0 0,0 0,0 0,0 0,0 0,1 0,-1 0,1 0,0 0,-1 0,1 0,0 0,0 0,0 0,0 0,-1 0,1 0,0 0,-1 0,1 0,-1 0,1 0,-1 0,1 0,-1 0,0 0,1 0,-1 0,0 0,0 0,0 0,0 0,1 0,-1 0,0 0,0 0,0-1,0 1,0 0,0 0,0 0,0 0,0 0,0 0,0 0,0 0,0 0,0 0,0 0,0 0,1 0,-1 0,1 0,-1 1,0-1,0 0,1 0,-1 1,0-1,0 1,0-1,0 0,0 1,0-1,-1 1,1-1,-1 1,1-1,-2 1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716 700,'2'0,"-4"0,2 0,0 0,0 0,0 0,0-1,0 1,0 0,0 0,0 0,0 0,0 0,0 0,0 0,0 0,0 0,0 0,0 0,0 0,0 0,0 0,0 0,0 1,0-1,0 1,0 1,-1-1,1 0,0 0,0 0,0 1,0-1,-1 0,1 0,0 1,0-1,0 0,0 0,0 0,0 0,0 0,0 0,0 0,-1 0,1 0,0 0,0 0,0-1,0 1,0-1,0 1,0 0,0-1,-1 0,1 1,0-1,0 0,0 1,0-1,0 0,0 0,0 1,0-1,0 0,0 0,0 0,-1 0,1 0,0 1,0-1,0 0,0 0,0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702 685,'2'0,"-4"0,2 0,0 0,0 0,0 0,0 0,0 0,0 0,0 0,0 0,0 0,0 0,0 0,0 0,0 0,0 0,0 0,0 0,0 0,0 0,0 0,0 0,0 0,0 0,0 1,0 0,1-1,-1 1,0-1,0 1,1-1,-1 1,0-1,0 1,1-1,-1 0,0 1,0-1,0 0,0 0,0 1,0-1,0 0,0 0,0 0,1 0,-1 0,0 0,0 0,0 0,0 0,0 0,0 0,0 0,-1 0,1 0,0-1,0 1,-1-1,1 1,0-1,-1 1,1 0,0-1,0 1,-1 0,1-1,0 1,0 0,0 0,-1-1,1 1,0 0,-1 0,1-1,-1 1,1 0,-1 0,1 0,-1 0,0 0,1 0,-1 1,0-1,0 0,0 0,0 1,1-1,-1 1,-1 0,1-1,1 0,-1 0,1 1,0-1,0 0,0 0,-1 0,1 0,0 0,0 1,0-1,0 0,0 0,0 0,0 0,0 0,-1 0,1 0,0 0,0 0,0 0,0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624 688,'2'0,"-4"0,2 0,0 0,0 0,0 0,0 1,1-1,-1 1,0-1,1 0,-1 1,0-1,0 0,1 1,-1-1,0 0,0 0,0 1,0-1,0 0,1 0,-1 0,0 0,0 0,0 1,0-1,0 0,0 0,0 0,0 0,0 0,0 0,0 0,0 0,0 0,0 0,-1-1,1 1,0 0,-1-1,1 1,0 0,-1 0,1-1,0 1,-1 0,1 0,0 0,-1 0,1 0,0 0,0 0,-1 0,1 0,0 0,-1 0,1 0,0 0,-1 0,1 1,-1-1,1 0,-1 1,1-1,-1 1,1-1,-1 0,1 1,0-1,-1 0,1 0,0 0,0 1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861 691,'2'0,"-4"0,2 0,0 0,0 0,0 0,0 0,0 1,0-1,0 1,0 0,0 1,0-1,0 1,0-1,0 1,0 0,0-1,0 1,0 0,0-1,0 0,1 1,-1-1,0 0,0 0,0 0,0 0,0 0,0 0,0-1,0 1,0-1,0 0,0 0,0 1,0-1,0 0,0 0,0 0,0 0,0 1,0-1,0 0,0 0,0 0,0 0,0 0,0 0,2-2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880 691,'2'0,"-4"0,2 0,0 0,0 0,0 0,0 0,0 0,0 0,0 0,0 0,-1 0,0 1,-1-1,1 0,0 1,-1-1,0 0,0 0,0 1,0-1,0 0,1 0,-1 0,0 0,1 0,-1 0,1 0,-1 0,1 0,1 0,-1 0,0 0,1 0,-1 0,1 0,0 0,-1 0,1 0,0 0,0 0,0 0,-1 0,1 0,0 0,0 0,0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857 672,'2'0,"-4"0,2 0,0 0,-1 0,1 0,0 0,0 0,0 0,0 0,0 0,1 0,0-1,0 1,1 0,-1 0,1 0,-1-1,1 1,0 0,0 0,0 0,0 0,-1 0,1 0,-1-1,0 1,-1 0,1 0,-1 0,1 0,-1 0,1 0,-1 0,0 0,0 0,0 0,0 0,1 0,-1 0,0 0,0 0,0 0,0 0,0 0,0 0,1 0,-1 0,0-1,0 1,0 0,0 0,0-1,0 1,0 0,0-1,0 1,0 0,0 0,0 0,0 0,0-1,0 1,0 0,0 0,0 0,0 0,0 0,0 0,0 0,0 0,0 0,0 0,0 0,0 0,0 0,1 0,-1 0,1 1,-1-1,1 1,-1-1,0 1,0-1,0 0,0 1,0 0,0-1,-1 1,1-1,-1 1,1 0,-1-1,0 1,1 0,-1-1,1 0,-1 1,1-1,0 0,0 0,-1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920 692,'2'0,"-4"0,2 0,0 0,0 0,0 0,0 0,0 0,0 0,0 0,0 0,0 0,0 0,0 1,0 0,0 0,0 0,1 1,-1-1,0 0,0 1,0-1,1 0,-1 1,0-1,0 0,0 1,0-1,0 0,1 0,-1 0,0 0,0-1,0 1,0 0,0-1,0 1,0-1,0 0,0 1,0-1,1 0,-1 0,0 1,0-1,0 0,0 0,0 0,0 0,0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939 719,'2'0,"-5"1,2-1,0 0,0 0,0 1,-1-1,0 0,1 0,-1 1,1-1,-1 0,1 0,-1 0,1 1,-1-1,1 0,0 0,1 0,-1 0,1 0,-1 0,1 0,-1 0,1 0,0 0,0 0,0 0,-1 0,1 0,0 0,0 0,0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972 692,'2'0,"-4"0,2 0,0 0,0 0,0 0,0 0,0 0,0 0,0-1,0 1,0 0,0 0,0 1,1-1,-1 1,0 0,0 0,0 0,1 0,-1 0,0 2,0-2,0 0,0 1,0-1,0 0,0 1,0-1,0 1,0-1,0 0,0 0,0 0,0 0,0 0,0 0,0-1,0 1,0-1,0 1,0-1,0 0,0 0,0 0,0 1,0-1,0 0,0 0,0 0,0 0,0 0,0 0,0-1,-1 1,1 0,-1-1,1 0,-1 1,0-1,1 0,-1 0,0 0,1 0,-1-1,0 1,1 0,-1 0,1 0,-1 0,1 0,-1 0,1 0,0 1,0-1,-1 0,1 1,0-1,0 1,0 0,0-1,0 1,0 0,-1 0,1-1,0 1,0 0,0 0,0 0,0 0,0 0,0 0,0 0,0 0,0 0,0 0,-1 0,1 1,0-1,-1 1,1 0,0-1,0 1,0 1,0-1,-1 0,1 0,0 0,0 1,0-1,0 0,0 0,0 0,0 0,0 0,0 0,0-1,0 1,0 0,0-1,0 1,0-1,0 1,0-1,0 0,0 1,0-1,0 0,0 0,0 0,0 1,0-1,0 0,0 0,0 0,0 0,0 0,0 0,0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617 623,'2'0,"-4"0,2 0,0 0,0 0,0 1,0 0,-1 0,1 0,-1 0,0 0,1 0,-1 1,0-1,1 1,-2 2,2-2,-1 2,1-2,0 0,-1-1,1 1,1-1,-1 1,0-1,1 1,-1-1,1 0,0 1,0 0,1 0,-2-1,1-1,0 1,-1-1,0 1,1-1,-1 0,1 1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981 677,'2'0,"-4"0,2 0,0 0,0 0,0 0,0 0,0 0,0 0,0 0,0 0,-1 1,0-1,-1 0,1 0,0 0,-1 0,1 0,0 0,-1 0,1 1,0-1,-1 0,1 0,0 0,1 0,-1 0,1 0,-1 0,1 0,0 0,-1 0,1 0,0 0,0 0,-1 0,1 0,0 0,0 0,0 0,0 0,0 0,0 0,0 0,0 0,1-1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979 668,'2'0,"-4"0,2 0,0 0,0 0,1 0,-1 1,1-1,-1 0,1 1,-1-1,1 0,-1 1,1-1,-1 1,1-1,-1 1,0-1,1 1,-1-1,0 0,0 0,0 1,1-1,-1 0,0 0,0 1,0-1,0 0,0 1,0-1,0 0,0 1,-1-1,1 0,0 1,-1-1,1 0,0 0,-1 1,1-1,0 0,0 0,0 0,-1 1,1-1,0 0,0 0,0 0,0 0,0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858 693,'2'0,"-4"0,2 0,0 0,0 0,0 0,0 0,0 0,0 0,0 0,0 0,0 0,0 0,0 1,0-1,0 0,0 0,0 0,0 0,0 0,0 0,0 0,0 0,0 0,0 0,0 0,0 0,0 0,0 0,0 0,0 0,0 0,-1 0,1 0,-1 1,0-1,0 0,1 0,-1 0,0 1,0-1,1 0,-1 0,0 0,1 0,-1 1,1-1,-1 0,1 0,-1 0,1 0,0 0,0 0,0 0,-1 0,1 0,0 0,0 0,0 0,0 0,0 0,0 0,-1 0,1 0,0 0,0 0,0 0,0 0,0 0,0 0,0 0,0 0,0 0,0 0,0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77 598,'2'0,"-3"0,1 0,1 0,0 0,-1 0,1 1,0-1,0 0,1 0,-1 1,0-1,1 0,-1 1,0-1,0 0,0 0,1 1,-1-1,0 0,0 0,0 0,1 1,-1-1,0 0,1 0,-1 0,0 0,0 0,0 0,1 1,-1-1,0 0,0 0,0 0,0 0,0 0,0 0,1 0,-1 1,0-1,0 0,1 0,-1 0,0 0,0 0,1 1,-1-1,0 0,0 0,0 0,0 0,1 1,-1-1,0 0,0 0,0 0,0 0,0 0,0 1,0-1,0 0,0 0,0 0,0 0,1 0,-1 0,0 0,0 1,0-1,0 0,0 0,0 0,0 0,0 0,0 0,0 0,0 1,0-1,0 0,0 0,0 0,0 0,0 0,-1 1,1-1,0 0,0 0,0 0,0 0,0 1,-1-1,1 0,0 0,0 0,0 0,0 1,0-1,-1 0,1 0,0 0,0 0,0 1,0-1,-1 0,1 0,0 0,0 0,0 1,-1-1,1 0,0 0,0 0,-1 0,1 1,0-1,0 0,0 0,1 0,0 1,-1-1,1 0,-1 0,0 0,1 0,-1 0,1 0,-1 0,0 0,0 0,0 0,1 0,-1 0,0 0,0 0,0 0,-1 0,1 0,0 0,0 0,-1 0,1 1,0-1,0 0,-1 0,1 0,0 0,0 0,0 0,0 1,0-1,0 0,1 0,-1 0,0 0,0 0,0 0,0 1,-1-1,1 0,0 0,-1 0,1 0,0 0,-1 0,1 0,-1 0,1 0,-1 0,1 0,0 0,0 0,0 0,0 0,0 0,1 0,-1 0,1 0,-1 0,0-1,1 1,-1 0,0 0,-1 0,1 0,0-1,0 1,-1 0,1 0,0 0,-1 0,1 0,0-1,-1 1,1 0,0 0,-1 0,0 0,1-1,-1 1,1 0,0 0,-1-1,1 1,0 0,-1-1,1 1,0 0,0-1,0 1,-1-1,1 1,-1 0,1-1,-1 1,0-1,1 1,-1-1,0 1,1 0,-1-1,0 1,0-1,1 1,-1 0,0-1,0 0,0 1,1 0,-1-1,0 1,0-1,0 1,0-1,0 1,0-1,0 0,1 1,-1-1,0 0,0 1,0-1,0 1,0-1,0 0,0 1,0-1,0 1,0-1,0 0,0 1,0-1,0 0,0 1,0-1,0 1,0-1,-1 0,1 1,0-1,0 1,0-1,0 0,1 1,-1-1,0 0,0 1,0-1,0 1,0-2,0 2,0-1,0 1,0-1,0 0,0 1,0-1,0 0,0 1,0-1,0 1,-1-2,1 2,0-1,0 0,0 1,-1-1,1 0,0 1,0-1,-1 0,1 0,-1 1,1-1,-1 0,1 0,-1 0,1 0,-1 1,1-1,-1 0,1 0,-1 0,0 0,1 1,-1-1,1 0,-1 1,1-1,-1 0,0 1,1-1,0 0,-1 1,1-1,-1 1,1-1,-1 1,1-1,-1 1,1-1,-1 1,0 0,1-1,-1 1,1-1,-1 1,0-1,0 1,0-1,1 1,-1 0,0-1,1 1,-1 0,0-1,0 1,0-1,0 1,0-1,0 1,1 0,-1-1,0 1,0-1,0 1,-1-1,2 1,-1 0,0-1,0 1,0-1,0 1,0-1,0 1,0 0,0-1,1 1,-1-1,0 1,0-1,0 1,0 0,0-1,1 1,-1 0,0-1,1 1,-1-1,0 1,0 0,1-1,-1 1,0 0,0-1,1 1,-1-1,0 1,0 0,1-1,-1 1,0 0,1-1,-1 1,0 0,1-1,-1 1,0 0,0-1,1 1,-1 0,0-1,1 1,-1 0,0 0,0-1,1 1,-1 0,0 0,0-1,0 1,0 0,0-1,0 1,0 0,0-1,0 1,0 0,0 0,0-1,-1 1,1 0,1 0,-1-1,0 1,0 0,0 0,0-1,0 1,1 0,-1 0,0 0,0-1,1 1,-1 0,0 0,1 0,-1 0,0-1,1 1,-1 0,0 0,1 0,-1 0,1 0,-1-1,0 1,0 0,1 0,-1 0,1 0,-1 0,0 0,0 0,0 0,1 0,-1 0,0 0,0 0,1 0,-1 0,0 0,0 0,0 0,0 0,0 0,0 0,0 0,0 0,0 0,0 0,0 0,0 0,0 1,0-1,0 0,0 0,0 0,0 1,0-1,0 0,0 0,0 1,0-1,0 0,0 0,0 0,1 0,-1 1,0-1,0 0,0 0,-1 1,2-1,-1 0,0 0,0 1,0-1,0 0,1 0,-1 1,0-1,0 0,0 1,0-1,-1 1,1-1,0 1,0-1,1 0,-1 1,0-1,0 1,0-1,0 0,0 1,0-1,0 1,0-1,0 1,1-1,-1 0,0 1,1-1,-1 0,0 1,0-1,1 1,-1-1,-1 1,2-1,-1 0,0 1,1-1,-1 1,0-1,1 0,-1 1,0-1,1 0,-1 1,1-1,-1 1,1-1,-1 0,1 1,-1-1,1 0,-1 1,1-1,-1 1,1-1,-1 0,1 1,-1-1,1 1,-1-1,1 0,-1 1,0 0,1-1,-1 0,1 1,0-1,-1 1,1-1,0 0,-1 1,1-1,0 0,-1 1,1-1,0 1,-1-1,1 0,0 1,0-1,-1 1,1-1,0 1,0-1,-1 1,1-1,0 1,0 0,-1-1,1 1,0-1,0 1,-1 0,1-1,0 1,0 0,-1-1,1 1,0 0,0-1,0 1,-1 0,1-1,0 1,0 0,0-1,0 1,0 0,-1-1,1 1,0 0,0-1,0 1,0 0,0 0,0 0,0 0,0 0,0 0,0-1,1 1,-1 0,0 1,1-1,-1 0,0 0,1 0,-1 0,1 0,-1 0,1-1,-1 1,1 0,-1 0,1-1,-1 1,1 0,0 0,-1-1,1 1,-1 0,1-1,0 1,0 0,-1-1,1 1,0 0,0-1,0 1,0 0,0-1,0 1,0 0,0-1,0 1,0 0,0-1,0 1,0-1,-1 1,1-1,0 1,-1-1,1 0,-1 1,1-1,-1 0,1 1,-1-1,1 0,-1 1,0-1,0 0,1 0,-1 0,0 1,0-1,1 0,-1 0,0 0,1 0,-1 0,0 1,1-1,-1 0,0 0,1 0,2-1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112 694,'2'0,"-4"0,2 0,0 0,0 0,0 0,0 0,0 0,0 0,0 0,0 0,0 0,0 0,0 0,0 0,0 0,0 0,0 0,0 0,0 0,0 0,0 0,1 1,-1 0,0-1,1 1,-1-1,0 1,1 0,-1-1,1 1,-1 0,1 0,0 0,-1-1,1 1,0 0,-1 0,1-1,0 1,-1 0,1 0,0-1,-1 1,1 0,-1-1,1 1,0 0,0-1,-1 1,1-1,-1 1,1-1,-1 1,1-1,-1 0,1 1,0-1,-1 1,1-1,-1 0,1 1,-1-1,1 0,-1 1,1-1,0 0,-1 1,1-1,-1 0,1 0,0 1,-1-1,1 0,-1 0,1 1,0-1,0 0,0 0,0 0,0 0,0 1,0-1,0 0,0 0,0 0,0 0,0 0,0 0,0 0,0 0,0 0,0 0,0 0,-1 0,1 0,0 0,-1 0,1-1,0 1,-1 0,1 0,0 0,-1 0,1 0,-1 0,1 0,0 0,0 0,-1 0,1 0,0 0,0 0,-1 0,1 0,-1 0,1 0,-1 0,1 0,0 0,0 0,-1 0,1 0,0 0,-1 0,1 0,0 0,-1 0,1 0,0 0,0 0,-1 0,1 0,0 1,-1-1,1 0,0 0,-1 0,1 0,-1 0,1 0,-1 0,1 0,0 0,-1 0,1 0,-1 0,1 0,0 0,-1 0,1 0,-1 0,1 0,0 0,-1 0,1 0,0 0,-1 0,1 0,0 0,0 0,-1 1,1-1,0 0,-1 0,1 0,0 0,0 0,-1 0,1 0,0 0,-1 1,1-1,0 0,0 0,-1 0,1 0,0 0,-1 0,1 0,0 0,-1 1,1-1,0 0,-1 0,1 0,0 0,-1 0,1 0,0 0,-1 0,1 0,-1 0,1 0,0 0,-1 0,1 0,-1 0,1 0,0 0,-1 0,1 0,0 0,-1 0,1 0,-1 0,1 0,0-1,-1 1,1 0,0 0,-1 0,1 0,0 0,-1 0,1 0,0-1,-1 1,1 0,0 0,0 0,-1 0,1 0,0 0,-1-1,1 1,0 0,-1 0,1 0,0-1,0 1,-1 0,1 0,0-1,-1 1,1 0,0 0,0-1,-1 1,1 0,0-1,-1 1,1 0,0-1,-1 1,1-1,-1 1,1 0,0-1,-1 1,1-1,-1 1,1 0,-1-1,0 1,1 0,-1-1,1 1,-1-1,0 1,1-1,-1 1,1-1,-1 1,0-1,0 1,1-1,-1 1,0-1,1 1,-1-1,0 1,0-1,0 1,1-1,-1 1,0-1,0 1,0-1,0 1,0-1,0 1,0 0,0-1,0 1,1-1,-1 1,0-1,0 1,-1-1,1 1,0-1,0 1,0-1,0 1,0-1,0 1,-1-1,1 1,0-1,-1 1,1-1,-1 1,1-1,-1 1,1-1,-1 1,1-1,-1 1,1 0,-1-1,0 1,1-1,-1 1,0 0,1-1,-1 1,0 0,1-1,-1 1,0 0,0-1,1 1,-1 0,0 0,0-1,0 1,0 0,1-1,-1 1,0 0,0 0,1-1,-1 1,0 0,0 0,1-1,-1 1,0 0,1 0,-1 0,0-1,1 1,-1 0,0 0,0 0,1 0,-1 0,0-1,0 1,1 0,-1 0,0 0,0 0,1 0,-1 0,0 0,0-1,0 1,1 0,-1 0,0 0,0 0,1-1,-1 1,0 0,1 0,-1 0,1 0,-1-1,0 1,1 0,-1 0,1 0,-1 0,0-1,1 1,-1 0,1 0,-1 0,1 0,-1 0,1-1,-1 1,1 0,-1 0,0 0,1 0,-1 0,0 0,1 0,-1 0,0-1,0 1,1 0,-1 0,0 0,1 0,-1 0,0 0,1 0,-1 0,0 0,0 0,1 0,-1 0,0 0,0 0,0 0,0 0,1 0,-1 0,1 0,-1 0,0 0,1 0,-1 0,0 0,0 0,1 0,-1 0,0 0,1 0,-1 0,1 0,-1 0,0 0,1 0,-1 0,0 0,1 0,-1 0,0 0,1 0,-1 0,0 0,0 0,0 0,1 1,-1-1,1 0,-1 0,0 0,1 0,-1 0,1 0,-1 0,1 0,-1 0,1 0,-1 0,1 0,-1 0,1 0,-1 0,1 0,-1 0,1 0,-1 0,1 0,-1 0,1 0,-1-1,1 1,0 0,-1 0,1 0,0 0,-1 0,1 0,-1 0,1 0,-1 0,1 0,-1 0,1 0,0 0,-1 0,1 0,0 0,-1 0,1 0,-1 0,1 0,-1-1,1 1,-1 0,1 0,-1 1,1-1,-1 0,1 0,0 0,-1 0,1 0,0 0,-1 0,1 0,-1 0,1 0,-1 0,0 1,1-1,0 0,-1 0,1 0,0 0,0 0,-1 0,1 0,-1 1,1-1,0 0,-1 0,1 0,0 0,-1 1,1-1,0 0,-1 0,1 0,0 0,-1 1,1-1,0 0,-1 0,0 1,1-1,-1 0,1 1,-1-1,1 0,-1 0,1 1,0-1,-1 0,1 0,0 1,-1-1,1 0,0 0,-1 0,1 1,0-1,-1 0,1 0,0 0,0 1,-1-1,1 0,0 0,0 0,-1 0,1 1,0-1,-1 0,1 0,0 1,0-1,-1 0,1 0,0 0,0 1,-1-1,1 0,0 0,0 0,0 0,0 0,0 0,0 0,-1 0,1 0,0 1,0-1,0 0,0 0,0 0,-1 0,1 1,0-1,0 0,0 0,0 0,0 0,-1 0,1 0,0 0,0 0,0 1,0-1,0 0,0 0,-1 0,1 0,0 0,0 1,0-1,-1 0,1 0,0 0,0 1,0-1,0 0,0 0,-1 0,1 1,0-1,0 0,-1 1,1-1,0 0,0 0,0 0,0 1,0-1,-1 0,1 0,0 1,0-1,0 0,0 0,0 0,0 1,-1-1,1 0,0 0,0 0,0 0,0 0,0 0,0 1,0-1,0 0,0 0,0 0,0 0,0 0,-1 0,1 0,0 1,0-1,0 0,0 0,0 0,0 0,0 0,0 0,0 0,0 0,0 0,0 0,0 1,0-1,0 0,0 0,0 0,2-1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191 577,'2'0,"-4"0,2 0,0 0,0 0,0 0,0 0,0 0,0 0,0 0,0 0,0 0,0 0,0 0,0 0,0 0,0 0,0 0,0 0,0 0,1 0,-1 0,0 0,0 0,0 0,0 0,0 0,0 0,0 0,0 0,0 0,0 0,0 0,0 0,0 0,0 0,0 0,0 0,0 0,0 0,0 0,0 0,-1 0,1 1,0-1,-1 0,1 1,0-1,-1 1,1-1,-1 1,1-1,0 1,-1 0,1-1,0 1,0-1,-1 1,1-1,0 1,0-1,0 1,0-1,0 1,0-1,0 1,0 0,0-1,0 1,0 0,0-1,0 1,0 0,0-1,0 1,0-1,0 1,0-1,0 0,0 1,0-1,0 0,0 1,0-1,0 0,1 1,-1-1,0 0,0 1,0-1,0 0,0 0,0 1,0-1,0 0,0 0,0 1,1-1,-1 0,0 0,0 0,0 0,0 0,0 0,0 0,0 0,1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195 581,'2'0,"-4"0,2 0,0 0,0 0,0 0,0 0,0 0,0 0,0 0,0 0,0 0,0 0,0 0,0 0,1 1,-1-1,0 1,0-1,0 1,0 0,0-1,0 1,0 0,1 0,-1-1,0 1,0-1,0 1,0 0,0-1,0 1,0-1,0 0,0 1,0-1,0 0,0 1,0-1,0 0,0 1,0-1,0 0,0 0,1 1,-1-1,0 0,0 0,0 1,0-1,0 0,0 0,0 0,0 0,0 0,0 1,0-1,0 0,0 0,0 0,0 0,0 1,0-1,0 0,0 0,0 0,0 0,0 0,0 0,0 0,1 0,-1 0,0 1,0-1,0 0,0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186 587,'2'0,"-4"0,2 0,0 0,0 0,0 0,1 0,-1 0,1 0,-1 0,1 0,0 0,0 0,0 0,0 0,-1 0,1 0,0 0,0 0,-1 0,1 1,-1-1,1 0,-1 0,0 0,1 0,-1 0,0 0,0 0,1 0,-1 0,0 0,0 0,0 0,1 0,-1 0,0 0,0 0,0 0,0 0,0 0,0 0,0 0,0 0,0 0,1 0,-1 0,0 0,0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210 582,'2'0,"-4"1,2-1,0 0,0 1,1-1,-1 1,0 0,0-1,0 1,1 0,-1 0,0 0,0 0,0 0,0 0,0 0,0-1,0 1,0 0,0 0,0-1,0 1,0-1,0 1,-1 0,1-1,0 0,0 1,0-1,0 0,0 1,-1-1,1 0,0 0,0 0,0 1,0-1,0 0,0 0,0 0,0 0,0 0,0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279 581,'2'0,"-4"0,2 0,0 0,0 0,0 0,0 0,0 0,0 0,0 0,0 0,-1 0,1 0,0 1,-1-1,1 1,-1-1,1 1,0 0,-1-1,1 1,0 0,-1-1,1 1,0 0,0 0,-1 0,1-1,0 1,1 0,-1 0,0 0,0-1,0 1,0 0,0-1,0 1,1 0,-1-1,0 1,0 0,1-1,-1 1,0-1,0 1,1-1,-1 0,0 1,0-1,0 0,0 0,1 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633 636,'2'0,"-4"0,2 0,0 0,0-1,0 1,0 0,0 0,0 0,0 0,1 0,-1 0,0 0,1 0,-1 0,1 0,0 0,-1 0,1 1,0-1,-1 1,0-1,1 1,-1-1,0 1,0-1,0 1,0 0,-1 0,1 0,-1 0,1-1,-1 1,1 0,-1 0,1 0,-1-1,1 1,-1 0,1-1,0 1,-1-1,1 0,0 1,0-1,0 0,0 0,0 1,0-1,0 0,0 0,1 0,-1 0,0 0,1 1,0-1,0 0,-1 0,1 0,0 0,0 0,-1 0,1 0,0 0,-1 0,1 0,0 0,-1-1,0 1,3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287 583,'2'0,"-4"0,2 0,0 0,0 0,0 0,0 0,0 0,0 1,0-1,-1 1,1 0,0 0,0-1,0 1,0 0,0 0,0 0,0 0,0 0,0 0,0 0,0-1,0 1,0 0,0-1,0 1,0-1,0 1,0-1,0 1,0-1,0 0,0 0,0 0,0 1,0-1,0 0,1 0,-1 0,0 0,0 1,0-1,0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273 592,'2'0,"-4"0,2 0,0 0,0 0,0-1,1 1,-1 0,1 0,-1 0,1 0,0 0,-1 0,1 0,0 0,-1 0,1 0,0-1,-1 1,1 0,-1 0,1 0,-1 0,0 0,1 0,1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304 589,'2'0,"-4"0,2 0,0 1,0-1,0 1,0-1,0 1,0 0,0-1,0 1,0 0,0-1,0 1,-1 0,1 0,-1 0,1-1,0 1,-1-1,1 1,0-1,-1 1,1-1,-1 1,1-1,0 1,-1-1,1 0,-1 0,1 1,0-1,0 0,-1 0,1 0,0 0,0 0,0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109 569,'2'0,"-4"0,2 0,0 0,-1 1,1-1,0 1,-1-1,1 1,0 0,-1 0,1 0,-1-1,1 1,0 0,0 0,0 0,-1-1,1 1,0 0,0-1,0 1,1-1,-1 1,0-1,0 1,0-1,0 1,1-1,-1 1,0-1,0 0,1 1,-1-1,0 0,1 1,-1-1,0 0,0 1,1-1,-1 0,0 0,1 0,-1 1,0-1,1 0,1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121 574,'2'0,"-4"0,2 0,0 0,0 0,0 0,0 0,0 0,0 1,0 0,0-1,0 1,0-1,0 1,0 0,0 0,0-1,0 1,0 0,0-1,0 1,0 0,0-1,0 1,0 0,0-1,0 1,0-1,1 1,-1-1,0 0,0 1,0-1,0 0,0 0,0 1,0-1,1 0,-1 0,0 0,0 1,0-1,0 0,0 0,0 0,0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112 580,'2'0,"-4"0,2 0,0 0,0 0,0 0,0 0,0 0,0 0,0 0,0 0,0 0,1 0,-1 0,1 0,0 0,-1 0,1-1,-1 1,1 0,0 0,-1 0,1 0,-1 0,1 0,-1 0,0 0,1 0,-1 0,0 0,1 0,-1 0,0 0,0 0,2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129 570,'2'0,"-4"0,2 0,1 1,-1-1,0 1,0 0,1 0,-1 0,1 0,-1 0,0 0,0 0,0 0,1-1,-1 1,0 1,0-2,0 1,0-1,0 1,0 0,0-1,-1 1,1-1,0 0,0 1,0-1,0 0,0 1,0-1,0 0,-1 0,1 1,0-1,0 0,0 0,0 0,0 0,0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910 371,'2'0,"-4"0,2 0,0 0,0 0,0 0,0 0,0 0,0 0,0 0,0 0,0 0,0 0,0 0,0 0,0 0,0 0,0 0,-1 0,1 0,0 0,0 0,0-1,0 1,0 0,0 0,-1 0,1 0,0 0,0-1,0 1,0 0,0 0,-1-1,1 1,0 0,0-1,0 1,-1-1,1 0,0 0,-1 0,1 0,0 0,0 1,0-1,-1 0,1 0,0 0,0 0,0 1,0-1,0 0,0 0,0 0,0 1,-1-1,1 0,0 0,0 0,0 0,0 0,0 0,0 0,0 0,0 1,0-1,0 0,0 0,1 0,-1 0,0 0,0 0,0 0,0 0,1 0,-1 0,0 0,0 0,1 0,-1 1,0-1,1 0,-1 0,0 0,1 0,-1 1,1-1,-1 0,1 0,-1 0,1 0,-1 1,1-1,-1 0,1 0,0 0,0 0,0 0,-1 0,1 0,0 1,0-1,0 0,0 0,0 0,0 0,0 0,0 0,1 1,-1-1,0 0,0 0,0 1,1-1,-1 0,0 0,0 1,0-1,1 0,-1 1,0-1,0 0,1 0,-1 1,0-1,0 0,1 1,-1-1,0 0,0 1,1-1,-1 1,0-1,0 1,1-1,-1 1,0-1,0 1,0-1,1 1,-1-1,0 1,0-1,0 1,0 0,0-1,0 1,0 0,0-1,1 1,-1 0,0-1,0 1,0 0,1 0,-1-1,0 1,0 0,0-1,1 1,-1 0,0 0,0 0,0-1,0 1,0 0,0 0,0 0,0 0,0 0,-1 0,1 0,0 0,0 0,-1 0,1 0,0 0,0 0,0 0,0 0,0 0,0 0,0 1,0-1,0 0,0 0,0 0,0 1,0-1,0 0,-1 0,1 0,1 1,-1-1,0 0,0 1,0-1,0 0,0 0,0 1,0-1,1 0,-1 0,0 1,0-1,0 0,1 0,-1 1,0-1,0 0,0 0,0 0,0 0,0 0,1 0,-1 0,0 0,0 0,1 0,-1 0,0 0,1 0,-1 0,1 0,-1 0,0 0,1 0,-1 0,0 0,0-1,1 1,-1 0,0 0,0 0,1 0,-1-1,0 1,0 0,1-1,-1 1,0 0,0-1,1 1,-1 0,0-1,0 1,1 0,-1-1,0 1,1-1,-1 1,0-1,1 1,-1-1,1 1,-1-1,0 1,1-1,-1 1,1-1,-1 0,1 1,-1-1,1 0,-1 1,1-1,0 0,0 0,-1 0,1 0,-1 0,1 1,-1-1,0 0,1 0,0 0,-1 0,1 0,-1 0,0 0,1 0,-1 0,0 0,0 1,1-1,-1 0,0 0,0 0,1 0,-1 0,0 0,0 0,1 0,-1 0,0 0,1 0,-1 0,0 0,0 0,0 0,1 0,-1 0,0 0,0-1,0 1,0 0,0 0,0 0,0-1,0 1,0 0,0-1,1 0,-1 1,0-1,0 1,-1 0,1 0,0 0,0 0,-1-1,1 1,-1 0,1 0,-1 0,1 0,-1 0,1 0,-1 0,1 0,-1 0,1 0,-1 0,0 1,1-1,-1 0,1 0,-1 0,1 0,-1 1,0-1,1 0,-1 0,1 0,-1 0,1 0,-1 0,1 0,-1 0,0 0,1 0,-1 1,1-1,-1 0,1 0,-1 0,1 1,-1-1,0 0,1 1,-1-1,0 0,1 1,-1-1,1 1,-1-1,0 0,1 1,-1-1,0 1,0-1,1 1,-1 0,0-1,0 1,0 0,1 0,-1 0,0-1,0 1,0 0,0 0,0 0,0 0,0 0,0 0,0 0,0-1,0 1,0 0,1 0,-1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1189 180,'2'0,"-4"0,2 0,0 0,0 0,0-1,0 1,0 0,0 0,0-1,0 1,0 0,0-1,0 1,0 0,0-1,0 1,0 0,0-1,0 1,0 0,0 0,0-1,0 1,0 0,0-1,0 1,0 0,0 0,0-1,0 1,0 0,0 0,0 0,0 0,0 0,0-1,0 1,0 0,0 0,0 0,0 0,0 0,0 0,0 0,0-1,0 1,0 0,0 0,0 0,0 0,0 0,0 0,0 0,0 0,0 0,0 0,0 0,0 0,0 0,0 0,0 0,0 0,0 0,0 0,0 0,0 0,0 0,0 0,0 0,0 0,0 0,0 0,0 0,0 0,0 0,0 0,0 0,0 0,1 0,-1 0,0 1,0-1,0 1,0-1,0 0,0 1,0-1,1 1,-1-1,0 1,0-1,0 0,0 1,0-1,0 1,0-1,0 1,0-1,0 1,0-1,0 0,0 1,0-1,0 0,0 1,0-1,0 0,0 1,0-1,0 0,0 0,0 1,0-1,0 0,0 1,0-1,0 0,0 1,0-1,0 0,0 0,0 1,0-1,0 0,1 1,-1-1,0 0,0 0,0 1,0-1,0 0,0 0,0 1,0-1,0 0,0 0,0 1,0-1,0 0,0 1,0-1,0 0,0 0,0 0,0 1,0-1,0 0,0 0,0 0,0 0,0 1,0-1,0 0,0 0,0 0,0 0,0 0,0 0,0 0,0 0,0 1,0-1,0 0,0 0,0 0,0 0,0 0,0 0,0 0,0 0,0 0,0 0,0 0,0 0,0 0,0 0,0 0,0 0,0 0,0 1,0-1,0 0,0 0,0 0,0 0,0 0,0 0,0 0,0 0,0 0,0 0,0 0,0 0,0 0,0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1193 187,'2'0,"-4"0,2 0,0 0,0 0,0 0,0 0,0 0,0 0,0 0,0 0,0 0,0 0,0 0,0 0,0 0,0 0,0 0,0 0,0 0,0 0,0 0,0 0,0 0,0 0,0 0,0 0,0 0,0 0,0 0,0 0,0 0,0 0,0 0,0 0,0 0,0 0,0 0,0 0,0 0,0 0,0 0,0 0,0 0,0 0,0 0,0 0,0 0,0 0,0 0,0 0,0 0,1 0,-1 0,0 0,0 0,0 0,1 0,-1 1,1-1,-1 0,1 0,-1 0,1 0,0 0,0 0,-1 0,1 0,0 0,0 0,-1 0,1 0,0 0,-1 0,1 0,0 0,-1 0,1 0,-1 0,1 0,-1 0,0 0,1 0,-1 0,0 0,0 0,1 0,-1 0,0 0,0 0,1 0,-1 0,1 0,-1 0,0 0,1 0,-1 0,0 0,0 0,1 0,-1 0,0 0,0 0,0 0,1 0,-1 0,0 0,0 0,0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767 228,'2'0,"-4"0,2 0,0 0,0 0,0 0,0 0,0 0,0 0,0 0,0 0,0 0,0 0,1 0,-1 0,0 1,1-1,-1 0,0 0,0 1,0-1,1 0,-1 0,0 0,0 0,0 1,0-1,0 0,0 0,0 0,0 0,1 0,-1 0,0 0,0 0,0 0,0 0,0 0,0 0,0 0,0 0,0 0,0 0,-1 0,1 0,0 0,-1-1,1 1,0 0,-1 0,1 0,0-1,0 1,0 0,-1 0,1 0,0 0,0 0,0 0,0 0,0 0,0 0,0 0,0-1,0 1,0 0,-1 0,1 0,0 0,0 0,-1 1,1-1,0 0,-1 0,1 0,-1 1,1-1,-1 0,1 1,0-1,-1 0,1 0,-1 1,1-1,0 0,0 0,0 0,0 0,0 0,0 0,0 0,0 0,0 0,0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661 650,'2'0,"-4"0,2 0,0 0,0-1,0 1,1 0,-1 0,0 0,0 0,1 0,-1 0,1 0,0-1,0 1,-1 0,1 0,0 0,-1 0,1 0,-1 0,2 0,-2 0,1 0,-1 0,1 0,-1-1,0 1,1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1191 187,'2'0,"-4"0,2 0,0 0,0 0,0 0,0 0,0 0,0 0,0 0,0 0,0 0,0 0,0 0,0 0,0 0,0 0,0 0,0 0,0 0,0 0,0 0,0 0,0 0,0 0,0 0,0 0,0 0,0 0,0 0,0 0,0 0,0 0,0 0,0 0,0 0,0 0,0 0,0 0,0 0,0 1,-1-1,0 1,1 0,-1-1,1 1,-1-1,0 1,0-1,1 1,-1-1,0 1,1-1,-1 1,0-1,1 1,-1-1,1 0,-1 1,0-1,1 0,0 1,-1-1,1 0,-1 0,1 0,0 0,0 1,-1-1,1 0,0 0,0 0,-1 0,1 0,0 0,0 0,0 0,0 1,0-1,0 0,0 0,0 0,0 0,-1 0,1 0,0 0,0 0,0 0,0 0,0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1153 222,'2'0,"-4"0,2 0,0 0,0 0,0 0,0 0,0 0,0 0,0 0,0 0,0 0,0 0,0 0,0 0,0 0,0 0,0 0,0 0,0 0,0 0,0 0,0 0,0 0,0 0,0 0,0 0,0 0,0 1,0-1,1 0,-1 1,0-1,0 0,0 1,1-1,-1 1,0-1,0 1,1-1,-1 0,0 1,0-1,0 0,0 1,1-1,-1 0,0 1,0-1,0 0,1 1,-1-1,0 0,0 0,0 1,0-1,1 0,-1 1,0-1,0 0,0 0,0 1,1-1,-1 0,0 0,0 0,0 1,0-1,0 0,1 0,-1 1,0-1,0 0,0 0,0 0,1 1,-1-1,0 0,0 0,0 0,0 0,0 0,0 0,0 1,0-1,0 0,0 0,0 0,0 0,0 0,1 0,-1 0,0 0,0 0,0 0,0 0,0 0,0 0,0 0,0 0,0 0,0 0,0 0,0 1,0-1,0 0,0 0,0 0,0 0,0 0,0 0,0 0,0 0,0 0,0 0,0 0,0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1160 235,'2'0,"-4"0,2 0,0 0,0 0,0 0,0 0,0 0,0 0,0 0,0 0,0 0,0 0,0 0,0 0,0 0,0 0,0 0,0 0,0 0,0 0,0 0,0 0,0 0,0 0,0 0,0 0,0 0,0 0,0 0,0 0,0 0,0 0,0 0,0 0,0 0,0 0,0 0,0 0,0-1,1 1,-1 0,0 0,0 0,1 0,-1-1,0 1,1 0,0-1,-1 1,1 0,-1-1,1 1,0 0,-1-1,1 1,-1 0,1 0,0-1,-1 1,1 0,-1 0,0 0,1-1,-1 1,0 0,0 0,1 0,-1 0,0 0,0 0,0 0,0 0,1 0,-1 0,0-1,0 1,0 0,0 0,0 0,0 0,0 0,0 0,0 0,0 0,1 0,-1 0,0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1159 233,'2'0,"-4"0,3 0,-1 0,0 0,0 0,0 0,0 0,0 0,0-1,0 1,0 0,0 0,0 0,0 0,0 0,0 0,0 0,0 0,0 0,0 0,0 0,0 0,0 0,0 0,1 0,-1 0,0 0,0 0,0 0,0 0,0 0,0 0,0 0,0 0,0 0,0 0,0 0,0 0,0 0,0 0,0 0,0 0,0 0,0 0,0 0,0 0,0 0,0 0,0 0,0 1,0-1,0 0,0 0,1 1,-1-1,0 0,0 1,0-1,0 1,0 0,0-1,0 1,0 0,0-1,0 1,0 0,0-1,0 1,0 0,0-1,0 1,-1-1,1 1,0-1,0 1,0-1,0 1,0-1,0 0,0 1,0-1,0 0,0 0,0 1,0-1,-1 0,1 0,0 0,0 1,0-1,0 0,0 0,0 0,0 0,0 0,0 0,0 0,0 0,0 0,0 1,0-1,0 0,0 0,0 0,0 0,0 0,0 0,0 0,0 0,0 0,0 0,0 0,0 0,0 0,0 0,0 0,0 0,0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1112 250,'2'0,"-4"0,2 0,1 0,-1 0,0 0,0-1,0 1,0 0,0 0,0 0,0 0,0 0,0 0,0 0,0 0,0 0,0 0,0 0,0 0,0 0,0 0,0 0,0 0,0 0,0-1,0 1,1 0,-1 0,0 0,0 0,0 0,0 0,0 0,0 1,0-1,0 1,0-1,0 1,0-1,0 1,-1 0,1-1,0 1,0 0,0-1,0 1,0 0,0-1,0 1,0 0,0-1,0 1,0 0,0-1,-1 1,1 0,0-1,0 1,0-1,0 0,0 1,0-1,0 0,0 1,0-1,0 0,0 0,0 0,0 1,0-1,0 0,0 0,0 0,0 0,0 0,0 1,0-1,0 0,0 0,0 0,-1 0,1 0,0 0,0 0,0 0,0 0,0 1,0-1,0 0,0 0,0 0,0 0,0 0,0 0,0 0,0 0,0 0,0 0,0 0,0 0,0 0,0 0,0 0,0 0,0 0,0 0,0 0,0 0,0 0,0 0,0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1112 266,'2'0,"-4"0,2 0,0 0,0 0,0 0,0 0,0 0,0 0,0 0,1 0,-1 0,1 0,0 0,0 0,0 0,0 0,-1 0,1 0,0 0,0 0,0 0,0 0,0 0,0 0,0 0,0 0,-1 0,1 0,0 0,0 0,-1 0,1 0,0 0,0-1,-1 1,1 0,-1 0,0 0,1 0,-1 0,0 0,0 0,1 0,-1 0,0 0,0 0,0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1111 263,'2'0,"-4"0,2 0,0 0,0 0,0 0,0 0,0 0,0 0,0 0,0 0,0 0,0 0,0 0,0 0,0 0,0 0,0 0,0 0,0 0,0 0,0 0,0 0,0 0,0 1,0-1,0 1,-1 0,1 0,0 1,0-2,-1 1,1 0,0-1,0 1,0 0,0-1,0 1,-1 0,1-1,0 1,0-1,0 1,0-1,0 0,0 1,0-1,0 0,0 0,0 1,-1-1,1 0,0 0,0 1,0-1,0 0,0 0,0 0,0 0,0 0,0 1,0-1,0 0,0 0,0 0,0 0,0 0,0 0,0 0,0 0,0 0,0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1031 270,'2'0,"-4"0,2 0,0 0,0 0,0-1,0 1,0 0,0 0,0 0,0 0,0 0,0 0,0-1,0 1,0 0,0 0,0 0,0 0,1 0,-1 0,0 0,0 0,0 0,0 0,0 0,0 0,0 0,0 0,0 0,0 0,0 0,0 0,0 0,-1 0,1 1,0-1,0 1,0-1,0 1,-1-1,1 1,0 0,0-1,-1 1,1-1,0 1,0 0,-1-1,1 1,0-1,0 1,-1 0,1-1,0 0,0 1,0-1,-1 0,1 1,0-1,0 0,0 0,0 1,0-1,0 0,0 0,0 0,-1 0,1 0,0 1,0-1,0 0,0 0,0 0,0 0,0 0,0 0,0 0,0 0,0 0,0 1,0-1,0 0,0 0,0 0,0 0,-1 0,1 0,0 0,0 0,0 0,0 0,0 0,0 0,0 0,0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1026 280,'2'0,"-4"0,2 0,0 0,0 0,0 0,0 0,0 0,0 0,0 0,0 0,0 0,0 0,0 0,0 0,0 0,0 0,0 0,0 0,0 0,0 0,0 0,1 0,-1 0,1 1,0-1,0 0,-1 0,1 0,0 0,-1 0,1 1,0-1,0 0,-1 0,1 0,0 0,0 0,-1 0,1 0,0 0,-1 0,1 0,0 0,-1 0,0 0,1 0,-1 0,0 0,1 0,-1 0,0 0,0 0,1 0,-1 0,0 0,0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1021 280,'2'0,"-4"0,2 0,0 0,0 0,0 0,0 0,0 0,0 0,0 0,0 0,0 0,0 0,0 0,0 0,0 0,0 0,0 0,0-1,0 1,0 0,0 0,0 0,0 0,0 0,0 0,0 0,0 0,0 0,0 1,0-1,-1 1,1-1,0 1,0 0,0-1,0 1,-1 0,1 0,0-1,-1 1,1 0,0-1,-1 1,1-1,0 1,0-1,0 0,-1 1,1-1,0 0,0 0,0 0,0 1,0-1,0 0,0 0,0 0,0 0,0 0,0 0,0 0,-1 0,1 0,0 0,0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669 640,'2'0,"-4"0,2 0,0 0,-1 1,1-1,0 1,0-1,0 1,0 1,-1 0,1-2,0 2,-1-2,1 2,0-1,0 0,0-1,0 0,0 1,0 0,0-1,0 1,0-1,0 1,0-1,0 0,0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1025 281,'2'0,"-4"0,2 0,0 0,1 0,-1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1132 263,'2'0,"-4"0,2 0,0 0,0 0,0 0,0 0,-1 0,1 0,0 0,0 0,0 0,0 0,0 0,0 0,0 0,0 0,0 0,0 0,0 0,0 0,0 0,0 0,0 0,0 0,0 0,0 0,0 0,0 0,0 0,0 0,0 0,0 0,0 0,0 0,0 0,0 0,0 0,0 0,0 0,0 0,0 0,0 0,1 1,-1-1,0 0,0 0,1 1,-1-1,0 0,0 0,1 1,-1-1,0 0,0 0,0 0,0 1,1-1,-1 0,0 0,0 0,0 1,0-1,0 0,0 0,0 0,0 0,0 0,0 0,0 0,0 1,0-1,0 0,-1 0,1 0,0 0,0 0,-1 0,1 0,0 0,-1 0,1 0,0 1,0-1,-1 0,1 0,0 0,0 0,0 0,0 0,0 0,0 0,-1 0,1 0,0 0,0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1113 277,'2'0,"-4"0,2 0,0 0,0 0,0 0,0 0,0 0,0 0,0 1,0-1,0 0,0 0,0 0,-1 0,1 0,0 0,0 0,0 0,0 0,0 0,-1 1,1-1,0 0,0 0,0 0,0 1,0-1,-1 0,1 1,0-1,0 0,0 0,-1 1,1-1,0 1,0-1,0 0,0 0,-1 1,1-1,0 0,0 0,0 0,0 1,0-1,0 0,0 0,0 0,-1 0,1 0,0 0,0 0,0 1,0-1,0 0,0 0,0 0,0 0,0 0,0 0,0 0,0 0,-1 0,1-1,0 1,0 0,-1 0,1-1,-1 1,1-1,-1 1,1-1,-1 1,1-1,0 1,-1-1,1 1,-1 0,1-1,0 1,0 0,-1-1,1 1,0 0,0 0,0 0,0 0,-1-1,1 1,0 0,0 0,0 0,0 0,0 0,0 0,0 0,0 0,-1-1,1 1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1114 247,'2'0,"-4"0,2 0,0 0,0 0,0 0,0 0,0 0,0 0,0 0,0 0,1 1,-1-1,0 0,0 0,0 1,1-1,-1 0,0 1,0-1,0 0,1 0,-1 1,0-1,0 0,0 1,1-1,-1 0,0 0,0 0,0 1,0-1,0 0,0 0,1 0,-1 0,0 0,0 0,0 0,0 0,0 0,0 0,0 0,0 0,0 0,-1 0,1-1,0 1,0-1,-1 1,1 0,-1-1,1 1,0-1,-1 1,1 0,0 0,0-1,-1 1,1 0,0 0,0 0,0 0,0 0,-1 0,1 0,0 0,0 0,-1 0,1 0,-1 0,1 0,0 0,-1 1,1-1,-1 0,1 0,0 0,-1 1,1-1,0 0,0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1168 243,'2'0,"-4"0,2 0,0 0,0 0,0 0,0 0,0 0,0 0,0 0,0 0,0 0,0 0,0 0,0 0,0 0,0 0,0 0,0 0,0 0,0 0,0 0,0 1,-1-1,1 0,0 1,-1-1,1 1,-1-1,1 1,-1-1,1 1,0-1,-1 0,1 1,0-1,0 0,-1 1,1-1,0 0,0 1,0-1,0 0,0 0,0 0,0 0,-1 0,1 0,0 0,0 1,0-1,0 0,0 0,0 0,0 0,0 0,0-1,0 1,0 0,-1-1,1 1,0-1,-1 1,1-1,0 1,-1-1,1 1,0-1,0 1,-1-1,1 1,0 0,0-1,0 1,0 0,-1 0,1-1,0 1,0 0,0 0,0 0,0 0,0-1,0 1,0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1160 222,'-1'0,"1"0,-1 0,1 0,-1 0,0 1,0-1,1 0,-1 0,0 0,1 0,0 0,-1 0,1 0,0 0,-1 0,1 0,0 0,0 0,0 0,-1 0,1 0,0 0,0 0,0 0,0 0,0 0,-1 0,1 0,0 0,0 0,0 0,0 0,0 1,0-1,-1 0,1 0,0 0,0 1,0-1,0 0,0 1,0-1,0 1,0-1,0 0,0 1,0-1,0 1,0-1,0 0,0 1,0-1,0 0,0 0,0 0,0 1,0-1,0 0,0 0,0 0,0 0,0 0,0 0,0 0,0 1,0-1,0 0,0 0,0 0,0 0,2-1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1181 221,'2'0,"-4"0,2 0,0 0,0 0,-1 1,1-1,0 0,0 1,-1-1,1 1,0 0,0-1,0 1,-1-1,1 1,0-1,0 1,0-1,0 1,-1-1,1 1,0-1,0 1,0-1,0 0,0 1,-1-1,1 0,0 0,0 0,0 1,0-1,0 0,0 0,0 0,0 0,0 0,0 0,0 0,0 0,0 0,0 0,0 0,0 0,0 0,0 0,0-1,0 1,-1 0,1-1,0 1,0-1,0 1,0-1,0 1,0-1,0 1,0-1,0 1,0 0,0-1,0 1,0 0,0 0,0-1,0 1,0 0,0 0,0 0,-1-1,1 1,0 0,0 0,0 0,0 0,-1 0,1 0,0 0,-1 0,1 0,0 0,-1 0,1 0,0 0,-1 0,1 0,-1 0,1 0,0 0,0 0,-1 0,1 0,0 0,0 0,0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1208 182,'2'0,"-4"0,2 0,0 0,0 0,0 0,0 0,0 0,0 0,0 0,0 0,0 0,0 0,0 0,0 0,0 0,0 1,1-1,-1 0,1 1,-1-1,1 1,-1-1,1 1,-1-1,1 0,-1 1,0-1,0 0,1 1,-1-1,0 0,0 0,0 0,1 0,-1 1,0-1,0 0,0 0,0 0,0 0,0 0,0 0,0 0,0 0,0 1,0-1,0 0,0 0,0 0,0 0,-1 1,1-1,-1 0,1 1,0-1,-1 0,1 0,-1 1,1-1,0 0,0 0,-1 0,1 0,0 0,0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1192 170,'2'0,"-4"0,2 0,0 0,0 0,0 0,0 0,0 0,0 0,0 0,0 0,0 0,0 0,1 0,-1 0,0 0,0 0,0 0,0 0,0 0,0 0,0 0,1 0,-1 0,0 0,0 0,0 0,0 0,0 0,0 0,0 0,0 0,0 0,0 0,0 0,0 0,0 0,0 0,0 0,0 0,0 0,0 0,0 0,0 0,0 0,0 0,0 0,0 0,0 0,0 0,0 0,-1 0,1 0,-1 0,1 0,0 0,0 0,0 0,0 0,0 0,-1 0,1 0,0 0,0 0,0 0,0 0,0 0,0 0,0 0,0 0,0-1,-1 1,1 0,0 0,0 0,0 1,0-1,0 0,0 1,-1-1,1 0,0 1,0-1,0 1,0-1,-1 0,1 1,0-1,0 0,0 1,0-1,0 0,0 0,0 1,0-1,-1 0,1 0,0 0,0 1,0-1,0 0,0 0,0 0,0 0,1 1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1177 194,'2'0,"-4"0,2 0,0 0,0 0,0 0,0 0,0 0,0 0,0 0,0 0,-1 0,0 1,1-1,0 0,-1 1,1-1,-1 0,1 1,0-1,-1 1,1-1,0 0,0 0,0 0,-1 1,1-1,0 0,0 0,0 0,0 0,0 0,0 0,1 0,-1 1,0-1,0 0,1 0,-1 0,0 0,1 0,0 0,-1 0,1 0,-1 0,1 0,0 0,0 0,-1 0,1 0,0 0,1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674 657,'2'0,"-4"0,1 0,1-1,0 1,0 0,0 0,0 0,0 0,0 0,0 0,0 0,0 0,0 0,0 0,0 0,0 0,0 0,0 0,1 0,0 0,0 0,0 0,0 0,0 0,0 0,-1 0,1 0,0-1,0 1,-1 0,2 0,-2 0,1-1,0 1,-1-1,1 1,-1 0,0-1,1 0,-1 1,0-1,0 1,0-1,0 1,-1-1,1 1,0-1,-1 1,1-1,-1 1,1 0,0-1,-1 1,0-1,1 1,-1-1,1 1,0 0,-1-1,1 1,0 0,0-1,0 1,-1 0,1 0,0-1,0 1,0-1,0 1,0 0,1-1,-1 1,0 0,0-1,0 1,1-1,0 1,-1-1,0 1,2-1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1215 224,'2'0,"-4"0,2 0,0 0,0 0,0 0,0 0,0 0,0 0,0 0,0 0,0 0,0 0,0 0,0 0,0 0,0 0,1 0,0-1,0 1,0 0,0 0,1 0,-1 0,1 0,-1-1,0 1,1 0,-1 0,0 0,-1 0,1 0,-1 0,1 0,-1 0,0 0,0 0,1 0,-1 0,0 0,0 0,0 0,0 0,1 0,-1 0,0 0,0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1232 222,'2'0,"-4"0,2 0,0 0,-1 0,1 0,0 0,0 0,-1 1,1-1,0 0,-1 1,1-1,0 1,-1 0,1 0,0 0,-1 0,1 1,-1-1,1-1,0 1,0 0,0 0,0-1,0 1,-1-1,1 1,0 0,0-1,0 0,0 1,0-1,0 0,0 1,0-1,0 0,0 0,0 0,0 0,0 0,0 0,0 0,0 0,0 0,0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1216 212,'2'0,"-4"0,2 0,1 0,-1 0,1-1,0 1,0 0,0 0,0 0,1 0,-1 0,0 0,0 0,0 0,1-1,-1 1,-1 0,1 0,-1 0,1 0,-1 0,1 0,-1 0,0 0,0 0,0 0,1 0,-1 0,0 0,0 0,0 0,0 0,0 0,0 0,0 0,0 0,0 0,1 0,-1 0,0 0,0 0,0 0,0 0,1 0,-1 1,0-1,0 0,1 0,-1 0,0 0,1 1,-1-1,0 0,0 1,0-1,0 0,0 0,0 1,0-1,0 0,0 1,0-1,-1 0,1 0,0 1,0-1,-1 0,1 0,0 0,0 0,0 0,0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1243 236,'2'0,"-4"0,2 0,0 0,0 0,0 0,0 0,0 0,0 0,0 0,-1 0,1 0,0 0,0 0,0 0,0 0,0 0,0 1,0-1,0 0,0 0,0 1,0-1,0 1,0-1,0 1,0-1,-1 1,1-1,0 1,-1-1,1 1,0-1,-1 0,1 1,0-1,0 0,-1 0,1 1,0-1,0 0,0 0,0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1276 220,'2'0,"-4"0,2-1,0 1,0 0,0 0,0 0,0 0,0 0,0 0,0 0,0 1,0-1,0 1,0 0,0-1,0 2,0-1,0 0,0 0,0 1,0-1,0 0,0 0,0 1,0-1,0 0,0 0,0 0,0 0,0 0,0-1,-1 1,1 0,0-1,0 1,0-1,0 0,0 0,0 0,0 1,-1-1,1 0,0 0,0 0,0 0,0 0,0 0,-1 0,1-1,-1 1,1-1,-1 1,1-1,-1 0,1 0,-1-1,1 1,-1 0,1 0,0 0,-1 0,1 0,0 0,0 0,0 0,-1 1,1-1,0 1,0-1,0 0,0 1,0 0,0-1,0 1,0 0,0 0,-1-1,1 1,0 0,0 0,0 0,0 0,0 0,0 0,0 1,-1-1,1 1,0-1,-1 1,1 0,0 0,-1 0,1 0,-1 0,1 0,0 0,-1 0,1 0,0 0,-1-1,1 1,0-1,0 1,0-1,-1 1,1-1,0 0,0 1,0-1,0 0,0 0,0 0,0 0,0 0,0 0,0 1,1-2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1292 211,'2'0,"-4"0,1 0,1 0,0 0,-1 0,0-1,0 1,0 0,0 0,-1 0,1 0,0 0,0 1,-1-1,1 0,0 0,1 0,-1 0,0 0,1 0,-1 0,1 0,0 0,0-1,-1 1,1 0,0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1292 206,'2'0,"-4"0,3 0,-1 0,0 1,0-1,0 1,0-1,0 1,0-1,0 1,0-1,-1 1,1 0,-1-1,1 1,-1-1,0 2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1290 241,'2'0,"-4"0,2 0,0 0,-1 1,1-1,0 0,-1 1,1-1,-1 1,1 0,0-1,-1 1,1-1,-1 1,0 0,1-1,0 0,-1 1,1-1,0 0,0 0,0 0,-1 1,1-1,0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1304 227,'2'0,"-4"0,2 0,0 0,0 0,0 0,0 0,0 0,0 1,0-1,0 1,0-1,0 1,0 0,-1 0,1 0,0 0,0 1,0-1,0 0,0 0,-1 0,1-1,0 1,0 0,0-1,0 1,0-1,0 0,0 1,0-1,0 0,0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1301 228,'1'0,"-1"0,0 0,0-1,0 1,1 0,-1 0,0 0,1-1,-1 1,1 0,0 0,-1-1,1 1,0 0,-1 0,1 0,-1 0,1 0,-1 0,0 0,1 1,-1-1,0 0,0 0,0 0,1 1,-1-1,0 0,-1 1,1-1,0 1,-1-1,1 1,0-1,-1 0,1 1,0-1,0 0,0 0,0 0,0 0,0 0,0 1,0-1,0 0,0 0,1 0,-1 0,1 1,-1-1,1 0,-1 1,1-1,-1 0,1 1,-1-1,1 1,-1-1,0 1,1-1,-1 1,0-1,0 1,0 0,0-1,0 1,-1-1,1 1,0-1,-1 1,1-1,-1 0,0 0,1 1,-1-1,0 0,0 0,1 0,-1 0,0 0,1 0,-1 0,0 0,1-1,-1 1,1 0,-1-1,1 1,-2-2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687 628,'2'0,"-4"0,2 0,0 0,0 0,0-1,0 1,1 0,-1 0,1 0,0 0,0 0,1 0,-1 0,0 0,1 0,1 0,0 0,-2 0,0 0,0 0,-1 0,0 0,0 0,0 0,1 0,-1 1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1304 212,'2'0,"-4"0,2 0,1 0,0 0,0 0,0 0,0 0,0 1,0-1,1 0,-1 0,0 0,-1 0,1 0,-1 0,1 0,-1 0,0 0,1 0,-1 0,0 0,0 0,0 0,1 0,-1 0,0-1,0 1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1320 208,'2'0,"-4"0,2 1,1-1,-1 0,0 1,1-1,-1 1,0-1,0 1,0-1,0 1,0 0,0-1,0 1,0-1,0 1,-1-1,1 1,-1-1,0 1,0-1,0 1,1-1,-1 0,0 1,0-1,1 0,-1 0,1 0,0 0,-1 0,1 0,0 1,0-1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867 319,'2'0,"-4"0,2 0,0 0,0 0,-1 0,1 0,0 0,0 0,0-1,0 1,0 0,0 0,0 0,0 0,0 0,0 0,0 0,0 0,0 0,0 0,0 0,0 1,0-1,-1 0,1 1,0 0,0-1,-1 1,1 1,0-1,-1 0,1 1,0-1,0 1,-1 0,1 0,0 0,0 0,-1-1,1 1,0 0,0-1,-1 1,1 0,0 1,0-2,-1 0,1 1,0-1,0 1,0-1,0 0,0 1,0-1,0 0,0 0,0-1,0 1,-1-1,1 1,0-1,0 1,0-1,0 0,0 1,0-1,0 0,0 0,0 1,0-1,0 0,0 0,0 0,0 1,0-1,0 0,0 0,0 0,0 0,0 0,0 1,0-1,0 0,0 0,0 0,0 0,0 0,0 0,0 0,0 0,0 0,0 1,0-1,0 0,0 0,0 0,0 0,0 0,0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856 377,'2'0,"-4"0,2 0,0 0,0 0,0 0,0 0,0 0,0 0,0 0,1 0,-1 0,1 0,1 0,-1 0,1 0,0 0,0 0,1 0,-1 0,0 1,1-1,0 0,-1 0,1 0,0 0,0 1,-1-1,0 0,0 0,0 0,0 0,0 0,-1 0,1 1,-1-1,1 0,-1 0,1 0,-1 0,0 0,0 0,-1 0,1 0,-1 0,1 0,-1 0,0 0,1 0,-1 0,0 0,0 0,0 0,0 0,1 0,-1 0,0 0,0 0,1-1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913 369,'2'0,"-4"0,2 0,0 0,0 0,0 0,0 0,0 0,0 0,0 0,0 0,0 0,0 0,1 0,-1 0,1 1,0-1,-1 0,1 1,0-1,-1 0,1 1,-1-1,1 1,-1-1,1 0,-1 1,0-1,1 0,-1 0,0 1,0-1,0 0,0 1,0-1,0 1,0-1,0 1,0-1,-1 1,1-1,0 1,-1-1,1 1,-1-1,1 0,0 1,-1-1,1 1,-1-1,1 0,-1 0,1 0,0 1,-1-1,1 0,-2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856 374,'2'0,"-4"0,2 0,0 0,0 0,0 0,0 0,0 0,0 0,0 0,0 0,0 0,0 0,0 0,0 0,0 0,0 0,0-1,0 1,0 0,0 0,0 0,0 0,0 0,0 0,0 0,0 0,0 1,0-1,-1 0,0 1,1 0,-1 0,-1 0,1 0,0 0,0 0,-1 1,0 0,0-1,1 1,-1 0,0-1,1 1,-1-1,0 1,1-1,0 0,0 0,0 0,0 1,1-1,-1-1,0 1,0 0,1 0,-1-1,1 1,0-1,0 1,-1-1,1 0,0 0,0 0,0 0,0 1,0-1,0 0,-1 0,1 0,0 0,0 0,0 0,0 0,0 0,0 0,0 0,0 0,0 0,0 0,0 0,0 0,0 0,0 0,0 0,0 0,0 0,0 0,0-1,0 1,1-1,-1 1,0-1,0 1,0-1,0 1,0-1,0 1,0-1,0 1,0-1,0 1,0 0,1-1,-1 1,0-1,0 1,0 0,0-1,0 1,0 0,0 0,0 0,0 0,0 0,0 0,0-1,0 1,0 0,0 0,0 0,0 0,0 0,0 0,0 1,-1-1,1 1,-1-1,1 0,0 1,-1-1,1 1,0-1,0 0,0 1,-1-1,1 0,0 0,0 1,0-1,0 0,0 0,0 0,0 0,0 1,0-1,0 0,0 0,0 0,0 0,0 0,0 0,0 1,0-1,1 0,-1 0,0 0,1 0,-1 1,1-1,-1 0,1 0,0 0,-1 1,1-1,0 0,0 0,1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804 426,'2'0,"-4"0,1 1,1-1,0 0,0 1,0-1,0 1,-1-1,1 1,0 0,0 0,0-1,0 1,0 0,0-1,0 1,0 0,0-1,0 1,0-1,1 1,-1-1,0 1,1-1,-1 1,1-1,-1 0,0 0,1 1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803 419,'2'0,"-5"0,3 0,0 0,0 0,0 0,0 0,0 0,0 0,0 0,0 0,0 0,0 0,0 0,0 0,0 0,0 0,0 0,0 0,0 0,0 0,0 0,0 0,0 0,0 0,0 0,0 0,0 0,0 0,0 0,0 0,0 0,1 0,-1 1,0-1,0 0,0 0,0 0,0 0,0 0,0 0,0 0,0 0,0 0,0 0,0 0,0 0,0 0,0 0,0 0,0 0,0 0,1 0,1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920 392,'2'0,"-4"0,2 0,0 0,0 0,0 0,0 0,0 0,0 0,0 0,0 0,0 0,0 0,0 0,0 0,0 0,0 0,0 0,0 0,0 0,0 0,0 0,0 0,0 0,0 0,0 0,0 0,0 0,0 0,0 0,0 0,0 0,0 0,0 0,0 0,0 0,0 0,0 0,0 0,0 0,0-1,0 1,0 0,0 0,0 0,1 1,-1-1,0 0,0 1,0-1,0 1,0 0,0 0,1 0,-1 0,0 1,0-1,0 1,0-1,0 0,0 1,0-1,0 0,0 1,0-1,0 0,0 0,0 1,0-2,0 1,0-1,0 0,0 1,-1-1,1 0,0 0,-1 0,1 0,-1 0,0 0,0 0,-2-1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921 381,'2'0,"-4"0,2 0,0 0,0 0,0 0,0 0,0 0,0 0,0 0,0 0,0 0,0 0,0 0,0 0,0 0,0 0,0 0,0 0,0 0,1 0,-1 0,0 0,0 1,0-1,0 0,0 0,0 0,0 0,0 0,0 0,0 0,0 0,0 0,0 0,0 0,0 0,0 0,0 0,0 0,0 0,0 0,1 0,-1 0,0 0,0 0,0 0,0 0,0 0,0 0,0 1,0-1,0 0,0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721 633,'2'0,"-4"0,2 0,0 0,0 0,0 0,0 1,-1-1,1 1,-1 1,1-1,-1 0,1 1,0-1,-1 0,1 0,-1 2,1-2,0 0,-1 1,1-1,0 0,0-1,0 1,0 0,-1 0,1-1,1 2,-1-2,0 1,0-1,0 1,0-1,1 1,-1-1,0 0,0 1,0-1,1 0,-1 0,0 1,0-1,0 0,1 0,-1 0,0 0,0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865 320,'2'0,"-4"0,2 0,0 0,0 0,0 0,0 1,0-1,0 0,0 1,1-1,-1 1,0-1,0 1,0-1,1 1,-1-1,0 1,0-1,0 0,0 0,1 1,-1-1,0 0,0 0,0 0,0 0,0 0,0 0,0 0,0 0,0 0,0 0,0 0,0 0,0 0,0-1,0 1,-1 0,1-1,0 1,0 0,0-1,0 1,0 0,-1 0,1-1,0 1,0 0,0 0,0 0,0-1,0 1,0 0,-1 0,1 0,0 1,-1-1,1 0,-1 0,1 1,-1-1,0 0,1 1,-1-1,0 1,0-1,1 1,-1-1,1 0,-2 1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834 305,'2'0,"-4"0,2-1,0 1,-1 0,1 0,0 0,0 0,0 1,0-1,0 1,0 0,0 0,0 0,0 0,0 0,-1 1,1-1,0 0,0 0,0 1,0-1,0 0,0 0,0 0,0 0,0-1,0 1,0-1,0 1,0-1,0 0,0 0,1 1,-1-1,0 0,0 0,1 0,-1 0,1-1,0 1,0-1,2-1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842 320,'1'-1,"-1"0,1 1,0-1,-1 0,1 0,-1 1,1-1,-1 1,1-1,-1 1,0 0,0 0,0-1,1 1,-1 0,0 0,0 0,0 0,0 0,0 0,0 0,-1 0,1 0,0 1,-1-1,0 0,0 1,0 0,0-1,1 1,-1-1,0 0,1 1,-1-1,1 0,0 1,-1-1,1 0,0 0,0 0,-1 0,1 1,0-1,0 0,0 0,0 0,0 0,0 0,-1 0,1 0,0 0,0 0,0 0,0 0,0 1,0-1,1 0,-1 1,1 0,-1-1,1 1,-1-1,1 1,0-1,-1 1,1-1,-1 1,1-1,-1 0,1 1,0-1,1 1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842 318,'2'0,"-4"0,2 0,0 0,0 0,0 0,0 0,0 0,0 0,0 0,-1 0,1 1,-1-1,1 0,-1 0,1 0,-1 0,1 0,0 0,-1 0,1 0,0 0,0 1,-1-1,1 0,0 0,0 0,0 0,0 0,0 0,-1 0,1 0,0 0,0 0,0 0,0 0,0 0,0 0,0 0,0 0,0 0,0 0,0 0,0 0,0 0,0 0,0 0,0 0,-1 0,1 0,0 0,0 0,0 0,0 0,0 0,0 0,0 0,0 0,0 0,0 0,0 0,0 0,0 0,0 0,0 0,0 0,0 0,0 0,1 0,-1 1,0-1,0 0,1 0,-1 1,0-1,1 1,-1-1,1 1,-1-1,1 1,-1-1,1 1,-1-1,0 1,1-1,-1 1,1-1,-1 0,0 1,1-1,-1 1,1-1,-1 0,0 1,0-1,0 0,0 0,1 0,-1 0,0 0,0 0,0 0,0 1,0-1,0 0,0 0,0 0,0 0,0 0,0 0,0 0,1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834 214,'2'0,"-4"0,2 0,0 0,0 0,0 0,1 1,-1-1,0 0,0 0,0 0,0 1,1-1,-1 0,0 0,0 1,0-1,1 0,-1 0,0 1,0-1,1 0,-1 0,0 0,0 1,0-1,0 0,1 0,-1 0,0 0,0 0,0 1,0-1,0 0,1 0,-1 0,0 0,0 0,0 0,0 0,0 0,0 0,0 1,1-1,-1 0,0 0,0 0,0 0,0 0,0 0,1 0,-1 0,0 0,1 0,-1 0,0 0,0 0,1 0,-1 0,0 0,1 0,-1 0,1 0,-1-1,1 1,-1 0,1 0,-1 0,0 0,1 0,-1 0,1 0,-1 0,1 0,-1 0,0 0,1 0,-1 0,0 0,1 0,-1 0,0-1,1 1,-1 0,0 0,1 1,-1-1,0 0,1 0,-1 0,0 0,1 0,-1 0,0 0,1 0,-1 0,1 0,-1 1,0-1,1 0,-1 0,0 1,1-1,-1 0,0 0,1 1,-1-1,0 0,0 0,0 1,1-1,-1 0,0 0,0 1,0-1,1 0,-1 0,0 0,0 0,0 1,0-1,0 0,0 0,0 0,0 0,0 0,0 0,1 0,-1-1,0 1,0 0,1 0,-1-1,0 1,0 0,0 0,1 0,-1-1,0 1,0 0,1 0,-1-1,1 1,-1 0,0 0,0 0,0-1,1 1,-1 0,0 0,1 0,-1 0,0 0,0 0,1 0,-1 0,1 0,-1 0,0 0,1 0,-1 0,0 0,0 0,1 0,-1 0,0 0,1 1,-1-1,0 0,1 0,-1 0,1 0,-1 0,0 0,1 0,-1 0,0 0,1 1,-1-1,0 0,1 0,-1 0,0 0,1 0,-1 0,0 0,1 0,-1 0,0 0,1 0,-1 0,0 0,1 0,-1 0,0 0,0 0,1 0,-1 0,0 0,1 0,-1 0,0 0,1 0,-1 0,0 0,0 0,0 0,1 0,-1 0,0 0,0 0,0 0,0-1,1 1,-1 0,0 0,0 0,0 0,0 0,0 0,0 0,0 0,1 0,-1 0,0 0,0 0,0 0,0 0,0 0,0 0,0 0,0 0,0 0,0 0,0 0,1 0,-1 0,0 0,0 0,0 0,0 0,0 0,0 0,0 0,0 0,0-1,0 1,0 0,0 0,0 0,0 0,0 0,0 0,0 0,0 0,0 0,0 0,1 0,-1 0,0 0,0 0,0 0,0 0,0 0,0 0,0 0,0 0,0 0,0 0,1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922 221,'2'0,"-4"0,3 0,-1 1,1-1,-1 0,1 1,-1-1,1 0,-1 0,0 1,1-1,-1 0,0 0,0 0,1 0,-1 1,0-1,0 0,0 0,0 0,1 0,-1 0,0 0,0 0,1 0,-1 0,0 0,0 0,1 0,-1 0,0 0,1 0,-1 0,1-1,-1 1,0 0,1 0,-1 0,1 0,-1-1,0 1,1 0,-1 0,0 0,0 0,1-1,-1 1,0 0,1 0,-1 0,0 0,1 0,-1 0,1 0,-1 0,0 0,1 0,-1 0,0 0,1 0,-1 0,1 0,-1 0,1 0,-1 0,1 0,-1 0,0 1,1-1,-1 0,1 0,-1 1,0-1,1 0,-1 0,0 0,0 0,0 0,1 0,-1 1,0-1,0 0,0 0,0 0,0 0,0 0,0 0,0 0,1 0,-1 0,0 0,0 0,0 0,0 0,0 0,1 0,-1-1,0 1,0 0,1 0,-1 0,0 0,1 0,-1 0,0-1,1 1,-1 0,1 0,-1 0,1 0,0 0,-1 0,1-1,0 1,-1 0,1 0,0 0,-1 0,1 0,-1 0,1 0,0 0,-1 0,1 0,-1 0,0 0,1 0,-1 0,0 0,1 0,-1 0,1 0,-1 1,0-1,1 0,-1 0,0 0,1 0,-1 0,1 0,-1 1,1-1,-1 0,0 0,1 0,-1 0,0 0,1 0,-1 0,0 1,1-1,-1 0,0 0,1 0,-1 0,1 0,-1 0,1 0,0 0,-1 0,1 0,0 0,-1 0,1 0,0 0,-1 0,1 0,0 0,-1 0,1 0,-1 0,1 0,-1 0,1 0,-1 0,1 0,-1 0,0 0,0 0,1 0,-1 0,0 0,0 0,1 0,-1-1,0 1,0 0,0 0,0 0,1 0,-1 0,0 0,0 0,0 0,1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581 266,'2'0,"-4"0,2 0,0 0,0 0,0 0,0 0,0 0,0 0,0 0,0 0,0 0,0 0,0 0,0 0,1 0,-1 0,0 0,0 0,0 0,0 0,0 0,0 0,0 0,0 0,1 0,-1 0,0 0,0 0,0-1,0 1,1 0,-1 0,0 0,0 0,0 0,0 0,0 0,0 0,0 0,1 0,-1 0,0 0,0 0,0 0,0 0,0 0,0 0,0 0,0 0,0-1,0 1,0 0,0 0,0 0,0 0,0 0,0 0,0 0,0 0,0 0,0 0,0 0,0 0,0 1,0-1,0 0,0 0,0 0,0 0,0 0,0 0,0 1,0-1,0 0,0 0,0 0,0 0,0 0,0 0,0 0,0 0,0 0,0 0,0 0,0 0,0 0,0 0,0 0,0-1,1 1,-1 0,0 0,0-1,0 1,1 0,-1 0,0 0,0-1,0 1,0 0,0 0,0 0,0 0,1 0,-1 0,0 0,0 0,0 0,0 0,0 0,0 0,0 1,1-1,-1 1,0-1,0 1,0 0,0 0,0 0,0 0,1 0,-1 0,0 0,0 0,0 0,0 0,0 0,0-1,0 1,0 0,0 0,0-1,0 1,0 0,0-1,0 1,0-1,0 1,0-1,0 0,0 1,0-1,0 0,0 0,0 1,0-1,0 0,0 0,0 0,0 0,0 0,0 1,0-1,0 0,0 0,0 0,0 0,0 0,0 0,0 0,0 0,0 0,0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121 306,'2'0,"-4"0,2 0,-1 0,1 0,0 0,0 0,0 0,0 0,0 0,0 0,0 0,0 0,0 0,0 0,0 1,0-1,0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0,-1 0,1 0,0 0,0 0,0 0,0 0,0 0,0 0,0 0,0 0,0 0,0 0,-1 0,1 0,0 0,0 0,0 0,0 0,0 0,0 0,0 0,0 0,0 0,1 0,-1 0,1 0,0-1,-1 2,1-1,0 0,0 0,0 0,0 0,0 0,0 0,0 0,0 0,0 0,0 0,-1 0,1 0,-1 0,1 0,-1 0,0 0,1 0,-1 0,0 0,1 0,-1 0,0 0,0 0,0 0,0 0,0 0,0 0,1 0,-1 0,0 0,0 0,0 0,0 0,0 1,0-1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128 307,'2'0,"-4"0,2 0,0 0,0 0,0 0,0 0,0 0,0 0,0 0,0 0,0 0,0 0,0 0,0 0,0 0,0 0,0 0,0 1,0-1,-1 0,1 0,0 1,0-1,0 0,0 1,0-1,0 1,0 0,0-1,0 1,0 0,0-1,0 1,0 0,0-1,0 1,0-1,0 1,0 0,0-1,0 1,0-1,1 0,-1 1,0-1,0 0,0 0,0 1,0-1,0 0,0 0,0 0,0 0,0 1,0-1,0 0,0 0,0 0,0 0,0 0,0 0,0 0,0 0,0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121 296,'2'0,"-4"0,1 0,1 0,0 0,0 0,0 0,0 0,0 0,0 0,0 0,0 0,0 0,0 0,0 0,0 0,1-1,-1 1,0 0,1 0,0 0,0 0,0 0,0 0,0 0,0 0,0 1,0-1,0 0,-1 0,1 0,0 0,-1 0,1 0,-1 0,1 0,-1 0,0 0,1 0,-1 0,0 0,0 0,0 0,1 0,-1 0,0 0,0 0,0 0,0 0,0 0,0 0,0 0,1 0,-1 0,0 0,0 0,0 0,0 0,0 0,0-1,0 1,0 0,0 0,0 0,0 0,0 0,0-1,-1 1,1 0,0 0,0 0,0 0,0 0,0-1,0 1,0 0,0 0,0 0,0 0,0 0,0 0,0 0,0 0,0 0,0 0,0 0,1 0,-1 1,1-1,-1 0,0 0,0 0,0 0,0 0,0 0,0 0,1 1,-1-1,0 0,0 0,0 0,0 0,0 0,0 1,0-1,0 0,-1 0,1 0,0 1,0-1,0 0,0 0,-1 0,1 0,0 1,0-1,0 0,0 0,0 0,0 0,0 0,0 0,0 0,-1 0,1 0,0 0,0 0,0 0,0 0,0 0,0 1,0-1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708 646,'2'0,"-4"0,2 0,0 0,0 0,0 0,0 0,1 0,-1 0,0 0,1 0,0 0,1 0,-1 0,0 0,-1 0,1 0,0 0,0 0,0 0,-1 0,1 0,1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151 328,'2'0,"-5"1,3-1,0 0,0 1,-1-1,1 1,0-1,0 0,-1 1,1-1,0 0,0 0,0 0,0 1,-1-1,1 0,0 0,0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155 313,'2'0,"-4"0,2 0,0 0,0 0,0 0,0 0,0 0,0 0,0 0,0 0,0 0,0 0,0 0,0 0,0 0,0 0,0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203 320,'2'0,"-4"1,2-1,1 1,-1-1,0 0,0 1,0-1,0 1,0 0,0-1,0 1,0 0,1-1,-1 1,0-1,0 1,0 0,0-1,0 1,0 0,0-1,1 0,-1 0,0 1,0-1,0 0,0 0,0 0,0 0,0 1,0-1,0 0,0 0,0 0,0 0,0 0,0 0,0 0,0 0,0 0,0-1,0 1,0-1,0 1,0-1,0 1,0-1,0 1,0-1,0 0,0 1,0-1,0 0,0 0,1 0,-1 0,0 1,0-1,1 0,-1 1,0-1,0 1,1-1,-1 1,0-1,0 1,0 0,1 0,-1-1,0 1,0 0,0 0,1 0,-1-1,0 1,1 0,-1 0,1 0,-1 0,0 0,1 0,-1 0,0 0,2 0,-2 0,1 1,0-1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203 304,'-1'0,"1"0,0 0,0 0,0 0,0 0,-1 0,1 0,0 0,0 0,0 0,0-1,0 1,-1 0,1 0,0 0,0 0,0 0,0 0,0 0,0 0,0 0,0 0,0 0,0 0,0 0,0 0,0 0,1 0,-1 0,1 0,0 0,-1 0,1 0,0 0,0 0,0 0,-1 0,1 0,0 0,0 0,0 0,-1 0,1 0,0 0,-1 0,1 0,0 0,-1 0,0 0,1 0,-1 0,0 0,1 0,-1 0,0 0,0 0,0 0,0 0,1 1,-1-1,0 0,0-1,0 1,0 0,0 0,0 0,0 0,0 0,0 0,0 0,0 0,0 0,0 0,0 0,0 0,0 0,0-1,0 1,0 0,0 0,0 0,0 0,0 0,0 0,0 0,0 0,0 0,0 0,0 0,0 0,0 0,0 0,0 0,0 0,0 0,0 0,0-1,0 1,0 0,1 0,-1 1,0-1,1 0,-1 0,1 0,-1 1,0-1,0 0,0 0,0 0,1 0,-1 1,0-1,0 0,0 0,-1 0,1 1,0-1,0 1,-1-1,1 0,0 0,-1 0,1 1,0-1,0 0,-1 0,1 0,0 0,0 1,0-1,0 0,-1 0,1 0,0 0,0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227 327,'2'0,"-4"0,2 0,0 0,0 0,1 0,0 1,-1-1,0 0,1 0,-1 0,1 0,0 0,-1 0,1 0,-1 0,1 0,-1 0,1 0,-1 0,1 0,-1 0,1 0,-1 0,0 0,1 0,-1 0,0 0,1 0,-1 0,0 0,0 0,1 0,-1 0,0 0,0 0,0 0,0 0,0 0,0 0,1 0,-1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232 321,'2'0,"-4"0,2 0,0 0,0 0,0 0,1 0,0 0,-1 0,1 0,-1 0,1 0,-1 0,1 0,-1 0,1 0,0 0,-1 0,1 0,-1 0,0 0,1 0,-1 0,0 0,1 0,-1 0,0 0,0 0,0 0,1 0,-1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265 329,'2'0,"-5"0,3 0,-1 0,1 0,-1 0,1 0,0 0,0 0,-1 0,1 0,0 0,0 0,0 0,-1 0,1 0,0 0,0 0,0 0,0 0,0 0,0 0,0 0,0 0,0 0,0 0,0 0,1 0,-1 0,1 0,0 0,0 0,-1 0,0 0,1 0,-1 0,1 0,-1 0,0 0,0 0,1 0,-1 0,0 0,0 0,0 0,0 0,0 0,0 0,0 0,0 0,0 0,0 0,0 0,0 0,0 0,0 0,0 0,0 0,0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232 305,'2'0,"-4"0,2 0,-1 0,1 0,0 0,0 0,0 0,0 0,0 0,0 0,0 0,0 0,0 0,0 0,0 0,0 1,0-1,0 0,-1 0,1 0,0 0,0 0,-1 1,0-1,1 1,-1-1,1 1,-1-1,1 0,0 1,-1-1,1 0,-1 1,1-1,0 0,0 0,-1 0,1 1,0-1,0 0,-1 0,1 0,0 0,0 1,0-1,0 0,-1 0,1 0,0 0,0 0,0 0,0 0,0 0,0 0,0 0,0 0,0 0,0 0,0 0,0 0,0 0,0 0,0 0,0 0,0 0,1 0,-1-1,1 1,-1 0,0 0,0 0,1-1,-1 1,0 0,1 0,-1 0,0-1,0 1,0 0,1 0,-1 0,0 0,0 0,0 0,0-1,0 1,0 0,0 0,0 0,0 0,1 0,-1 0,0 0,0 0,0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279 322,'2'0,"-4"0,2 0,0 0,0 0,0 0,0 0,0 0,0 0,0 0,0 0,0 0,0 0,0 0,0 0,0 0,0 0,0 0,0 0,0 0,0 0,0 0,0 0,0 0,0 0,0 0,0 0,0 0,0 0,0 0,0 0,0 0,0 0,0 0,0 0,0 0,0 0,0 0,0 0,0 0,0 0,0 0,0 0,0 0,0 0,0 0,0 0,0 0,0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291 319,'2'0,"-4"0,2 0,0 0,0 0,0 0,0 0,0 0,1 0,-1 0,0 0,0 0,0 0,0 0,0 0,0 0,0 0,0 0,-1 0,1 0,-1 0,0 0,0 0,1 0,-1 1,0-1,0 0,1 0,-1 0,1 1,-1-1,1 0,-1 0,1 0,0 0,-1 0,1 0,0 0,0 0,-1 1,1-1,0 0,0 0,0 0,0 0,0 0,1 0,-1 1,0-1,1 0,-1 0,1 1,-1-1,1 1,0-1,-1 1,1-1,-1 0,1 1,-1-1,0 1,1-1,-1 1,1-1,-1 0,0 1,0-1,0 1,0-1,0 0,0 1,0-1,0 1,0-1,-1 1,1-1,0 0,-1 1,1-1,-1 0,1 1,-1-1,1 0,-1 0,0 0,1 0,-1 0,1 0,0 0,-1 0,1 0,0 0,-1 0,1 0,0-1,0 1,-1 0,1 0,0 0,0-1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739 628,'2'0,"-4"0,2 1,1-1,-1 1,0 0,1 0,-1 0,0 0,1 0,-1 1,0-1,0 3,0-2,0 0,0-1,-1 1,1 0,0-1,-1 1,1-1,-1 0,1 1,-1-1,1-1,-1 1,1 0,0-1,-1 1,1-1,0 0,0 0,0 1,0-1,0 0,0 0,0 0,0 0,2-1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292 329,'1'0,"-1"0,0 0,0 0,0 0,1 0,-1 0,1 0,-1 0,1 0,-1 0,1-1,-1 1,1 0,0 0,-1 0,1-1,0 1,-1 0,1-1,-1 1,1 0,-1-1,1 1,-1-1,1 0,-1 1,0 0,0-1,0 1,0 0,0 0,0 0,0-1,-1 1,1 0,0 0,0 0,-1 0,1 0,0 0,-1 0,1 0,-1 1,1-1,-1 0,1 1,0-1,0 0,-1 1,1-1,0 1,0 0,0-1,0 1,0-1,0 1,0 0,0-1,0 1,0-1,0 1,0-1,1 1,-1-1,0 1,0-1,0 0,0 0,0 0,1 1,-1-1,0 0,0 0,1 0,-1 0,0 0,0 0,2-1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309 323,'2'0,"-4"0,2 0,0 0,0 0,0 0,1-1,-1 1,0 0,0 0,0 0,0 0,0 0,0 0,0 0,0 0,0 0,0 0,0 0,0 0,0 0,0 0,0 1,0-1,0 1,0 0,0-1,0 1,0 0,0-1,1 1,-1 0,0-1,0 1,0 0,0-1,0 1,0-1,0 0,0 1,0-1,0 0,0 0,0 0,0 0,0 0,0 0,0 0,0 0,0 0,0 0,0-1,0 1,0-1,0 0,1 1,-1-1,0 0,0 1,1-1,-1 1,0-1,1 1,-1-1,0 1,0-1,1 1,-1 0,0 0,0 0,0 0,1-1,-1 1,0 0,0 0,0 0,1 1,-1-1,0 0,1 1,-1-1,0 1,1-1,-1 1,0-1,1 1,-1-1,0 1,0 0,0-1,1 1,-1 0,0-1,0 0,0 1,0-1,0 0,0 1,0-1,0 0,0 0,1 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331 309,'2'0,"-4"0,2 0,0 0,0 0,0 0,0 0,0-1,0 1,0 0,0 0,0 0,0 0,0 0,0 0,0 0,0 0,0 0,0 1,0-1,1 1,-1 0,0 0,0 1,0-1,0 0,0 1,0-1,0 0,1 1,-1-1,0 0,0 0,0 1,0-1,1 0,-1 0,0 0,0-1,1 1,-1 0,0 0,0-1,1 1,-1-1,0 0,0 0,0 0,0 1,0-1,0 0,0 0,0 0,0 0,0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324 321,'2'0,"-4"0,2 0,0 0,0 0,0 0,0 0,1 0,-1 0,1 0,0 0,0 0,0 0,0 0,0 0,0 0,0 0,0 0,-1 0,1 0,0 0,-1 0,1 0,-1 0,1 0,1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358 327,'2'0,"-4"0,2 0,0 0,0 0,0 0,0 0,0 0,0 0,0 0,0 0,0 0,0 0,0 0,0 1,-1 0,1 0,0 0,0 0,0 0,0 0,1 0,-1 0,0 0,0 0,1 0,-1 0,0 0,1-1,-1 1,0-1,1 0,-1 1,0-1,0 0,1 0,-1 0,1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357 311,'2'0,"-4"0,2 0,0 0,0 0,0 0,0 0,0 0,0 0,0 0,0 0,0 0,0 0,0 0,1 0,-1 0,0 0,0 0,0 0,0 0,0 0,0 0,0 0,0 0,0 0,0 0,0 0,0 0,0 0,0 0,0 0,0 0,0 0,0 0,1 0,-1 0,0 0,0 0,0 0,0 0,0 0,0 1,0-1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360 306,'2'0,"-4"-1,2 1,0 0,0 0,0 0,0 0,0 0,0 0,0 0,0 0,0 0,0 0,0 0,0 0,1 1,-1-1,0 0,1 1,-1-1,0 0,0 1,0-1,0 0,1 0,-1 1,0-1,0 0,0 0,0 0,0 0,0 0,0 0,0 0,0 0,0 0,0 0,1 0,-1-1,-1 1,1 0,0-1,0 1,0 0,0-1,-1 1,1 0,0 0,0 0,0-1,-1 1,1 0,0 0,-1 0,1 0,-1 0,0 0,0 1,1-1,-1 1,0-1,0 1,0 0,0-1,0 1,0 0,0 1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332 318,'2'0,"-4"0,2 0,1 0,-1 0,0 0,0 0,0 0,0 0,1 0,-1 0,0 0,0 0,0 0,1 0,-1 0,0 0,0 0,0 0,1 0,-1 0,0 0,0 0,1 0,-1 0,0 0,1 0,-1 0,0 0,0 0,1 0,-1 0,0 0,0 0,1 0,-1 0,0 0,0-1,0 1,1 0,-1 0,0 0,0 0,0 0,1 0,-1 0,0 0,0 0,0 0,0 0,0 0,0 0,0 0,0 0,0 0,0 0,0 0,0 0,0 0,0 0,0 0,0 0,0 0,-1 0,0 1,0-1,0 0,1 0,-1 0,0 0,1 0,-1 0,1 0,-1 0,1 0,0 0,-1 1,1-1,0-1,-1 1,1 0,0 0,0 0,0 0,0 0,0 0,0 0,0 0,0 0,0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376 338,'2'0,"-4"0,2 0,0 0,0 0,0 0,0 0,0 0,0 0,0 0,0 0,0 0,0 0,0-1,0 1,1 0,-1 0,1 0,0 0,-1 0,1 0,0 0,0 0,0 0,0 0,0 0,0 0,0 0,0 0,-1 0,1 0,-1 0,1 0,-1 0,0 0,1 0,-1 0,0 0,0 0,0 0,0 0,1 0,-1 0,0 0,0 0,0 0,0 0,0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387 330,'2'0,"-4"0,2 0,0-1,0 1,0 0,0 0,0 0,0 0,0 0,0 0,0 0,0 0,0 0,0 0,0 0,-1 1,1-1,0 1,0 0,0 0,0 0,0 0,-1 2,1-2,0 0,0 0,0 0,0 0,0 0,0-1,0 1,0-1,0 1,0-1,0 1,0-1,0 0,0 0,0 1,0-1,0 0,0 0,0 0,0 1,0-1,0 0,0 0,0 0,0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758 651,'2'0,"-4"0,2 0,0 0,0 0,0 0,0 0,0-1,0 1,0 0,0 0,0-1,0 1,1-1,-1 1,0-1,1 0,-1 1,0-1,1 1,-1-1,0 1,0 0,0 0,0 0,0-1,0 1,1 0,-1 0,0 0,0 0,0 0,0 0,0 0,0 0,0 0,0 1,0 0,0 0,0 0,0 0,1 1,-1 1,0-1,0-1,0 1,0-1,0 1,0-1,0 1,0 0,-1-1,1 3,0-3,0 0,0 1,0-1,-1 0,1 1,0-1,0-1,-1 1,1 0,0-1,0 1,-1 0,0 0,1-1,-1 1,0 0,1-1,-1 0,1 1,-1-1,0 0,1 1,-1-1,0 0,1 0,-1 0,1 1,0-1,-1 0,1 0,0 0,0 0,-1 0,1 0,0 0,0-1,-1 1,1 0,0-1,0 1,0-2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436 326,'2'0,"-4"-1,2 1,0 0,0 0,0-1,0 1,0 0,0 0,0 0,0-1,0 1,0 0,-1 0,1 0,-1 0,0 0,0 0,0 1,-1-1,1 1,0 0,-1-1,1 1,0 0,-1 0,1 0,0 0,0 0,0 1,1-1,-1 0,1 0,-1-1,1 1,0 0,0 0,1-1,-1 1,0-1,1 1,-1 0,1-1,0 1,-1-1,1 0,0 1,0-1,-1 0,1 0,0 0,0 0,0 0,0 0,0 0,-1 0,1 0,0 0,0 0,-1 0,1 1,0-1,-1 0,1 0,-1 0,1 0,-1 0,1 1,-1-1,1 0,-1 0,0 1,1-1,-1 0,0 1,0-1,0 0,0 1,0-1,0 0,-1 1,1-1,0 0,-1 0,1 1,0-1,-1 0,1 0,-1 0,1 0,0 0,-1 0,1-1,0 1,-1 0,1 0,0-1,0 1,0-1,1 1,-1-1,0 0,1 1,-1-1,1 0,0 0,3-1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457 332,'2'0,"-4"1,1-1,1 0,-1 0,0 0,1 0,-1 1,1-1,-1 0,1 0,0 0,0 1,0-1,0 0,0 1,0-1,0 1,0 0,1-1,-1 1,1 0,0 0,-1-1,1 1,-1 0,1-1,-1 1,1-1,-1 1,0 0,0-1,0 1,0-1,0 1,0-1,0 1,0-1,-1 1,0-1,1 1,-1-1,0 1,-1-1,1 1,0-1,0 0,1 0,-1 0,0 0,1 0,-1 0,1 0,0 0,-1 0,1-1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473 333,'2'0,"-4"0,2 0,0 0,0 0,0 0,0 0,0 0,0 0,0 0,0 0,0 0,0 0,0 0,0 0,0 0,-1-1,1 1,0 0,0 0,0 0,0 0,0 1,0-1,0 0,0 1,-1-1,1 1,0 0,0-1,-1 1,1 0,-1 0,1 0,0 0,-1 0,1 1,0-1,0 0,-1-1,1 1,0 0,0-1,0 1,0 0,0-1,0 1,0-1,0 1,0-1,0 1,0-1,0 0,0 0,0 0,0 1,0-1,0 0,0 0,0 0,0 0,0 0,1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460 339,'2'0,"-4"0,2 0,1 0,0 0,-1 0,1 0,0 0,0 1,0-1,0 0,0 0,0 0,0 0,0 0,2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500 340,'2'0,"-4"0,2-1,0 1,0 0,0 0,0 0,0 0,-1-1,1 1,0 0,0-1,1 1,-1-1,0 1,0-1,0 1,0 0,0 0,0-1,0 1,0 0,0 0,0 0,0 0,0 0,0 0,0-1,0 1,0 0,0 0,0 1,1-1,-1 0,0 1,1-1,-1 1,0 0,1 0,-1 0,1 0,-1 0,1 1,-1-1,0 0,1 1,-1-1,0 1,0-1,0 0,0 1,0-1,0 1,0-1,0 1,0-1,0 0,0 0,0 0,0 0,-1 0,1-1,0 1,-1-1,1 1,-1-1,1 0,0 1,-1-1,1 0,-1 0,1 0,-1 0,1 0,0-1,-1 1,1-1,-1-1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503 319,'2'0,"-4"0,2 0,0 0,0 0,0 0,0 0,0 0,0 0,0 0,0 0,0 0,0 0,0 0,0 0,0 0,0 0,0 0,0 0,0 0,0 0,0 0,0 0,0 0,0 0,0 0,0 0,0 0,0 0,0 0,0 1,0-1,0 0,0 0,0 0,0 0,0 0,0 0,0 0,0 0,0 0,0 0,0 0,0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507 305,'2'0,"-4"0,2 0,0 0,1 1,-1-1,0 0,1 1,-1-1,0 0,0 1,0-1,0 0,1 1,-1-1,0 0,0 1,0-1,0 0,0 0,0 0,0 0,0 0,0 0,0 0,0 0,0 0,0 0,0 0,0 0,0 0,0 0,-1-1,1 1,-1 0,1-1,0 1,0 0,-1 0,1 0,0-1,0 1,0 0,0 0,-1 0,1 0,0 0,0 0,0 0,-1 1,1-1,-1 0,1 1,-1-1,1 1,-1-1,1 1,-1 0,1-1,0 1,-1 0,1-1,0 1,0 1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537 341,'2'0,"-4"0,2 0,0 0,0 0,0 0,0 0,0 0,0 0,0 0,0 0,0 0,0 0,0 0,0 0,0 0,0 0,1 0,0 1,0-1,0 0,0 0,0 0,0 0,1 0,-1 0,0-1,0 1,1 0,-1 0,0 0,0 0,-1 0,1 0,0 0,-1 0,1 0,-1 0,1 0,-1 0,0 0,0 0,1-1,-1 1,0 0,0 0,0 0,0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553 331,'2'0,"-4"0,2 0,0 0,0 0,0 0,0 0,0 0,0 0,0 0,0 0,0 1,0-1,0 1,0 0,0 0,0-1,0 1,0 0,0 0,0 0,0 0,0 0,0-1,0 1,0-1,0 1,0-1,0 1,0-1,0 0,0 1,0-1,0 0,0 0,0 0,0 1,0-1,0 0,0 0,0 0,0 0,0 0,0 0,0 0,0 0,0 0,0 0,0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471 340,'2'0,"-4"0,2 0,0 0,0 0,0 0,0 0,1 0,-1 0,0 0,0 0,0 0,0 0,1 0,-1 0,0 0,0 0,0 0,1 0,-1 0,0 0,0 0,0 0,1 0,-1 0,0 0,0 0,0 0,0 0,0 0,1 0,-1 0,0 0,0 0,0 0,0 0,0 0,0 0,0 0,0 0,1 0,-1 0,0 0,0 0,0 0,0 0,0 0,0 0,0 0,0 0,0 0,0 0,0 0,0 0,0 0,0 0,0 0,0 0,0 0,-1 0,1 0,-1 0,0 0,1 0,-1 0,0 0,1 0,0 0,-1 0,1 0,-1 0,1 0,0 0,-1 0,1 0,0 0,0 0,-1 0,1 0,0 0,0 0,0 0,0 0,-1 0,1 0,0 0,0 0,0 0,0 0,0 0,0 0,0 0,0 0,0 0,0 0,0 0,0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764 628,'2'0,"-5"0,3 0,0 0,0 0,0 0,0 0,0 0,0 0,0 0,0 0,0 0,0 0,0 0,0 0,0 0,0 0,0 0,0 0,0 0,0 0,0 0,0 0,0 0,0 0,0 0,0 0,0 0,0 0,0 0,0 0,0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585 328,'2'0,"-4"0,2 0,0 0,0 0,0 0,0 0,0 0,0 0,0 1,0-1,-1 1,1 0,0 0,-1 0,1 0,0 0,0 0,-1 0,1 0,0 0,0 0,0 0,0 0,-1 0,1-1,0 1,0 0,0-1,0 1,0-1,0 1,0-1,0 0,0 1,0-1,0 0,0 0,0 0,0 0,0 1,0-1,0 0,0 0,0 0,0 0,0 0,0-1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594 334,'2'0,"-4"0,2 0,0 0,0 0,0 0,0 0,-1 0,1 0,-1 1,0-1,1 0,-1 0,0 1,1-1,-1 0,0 1,1-1,-1 0,1 0,-1 0,1 1,-1-1,1 0,0 0,0 0,-1 0,1 0,0 0,0 0,0 0,0 0,0 0,0 0,0 0,-1 0,1 0,0 0,0 0,0 0,0 0,1 1,-1-1,0 0,1 1,-1-1,1 0,-1 1,1-1,0 1,-1-1,1 1,0-1,0 1,-1-1,1 0,0 1,-1-1,1 0,-1 0,1 1,-1-1,0 0,0 0,1 0,-1 0,0 0,0 0,0 0,0 1,0-1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592 313,'2'0,"-4"0,2 0,0 0,0 0,0 0,0 0,0 0,0 0,0 0,0 0,0 0,0 1,0-1,0 0,0 1,0-1,0 0,0 1,0-1,0 0,0 0,0 0,0 0,0 1,0-1,0 0,0 0,0 0,0 0,0 0,0 0,0 0,0 0,0 0,0 0,0 0,0 0,0-1,0 1,-1 0,1 0,0 0,0-1,0 1,0 0,0 0,-1 0,1 0,0 0,0 0,-1 0,1 1,0-1,-1 0,1 0,0 0,0 1,-1-1,1 0,0 0,0 0,-1 1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652 348,'2'0,"-3"0,1 0,0 0,1 0,0 0,0 0,-1 0,1 0,0 0,0 0,0 0,0 0,0 0,0 0,0 0,-1 0,1 0,0 0,-1 0,1 0,-1 0,1 0,-1 0,0 0,1 0,-1 0,0 0,0 0,0 0,0 0,0 0,0 0,0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656 343,'2'0,"-4"0,3 0,-1 0,1 0,-1 0,1 0,-1 0,1 0,0-1,0 1,0 0,0 0,0 0,0 0,0 0,0 0,-1 0,1 0,-1 0,0 0,1 0,-1 0,0 0,0 0,0 0,1 0,-1 0,0 0,0 0,0 0,0 0,0 0,0 0,0 0,0-1,0 1,0 0,-1 0,1-1,0 1,0 0,0 0,0 0,0-1,-1 1,1 0,0 0,0 0,0 0,0-1,0 1,0 0,0 0,0 0,0 0,0 0,0 0,0 0,0 0,0 0,0 0,0 0,0 0,0 0,0 0,0 0,0-1,0 1,0 0,0 0,0 0,0 0,0 0,-1 0,1 0,0 0,0 0,0 0,0 0,0 0,0 0,0 0,0 0,0 0,0 0,0 0,0 0,0 0,0 0,0 0,0 0,0 0,0 0,0 0,0 0,0 0,0 0,0 0,0 0,0 0,0 0,0-1,0 1,0 0,0 0,0 0,0 0,-1 0,1 0,0 0,0 0,0 0,0 0,0-1,-1 1,1 0,0 0,0 0,0 0,0 0,0 0,0 0,0 0,0 0,0 0,0 0,0 0,0 0,0 0,0 0,0 0,0 0,0 1,1-1,-1 1,1-1,-1 0,1 1,-1-1,1 1,0-1,-1 1,1-1,-1 1,1-1,-1 0,1 1,-1-1,1 0,-1 0,0 1,0-1,1 0,-1 0,0 1,0-1,0 0,0 0,0 0,0 1,0-1,-1 0,1 1,0-1,0 1,-1-1,1 0,-1 1,1-1,0 1,-1-1,1 0,0 0,-1 1,1-1,0 0,0 0,0 0,-1 0,1 0,0 1,0-1,0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707 322,'2'0,"-4"0,2 0,-1 0,1 0,0 0,0 0,0 0,0 0,0 0,0 0,0 0,0 0,0 0,1 1,-1 0,0 0,-1 0,1 1,0-1,0 1,0-1,0 1,0-1,0 1,0-1,0 1,0-1,0 0,0 1,0-1,0 0,0 0,0 0,0 0,0 0,0-1,0 1,0-1,0 1,0-1,0 1,0-1,0 0,0 0,0 0,0 0,0 1,0-1,0 0,0 0,0 0,0 0,0 0,0 0,1-1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718 335,'2'0,"-4"0,2-1,0 1,0 0,0 0,0 0,0 0,0 0,0 0,0 1,0-1,0 0,0 1,0 0,0-1,0 1,0 0,0 0,0 0,0-1,0 1,0 0,0-1,0 1,0-1,0 1,0-1,0 0,0 0,0 1,0-1,0 0,0 0,0 0,0 0,0 0,0 0,0 0,0 0,0 0,0-1,0 1,0-1,0 0,0 1,0-1,0 0,0 0,0 1,0-1,1 0,-1 1,0-1,1 0,-1 1,0 0,1-1,-1 1,0 0,1 0,-1 0,0 0,1-1,-1 1,1 0,0 0,-1 1,1-1,0 0,-1 0,1 0,0 0,-1 0,2 1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738 323,'2'0,"-4"0,2 0,0-1,0 1,0 0,0 0,0 0,0 0,0 0,0 0,0 0,0 0,-1 0,1 0,-1 1,0-1,0 0,0 0,0 0,-1 0,1 0,0 0,0 0,0 1,0-1,0 0,0 0,0 0,1 0,-1 0,1 0,-1 0,1 0,0 0,-1 0,1 0,0 0,0 0,0 0,-1 0,1 0,0 0,0 0,0 0,0 0,0 0,0 0,0 0,1-1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732 318,'2'0,"-4"0,2 0,0 0,0 0,0 0,0 0,0 0,0 0,1 0,-1 0,0 0,1 1,-1-1,1 0,-1 0,1 0,-1 1,1-1,-1 0,1 0,-1 0,0 1,1-1,-1 0,0 0,0 0,1 0,-1 0,0 1,0-1,0 0,0 0,0 0,0 0,0 0,0 1,0-1,0 0,0 0,-1 0,1 1,0-1,0 0,-1 0,1 1,0-1,0 0,-1 0,1 0,0 0,0 1,0-1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747 329,'2'0,"-4"-1,2 1,0 0,0 0,0 0,0 0,0 0,0 0,0 0,0 0,0 0,0 0,0 0,0 0,0 0,0 0,0 0,-1 0,1 0,0 1,-1-1,1 1,0-1,-1 0,1 1,-1-1,1 0,0 1,0-1,-1 0,1 0,0 1,0-1,-1 0,1 0,0 0,0 0,0 0,0 1,-1-1,1 0,0 0,0 0,0 0,0 0,0 0,0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764 611,'2'0,"-4"0,2 0,1 1,-1-1,0 1,1-1,-1 0,0 1,0-1,0 0,0 0,1 0,-1 0,0 1,0-1,0 0,0 0,0 0,0 0,0 0,0 0,0 0,0-1,0 1,0 0,0-1,-1 0,1 1,0 0,0-1,0 1,0 0,0 0,0 0,-1 0,1 0,0-1,0 1,-1 1,1-1,-1 0,0 0,0 1,1-1,-1 1,0-1,0 1,0 0,1 0,-1 0,1-1,1 2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756 320,'2'0,"-4"0,2 0,0 0,0 0,0 0,0 0,0 0,0 0,0 0,0 0,0 0,0 0,0 0,1 0,-1 1,0 0,0 0,1 0,-1 0,0 1,0-1,1 0,-1 1,0-1,0 1,0 0,0-1,0 1,1-1,-1 1,0-1,0 1,0-1,0 0,0 1,0-1,0 0,0 0,0-1,0 1,0 0,0-1,0 1,0-1,0 0,0 0,0 1,0-1,0 0,0 0,0 0,0 0,0 0,0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774 346,'2'0,"-4"0,2 0,0 0,0 0,0 0,0 0,1 0,-1 0,0 0,1 0,-1 0,1 0,-1 0,1 0,-1 0,1 0,-1 0,0 0,1 0,-1 0,0 0,0 0,1 0,-1 0,0 0,0 0,0-1,0 1,0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774 340,'2'0,"-4"0,2 0,0 0,0 0,0 0,0 0,1 0,-1 0,1-1,-1 1,0 0,0 0,1 0,-1 0,1 0,-1 1,0-1,1 0,0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794 345,'2'0,"-4"0,2 0,0 0,0 0,0 0,0 0,0 1,0-1,0 0,0 1,0-1,1 1,-1 0,0-1,1 2,-1-1,0 0,1-1,-1 1,0-1,1 1,-1 0,0-1,1 1,-1-1,0 0,0 1,1-1,-1 0,0 0,0 1,0-1,0 0,0 0,0 0,0 0,0 0,0 0,0 0,0 0,0 0,0 0,0-1,0 1,0-1,0 0,0 0,0 0,-1 0,1 0,0 0,-1-1,1 1,0 0,0-1,-1 1,1 0,0 0,0-1,-1 1,1 0,0 0,0 0,0 0,0 0,0 0,0 0,0 1,0-1,0 0,0 1,0-1,0 1,0-1,0 1,0-1,0 1,0 0,0-1,0 1,0 0,0 0,0 0,0 0,0-1,0 1,0 0,0 0,0 0,0 0,0 0,0 0,0 0,0 0,0 0,0-1,0 1,0 0,0 0,0 0,0 0,0 0,1 0,-1 0,1 0,-1 0,1 0,0 0,2 1,-2-1,1 0,-1 0,1 0,-1 1,1-1,0 0,1 0,-1 0,0 1,0-1,0 0,0 0,0 0,0 0,0 0,0 1,0-1,-1 0,1 0,0 0,0 0,-1 0,1 0,0 0,-1 0,0 0,0 0,0 0,0 0,0 0,-1 0,1 0,-1 0,1 0,-1 0,0 0,1 0,-1 0,0 0,0 0,0 0,0 0,0 0,1 0,-1 0,0 0,0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819 341,'2'0,"-4"0,2 0,0 0,0-1,0 1,0 0,0 0,0 0,0 0,0 0,0 0,1-1,-1 1,0 0,0 0,1 0,-1 0,0 0,1-1,-1 1,1 0,-1 0,1 1,0-1,-1 0,1 0,-1 0,1 0,-1 1,0-1,1 0,-1 1,0-1,1 0,-1 1,0-1,0 1,0-1,0 1,0 0,-1-1,1 1,0-1,-1 1,0 0,1 0,-1-1,1 1,-1-1,1 0,-1 1,1-1,-1 1,1-1,0 0,-1 0,1 1,0-1,-1 0,1 0,0 0,0 0,-1 1,1-1,0 0,0 0,0 0,0 0,-1 0,1 0,0 0,0 0,0 0,0 0,1 1,-1-1,0 0,1 0,-1 0,1 0,0 0,0 0,0 0,0 0,1 0,0 0,-1 0,0 0,-1 0,1 0,0 0,-1 0,1 0,-1 0,0 0,0 0,0 0,1 0,-1 0,0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931 352,'2'0,"-4"0,3 0,-1 0,0 0,1 0,-1 0,1 1,-1-1,1 0,0 0,-1 0,1 0,0 0,-1 0,1 0,0 0,-1 0,1 0,-1 0,1 0,-1 0,0 0,1 0,-1 0,0 0,0 0,0 0,1 0,-1 0,0 0,0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930 346,'2'0,"-3"0,1 0,1 0,0 0,-1 0,1 0,0 0,0 0,0 0,0 0,0 0,0 0,0 1,0-1,-1 0,1 0,-1 0,1 0,-1 0,0 0,1 0,-1 0,0 0,1 0,-1 0,0 0,0 0,0-1,0 1,1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947 344,'2'0,"-4"0,2-1,0 1,0 0,0 0,0 0,0 0,0 0,0 0,0-1,0 1,1 0,-1 0,0 0,0 1,1-1,0 0,-1 0,1 0,-1 1,1-1,0 0,-1 1,1-1,0 0,-1 1,1-1,-1 1,1-1,-1 0,1 1,-1-1,0 1,1-1,-1 0,0 1,0-1,0 1,0 0,-1-1,1 1,-1 0,1-1,-1 1,0 0,0 0,0-1,0 1,0-1,1 1,-1-1,1 0,-1 0,1 0,0 1,0-1,0 0,0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975 327,'2'0,"-4"0,2 0,0 0,0 0,0 0,0 0,0 0,1 0,0 1,0-1,1 0,-1 0,1 0,-1 0,1 0,0 0,0 0,0 0,0 0,-1 0,1 0,0 0,-1-1,0 1,0 0,0 0,0 0,0 0,-1 0,1 0,-1 0,0 0,1 0,-1 0,0 0,0 0,0 0,0 0,0 0,0 0,0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996 329,'2'0,"-4"0,2 0,0 0,0 0,0 0,-1 0,1 1,0-1,0 0,0 0,-1 1,1-1,0 1,0 0,-1 0,1 0,0 0,-1 0,1 1,0-1,0 0,0 1,-1-1,1 1,0-1,0 0,0 1,0-1,0 0,0 1,-1-1,1 0,0 0,0 0,0-1,0 1,0-1,0 1,0-1,0 1,0-1,0 0,0 0,0 1,0-1,0 0,0 0,0 0,0 0,0 0,0 1,0-1,0 0,0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751 204,'2'0,"-4"0,2 0,0 0,0 0,0 0,0 0,0 0,0 0,0 0,0 0,0 0,0 0,0 0,0 0,0 0,0 0,0 0,0 0,0 0,0 0,0 0,0 0,0 0,0 0,1 0,-1 0,0 0,0 1,1-1,-1 0,1 1,-1-1,0 0,1 0,-1 1,0-1,0 0,0 0,0 0,0 0,1 1,-1-1,0 0,0 0,0 0,0 0,0 0,0 0,0 0,0 0,0 0,0 0,0 0,0 0,0 0,0 0,0 0,0 0,0 0,0 0,0 0,0 0,0 0,0 0,-1 0,1 0,0-1,0 1,0 0,0 0,0 0,-1 0,1-1,0 1,0 0,0 0,0 0,0 0,0 0,0 0,0-1,-1 1,1 0,0 0,0 0,0 0,0 0,0 0,0 0,0 0,0 0,0 0,0 0,0 0,-1 0,1 1,-1-1,0 0,1 1,-1-1,1 0,-1 1,0-1,1 0,-1 1,1-1,-1 0,1 0,0 0,-1 1,1-1,0 0,-1 0,1 0,0 0,0 0,-1 1,1-1,0 0,0 0,0 0,0 0,0 0,0 0,-1 0,1 0,0 0,0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784 651,'2'0,"-4"0,2 0,0 0,0 0,0 0,0 0,0 0,0 0,0 0,0 0,0 0,0 0,0-1,0 1,1 0,1 0,-1 0,0 0,1 0,1 0,-2 0,1 0,0 1,-1-1,1 0,-2 0,1 0,-1 0,1 0,-1 0,0 0,0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979 310,'-1'0,"1"0,0 0,0 0,0 0,0 0,0 0,0 0,0 0,0 0,0 0,0 0,0 0,0 0,0 0,0 0,0 0,0 0,1 0,0 0,0 1,0-1,1 0,0 0,0 0,-1 0,1-1,0 1,-1 0,1 0,-1 0,1 0,-1 0,0 0,0 0,0 0,0 0,0-1,-1 1,0 0,1 0,-1 0,0 0,0 0,0 0,1 0,-1 0,0 0,0 0,0 0,0 0,0 0,0 0,1 0,-1-1,0 1,0 0,0 0,0 0,0 0,0-1,0 1,0 0,0 0,0 0,0 0,0 0,0-1,0 1,0 0,0 0,0 0,0 0,0 0,0 0,0 0,0 0,1 0,-1 0,0 0,1 0,-1 0,0 0,1 0,-1 0,1 1,-1-1,1 1,-1-1,1 0,-1 1,1 0,-1-1,0 1,1-1,-1 1,0-1,0 0,0 1,0-1,0 1,0-1,0 1,-1-1,1 1,-1-1,1 0,-1 1,0-1,1 0,-1 1,1-1,-1 0,1 0,-1 0,1 1,0-1,0 0,0 0,0 0,0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1023 357,'2'0,"-4"0,2 0,0 0,0 1,1-1,-1 0,0 0,0 0,1 0,-1 0,0 0,1 0,-1 0,0 0,1 0,-1 0,0 0,1 0,-1 0,0 0,1 0,-1 0,0 0,0 0,1 0,-1 0,0 0,0 0,0 0,0 0,0 0,1 0,-1 0,0 0,0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1024 352,'2'0,"-4"0,2 0,1 0,-1 0,0 0,1-1,-1 1,0 0,1 0,-1 0,0 0,1 0,-1 0,0 0,1 0,-1 0,0 0,1 0,-1 0,2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1069 339,'2'0,"-4"0,2 0,0 0,0 0,0 0,0 0,0 0,0 0,0 0,0 0,0 0,0 0,0 0,0 0,0 0,0 0,0 0,0 0,0 0,0 0,0 0,0 0,0-1,0 1,0 0,0 0,0 0,0 0,0 0,0 0,0 0,0 0,0 0,0 0,0 0,0 1,0-1,0 1,0 0,0-1,0 1,0 0,0 0,0 0,0 0,0 0,0 0,0 0,-1 0,1-1,0 1,0 0,0-1,0 1,0 0,0-1,0 1,0-1,0 0,0 1,0-1,0 0,0 0,0 1,0-1,0 0,0 0,0 0,0 0,0 0,0 0,0 0,0 0,0 0,0 0,0 0,0 0,0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1086 358,'2'0,"-4"0,2 0,0 0,0 0,0 0,0 0,0 0,0 0,0 0,0 0,0 0,0 0,0 0,-1 0,1 1,-2-1,1 0,0 1,-1-1,0 0,1 0,-1 1,1-1,-1 0,1 0,-1 0,1 0,0 1,-1-1,1 0,1 0,-1 0,0 0,1 0,-1 0,0 0,1 0,0 0,-1 0,1 0,0 0,0 0,0 0,0 0,0 0,0 0,0 0,0 0,-1 0,1 0,0 0,0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1080 370,'2'0,"-4"0,2 0,0 0,0 0,0 0,0 0,0 0,-1 0,0-1,0 1,1 0,-1 0,0 0,0 0,1 0,-1 0,1 0,-1 0,0 0,1 0,0 0,-1-1,1 1,0 0,0 0,-1 0,1 0,0 0,0 0,-1 0,1 0,0 1,0-1,-1 0,1 0,-1 1,1-1,0 0,-1 1,1 0,-1-1,1 1,0 0,-1 0,1 0,0 0,-1 0,1 0,0 0,-1 0,1 1,0-1,0 0,0 0,0 0,0 0,0-1,0 1,0 0,0-1,-1 1,1-1,0 0,0 1,0-1,0 0,0 0,0 0,0 0,0 1,0-1,0 0,0 0,0 0,0 0,0 0,0 0,0 0,0-1,0 1,-1 0,1-1,0 0,-1 1,1-1,-1 0,1 0,-1 0,1 0,-1 0,1 0,0 0,0 1,-1-1,1 1,0-1,0 1,0-1,0 1,0 0,-1-1,1 1,0 0,0 0,0 0,0-1,0 1,0 0,0 0,0 0,0 0,0 0,0 0,0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1073 382,'2'0,"-4"0,2 0,0 0,0-1,0 1,0 0,0 0,0 0,0 0,0-1,0 1,0 0,0 0,0 0,1 0,-1-1,0 1,0 0,0 0,0 0,1 0,-1 0,0 0,1 0,-1 1,0-1,0 0,0 0,1 1,-1-1,0 0,0 1,0-1,0 1,0 0,0-1,0 1,0-1,-1 0,1 1,0-1,0 1,0-1,0 0,0 0,-1 1,1-1,0 0,0 0,0 1,0-1,0 0,0 0,0 0,0 0,0 0,-1 0,1 1,0-1,0 0,0 0,0 0,0 0,0 0,0 0,0 0,1 0,-1 1,0-1,0 0,0 0,1 0,-1 0,0 0,1 0,-1 0,0 1,1-1,-1 0,0 0,1 0,-1 0,0 0,1 0,-1 0,1 0,-1-1,0 1,2-1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1104 333,'2'0,"-4"0,2-1,0 1,1 0,-1 0,0 0,0 0,1-1,-1 1,0 0,0 0,1 0,-1 0,0-1,0 1,0 0,0 0,0 0,0 0,0 0,0 0,0 0,0 0,0 0,0 1,0-1,-1 1,1 0,-1 0,0 1,0-1,0 1,0 0,-1 0,1 0,0 1,0-1,1 0,-1 1,0-1,1 0,0 1,-1-1,1 0,0 0,1 2,-1-2,0 0,0-1,0 1,1-1,-1 1,1-1,-1 0,1 0,-1 0,1 0,-1 0,1-1,-1 1,0-1,1 1,-1-1,0 0,0 0,0 0,0 1,1-1,-1 0,0 0,0 0,0 0,0 0,0 0,0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1116 356,'2'0,"-4"0,2 0,0 0,0 0,0 0,0 0,0 0,0 0,0 0,1 0,-1 0,0 0,0 0,0 0,0 0,0 0,0 0,0 1,1-1,-1 0,0 0,0 0,0 0,0 0,1 0,-1 0,0 0,0 0,0 0,0 0,0 0,0 0,1 0,-1 0,0 0,0 0,0 0,0 0,0 0,0 0,0 0,0 0,1 0,-1 0,0 0,0 0,0 0,0 0,-1 0,0 0,1 0,-1 0,0 0,0 0,1 0,-1 0,1 0,-1 0,0 0,1 0,-1 0,1 0,0 0,-1 0,1 0,-1 0,1 0,0 0,0 0,-1 0,1 0,0 0,-1 0,1 1,0-1,0 0,0 0,0 0,0 0,0 0,-1 0,1 0,0 0,0 0,0 0,0 0,0 0,0 0,0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1145 345,'2'0,"-4"0,2 0,0 0,0 0,0 0,0 0,0 0,0 0,0 0,0 0,0 0,0 0,0 0,-1 0,0 0,1 0,-1 0,0 1,0-1,0 0,1 0,-1 0,1 0,-1 1,1-1,0 0,-1 0,1 0,0 0,0 0,0 0,0 0,0 0,0 0,0 1,1-1,-1 0,1 1,-1-1,1 0,-1 1,1-1,0 1,0 0,-1-1,1 1,-1-1,1 1,-1 0,0-1,0 1,1-1,-1 1,0-1,0 1,0 0,-1-1,1 0,0 1,0-1,-1 0,1 1,-1-1,0 0,1 0,-1 0,0 0,0 0,1 0,-1 0,0 0,0 0,1 0,-1 0,0 0,1 0,-1 0,1-1,0 1,-1 0,1 0,0 0,0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800 641,'2'0,"-4"0,2 0,0 0,0 0,0 0,-1 0,1 0,0 0,0 1,-1-1,1 1,0 0,-1 0,1 1,-1-1,1 1,0-1,0 0,0 0,0 0,0 1,0-1,0 1,1-2,-1 1,0-1,0 1,1-1,-1 0,0 1,0-1,1 0,-1 0,2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1146 357,'2'0,"-4"0,2 0,0 0,0 0,1 0,-1 0,0 0,0 0,1 0,-1 0,0 0,1 0,-1 0,0 0,1 0,-1 0,1 0,-1 0,1 0,0 0,-1-1,1 1,-1 0,1 0,0-1,-1 1,0 0,1-1,-1 1,0 0,0 0,0-1,0 1,0 0,0 0,0 0,0 0,0 0,0 0,0-1,-1 1,1 0,0 0,0 0,0 0,-1 1,1-1,0 0,-1 0,1 0,0 1,0-1,-1 0,1 1,0-1,0 1,-1-1,1 0,0 1,0-1,0 0,0 1,0-1,0 0,0 0,0 1,0-1,0 0,0 0,1 0,-1 0,0 0,0 0,0 0,0 0,0-1,1 1,-1 0,0 0,0-1,0 1,0 0,1 0,-1-1,0 1,0 0,0 0,0 0,0 0,0 0,0-1,1 1,-1 0,0 0,0 0,0 0,0 0,0 0,0 0,1 1,-1-1,0 0,0 1,1-1,-1 1,0-1,0 1,0 0,1-1,-1 1,0-1,0 1,0-1,0 0,0 0,0 1,0-1,0 0,0 0,0 0,0 0,0 0,0 0,0 0,0 0,0 0,0-1,0 0,1 1,-1-1,0 1,0-1,1 1,-1-1,0 1,1-1,-1 1,0-1,0 1,1 0,-1 0,0 0,0 0,0 0,1 0,-1 0,0 0,1 0,-1 0,0 0,0 0,1 1,-1-1,0 1,1-1,-1 0,0 1,0-1,0 1,0-1,1 1,-1-1,0 0,0 1,0-1,0 0,0 0,0 0,0 0,0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1176 340,'2'0,"-4"0,2 0,0 0,0 0,0 0,0 0,0 0,0-1,0 1,0 0,0 0,0 0,0 0,0 0,1 0,-1 0,0 0,0 0,0 0,0 0,0 0,0 0,0 0,0 1,0-1,0 1,0 0,0-1,1 1,-1 0,0 0,0 0,0 1,0-1,0 0,0 0,0 0,0 0,0 0,0 0,0 0,0 0,0 0,0 0,0-1,0 1,0-1,0 1,0 0,1-1,-1 0,0 1,0-1,0 0,0 0,0 1,0-1,0 0,0 0,0 0,1 0,-1 0,0 0,0 0,0 0,0 0,0 0,2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1186 349,'2'0,"-4"0,2 0,0 0,0 0,0-1,0 1,0 0,0 0,0 0,0 0,0 0,0 0,-1 0,1 0,0 0,-1 0,0 0,0 0,0 0,0 0,0 0,0 0,0-1,0 1,0 0,0 0,1 0,-1 0,1 0,-1 0,1 0,0 0,-1 0,1 0,0 0,-1 0,1 0,-1 0,1 0,0 0,-1 0,1 0,0 0,0 0,0 0,0 0,0 0,0 0,-1 0,1 0,0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1193 362,'2'0,"-4"0,2 0,0 0,0 0,0 0,0 0,0 0,0 0,0 0,0 0,0 0,0 0,0 0,0 0,0 0,0 0,0 0,0 0,0 0,0 0,-1 0,1 0,0 1,0-1,0 1,0-1,0 1,0-1,0 1,-1 0,1-1,0 1,-1-1,1 1,0-1,-1 1,1-1,-1 1,1-1,0 0,0 1,-1-1,1 0,0 0,0 1,0-1,-1 0,1 0,0 0,0 0,0 0,0 0,0 0,0 0,0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1227 351,'2'0,"-4"0,2-1,0 1,0 0,0 0,0 0,1 0,-1 0,0-1,0 1,0 0,-1 0,1 0,0 0,0-1,-1 1,1 0,-1 0,0 0,0 0,-1 1,1-1,0 0,0 1,-1-1,1 1,0-1,0 1,0 0,-1 0,1 0,1-1,-1 1,0 0,1 0,-1 0,1 0,0-1,-1 1,1 0,0-1,0 1,1-1,-1 1,0 0,0-1,1 0,0 1,-1-1,1 0,0 1,-1-1,1 0,0 0,0 0,-1 0,1 0,0 0,-1 0,1 0,-1 0,1 0,-1 0,1 0,-1 0,0 1,0-1,0 0,1 0,-1 0,0 0,0 1,0-1,0 0,0 0,-1 1,1-1,0 0,-1 1,1-1,0 0,-1 0,1 1,0-1,-1 0,1 0,0 0,0 0,0 0,0 0,0 0,0 0,-1 0,1-1,1 1,-1 0,0-1,1 1,2-3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1236 355,'2'0,"-4"0,2 0,1 0,-1 0,0 0,0 0,0-1,0 1,0 0,0 0,0 0,0 0,0 0,0 0,0 0,0 0,0 0,-1 0,1 1,0-1,-1 0,1 0,0 1,0-1,0 0,0 1,0-1,0 1,0-1,0 1,1 0,-1-1,0 1,0 0,1-1,-1 1,0-1,0 1,0 0,0-1,0 1,0 0,0-1,0 1,0-1,0 1,-1-1,1 1,0-1,-1 0,1 0,-1 1,1-1,-1 0,0 0,1 1,0-1,-1 0,1 0,0 0,-1 0,1 0,0 0,0 0,0 0,0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1250 344,'2'0,"-4"0,2 0,0 0,0 0,0 0,0 0,1-1,-1 1,0 0,0 0,0 0,0 0,0 0,0 0,0 0,0 0,0 0,0 0,0 0,0 1,0 0,-1 0,1-1,0 1,0 0,0 0,-1 1,1-1,0 0,0 0,0 1,0-1,0 0,-1 0,1 0,0 0,0 0,1 0,-1 0,0 0,0-1,0 1,0 0,0-1,1 1,-1-1,0 1,0-1,1 0,-1 1,0-1,0 0,1 0,-1 0,0 0,0 0,1 1,-1-1,0 0,0 0,0 0,1-1,-1 1,0 0,1-1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1240 353,'2'0,"-4"0,2 0,-1 0,1 0,0 0,0 0,0 0,0 0,0 0,0 0,0 0,1 0,-1 0,1 0,0 0,-1 0,1 0,0 0,-1 0,1 0,0 0,0 0,-1 0,1 0,-1 0,1 0,-1 0,0 0,1 0,-1 0,0 0,1 0,-1 1,0-1,0 0,1 0,-1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1265 365,'2'0,"-4"0,2 0,0 0,0 0,0 0,0 0,0 0,0 1,0-1,0 0,0 0,0 1,0-1,0 1,0 0,0-1,0 1,-1 0,1-1,-1 1,1 0,0 0,-1-1,1 1,0-1,0 0,-1 1,1-1,0 0,0 0,0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1283 353,'2'0,"-4"0,2 0,0 0,0 0,0 0,0 0,0 0,0 0,0 0,0 0,0 0,-1 0,1 1,0-1,-1 0,1 1,0-1,0 0,0 0,-1 0,1 0,0 0,0 1,0-1,0 0,0 0,0 0,0 0,0 0,0 0,0 0,0 0,0 0,0 0,0 0,0 0,0 0,0-1,0 1,0-1,0 1,1 0,-1 0,0 0,0-1,0 1,0 0,0 0,1 0,-1 0,0 0,0 0,0 0,0-1,0 1,0 0,0 0,0 0,0 1,0-1,0 0,1 0,-1 1,0-1,0 1,0 0,0-1,1 1,-1 0,0 0,0-1,0 1,-1 0,1 0,0-1,0 1,0 0,0-1,0 1,0-1,0 1,0-1,0 0,0 1,0-1,0 0,0 0,0 1,0-1,0 0,0 0,0 1,0-1,0 0,0 0,0 0,0 0,0 0,0 1,0-1,0 0,0 0,0 0,1 0,-1 0,0 1,0-1,0 0,0 0,1 0,-1 0,0 0,0 0,0 0,1 1,-1-1,0 0,0 0,0 0,0 0,0 0,1 0,-1 0,0 0,0 0,0 0,0 0,0 1,0-1,0 0,0 0,0 0,0 0,0 0,0 0,0 0,0 0,0 0,0 0,-1 0,0 0,1 0,-1 0,1 0,-1 0,1 0,-1 0,1 0,0 0,0 0,-1 0,1 0,0 0,0 0,-1 0,1 0,0 0,0 0,0 0,0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843 634,'2'0,"-4"0,2-1,0 1,0 0,0 0,0 1,-1 1,0-1,0 0,0 0,1 1,-1 0,0 1,0-1,0 0,1 1,-1 2,1-3,0 0,0 0,0 0,1 0,-1 0,0 0,1-1,-1 0,1 0,-1 0,1 0,0 0,0 0,-1 0,1-1,2 2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1304 337,'2'0,"-4"0,2 0,0-1,0 1,0 0,0 0,0 0,0 0,0 0,0 0,0 0,0 0,0 0,0 0,0 0,0 0,0 0,1 0,-1 0,1 1,-1-1,1 0,-1 1,1 0,0-1,0 1,0 0,-1 0,1 1,0-1,0 0,0 0,-1 1,1-1,0 1,-1-1,1 1,0 0,-1-1,0 1,1 0,-1-1,0 1,0-1,0 1,0 0,0-1,-1 3,0-3,1 1,-1-1,1 1,-1-1,0 0,1 0,-1 0,1 0,-1 0,1-1,-1 1,1-1,-1 1,0-1,1 1,-1-1,1 1,0-1,-1 0,1 0,-1 1,1-1,0 0,0 0,-1 0,1 0,0 0,0 0,0 0,0 0,-1 0,1 1,0-1,0 0,0 0,0 0,0 0,0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108 394,'2'0,"-4"0,2 0,0 0,0 0,0 0,0 0,0 0,-1 0,1 0,0 0,0 0,0 0,0-1,0 1,0 0,0 0,0 0,-1 0,1 0,0 0,0 0,0 0,0 0,0 0,0 0,0 0,0 0,0 0,-1 0,1 0,0 0,0 0,0 0,0 0,0 0,0 0,0 0,0 0,0 0,1 0,-1 0,1 0,0 0,0 0,0 0,0 0,1 0,-1 0,0 0,1 0,-1 0,0 0,0 0,0 0,-1 0,1 0,0 0,-1 0,1 0,0 0,-1 0,0 0,1 0,-1 0,0 0,1 0,-1 0,0 0,0 0,0 0,1 0,-1 0,0 0,0 0,0 0,0 0,0 0,0 0,0 0,0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116 393,'2'0,"-4"0,2 0,0 0,0 0,0 0,0 0,0 0,0 0,0 0,0 0,0 0,0 0,0 0,0 0,0 0,0 0,0 0,0 0,0 0,0 0,-1 0,1 0,0 1,0-1,0 0,1 0,-1 0,0 1,0-1,0 1,0-1,0 1,0 0,0-1,1 1,-1 0,0 0,0 0,0 0,0 0,1-1,-1 3,0-3,0 1,0-1,1 1,-1-1,0 1,0-1,0 0,0 1,0-1,0 0,0 0,0 1,0-1,0 0,0 0,0 0,0 0,0 1,1-1,-1 0,0 0,0 0,0 0,0 0,0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151 376,'2'0,"-4"0,2 0,0 0,0 0,0 0,0 0,0 0,0 0,0 0,0 0,0 0,0 0,0 0,0 0,0 0,0 0,0 0,0 0,0 0,0 0,0 0,-1 0,1 0,0 1,-1-1,1 1,-1-1,1 1,-1 0,1-1,-1 1,1-1,-1 1,1-1,-1 1,1-1,0 0,-1 1,1-1,0 0,0 0,0 0,-1 0,1 1,0-1,0 0,0 0,0 0,0 0,0 0,0 0,0 0,0 0,0 0,-1 0,1 0,0 0,0 1,0-1,0 0,0 0,0 0,0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125 377,'2'0,"-4"0,3 0,-1 0,0 0,0 0,0 0,0 0,0 0,1 0,-1 0,0 0,0 0,0 0,0 0,0 0,0 0,0 0,0 0,0 0,0 0,0 0,1 0,-1 0,0 0,0 0,0 0,0 0,0 0,0 0,0 0,-1 0,1 1,-1-1,0 0,0 0,1 1,-1-1,0 0,0 0,-1 0,1 1,1-1,-1 0,0 0,0 0,1 0,-1 0,0 0,1 0,-1 0,1 0,0 0,-1 0,1 0,0 0,0 0,-1 0,1 0,0 0,0 0,0 0,-1 0,1 0,0 0,0 0,0 0,0 0,0 0,0 0,0 0,0 0,0 0,1-1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120 372,'2'0,"-4"0,2 0,0 0,0 0,0 0,0 0,0 0,0 0,1 0,-1 0,0 0,1 0,-1 1,1-1,-1 0,1 0,-1 1,1-1,-1 0,1 1,-1-1,1 0,-1 0,0 1,0-1,1 0,-1 0,0 0,0 0,0 0,1 1,-1-1,0 0,0 0,0 0,0 0,0 0,0 1,0-1,-1 0,1 1,0-1,0 0,0 0,-1 0,1 1,0-1,0 0,-1 0,1 0,0 1,0-1,0 0,-1 0,1 0,0 0,0 0,0 0,0 0,0 0,0 1,0-1,0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150 413,'2'0,"-4"0,2 0,-1 0,1 0,0 0,0 0,0 0,0 0,0 0,0 0,0 0,0 0,0 0,0 0,0 0,0 0,0 0,0 0,0 0,0 0,0 0,0 0,0 0,0 0,0 0,0 0,0 0,0 0,0 0,0 0,0 0,0 0,0 0,0 0,0 0,0 0,0 0,0 0,0 0,0 0,0 0,0 0,0 0,0 0,0 0,0 0,0 0,0 0,0 0,0 0,0 0,0 0,0 0,0 0,0 0,0 0,0 0,0 0,0 0,0 0,0 0,-1 0,1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0,0 0,0 0,0 0,0 0,0 0,0 0,0 0,0 0,0 0,0 0,0 0,0 0,0 0,0 0,0 0,0 0,0 0,0 0,0 0,0 0,-1 0,1 0,0 0,0 0,0 0,0 0,0 0,0 0,0 0,0 0,0 0,0 0,0 0,0 0,0 0,0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148 401,'2'0,"-4"0,2 0,0 0,1 0,-1 0,0 0,0 0,0 0,0 0,0 0,0 0,0 0,0 0,0 0,0 0,0 0,0 0,0 0,0 0,0 0,0 0,0 0,0 0,0 0,0 0,0 0,0 0,0 0,0 0,0 0,0 0,0 0,0 0,0 0,0 0,0 0,0 0,0 0,0 0,0 0,0 0,0 0,0 0,0 0,0 0,0 0,0 0,1 0,-1 0,0 0,0 0,0 0,0 0,0 0,0 0,0 0,0 0,0 0,0 0,1 0,-1 0,0 0,0 0,0 0,0 0,0 0,0 0,0 0,0 1,0-1,0 0,0 0,0 0,0 0,0 0,0 0,0 0,0 0,0 0,0 0,0 0,0 0,0 0,0 0,0 0,0 0,0 0,0 0,0 0,0 0,0 0,0 0,0 0,0 0,0 0,0 0,0 0,0 0,0 0,0 0,0 0,0 0,0 0,0 0,0 0,0 0,0 0,0 0,0 0,0 0,0 0,0 0,0 0,0 0,0 0,0 0,0 0,0 0,0 0,0 0,0 0,0 0,0 0,0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182 389,'2'0,"-4"0,2 0,0 0,0 0,0-1,0 1,0 0,0 0,0 0,0 0,0 0,0 0,0 0,0 0,0 0,0 0,0 0,0 0,0 0,0 0,0 0,0 0,0 0,0 0,0 0,0 0,0 1,0-1,0 1,0-1,0 1,0 0,0-1,-1 1,1 0,0 0,0 0,0 0,0-1,0 1,0 0,0-1,0 1,0 0,0-1,0 1,0-1,0 0,-1 1,1-1,0 0,0 0,0 1,0-1,0 0,0 0,0 0,0 0,0 1,0-1,0 0,0 0,0 0,0 0,0 0,0 0,0 0,0 0,0 1,0-1,0 0,0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197 416,'2'0,"-4"0,2 0,0 0,0 0,0 0,-1 0,0 0,1 0,-1 0,-1 0,1 0,0 0,-1 0,1 0,-1 0,0 0,1 0,-1 0,1 0,-1 0,1 0,0 0,-1 0,1 0,0 0,1 0,-1-1,1 1,-1 0,1 0,0 0,0 0,-1 0,1 0,0 0,0 0,0 0,-1 0,1 0,0 0,0 0,0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840 654,'2'0,"-4"0,2 0,-1 0,1 0,0 0,0 0,0 0,0 0,0 0,0 0,0 0,0 0,0 0,0-1,1 1,0 0,1 0,-1 0,0 0,0 0,-1 0,1 0,0 0,0 0,-1 0,1 0,-1 0,1 0,-1 1,0-1,1 0,-1 0,0 0,0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194 429,'2'0,"-4"-1,2 1,0 0,0 0,0 0,0 0,0 0,0 0,-1 0,0 0,1 0,-1 0,0 0,0-1,0 1,0 0,0 0,0 0,-1 0,1 0,0-1,-1 1,1 0,0 0,0 0,0 0,1 0,-1 0,0 0,1 0,-1 0,1 0,0 0,-1-1,1 1,0 0,0 0,-1 0,1 0,0 0,0 0,0 0,0 0,-1 0,1 1,0-1,0 0,-1 0,1 1,0-1,0 1,-1 0,1-1,0 1,0 1,-1-1,1 0,0 0,0 0,-1 1,1-1,0 0,0 0,0 0,0-1,0 1,0 0,0-1,0 1,0-1,0 1,0-1,-1 1,1-1,0 0,0 0,0 0,0 1,0-1,0 0,0 0,0 0,0 0,0 0,0 0,0 0,0 0,0-1,-1 1,1-1,-1 1,1-1,0 1,-1-1,1 1,-1-1,1 1,0-1,-1 1,1-1,0 1,0-1,0 1,-1 0,1-1,0 1,0 0,0 0,0-1,0 1,-1 0,1 0,0 0,0-1,0 1,0 0,0 0,1-1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179 436,'2'0,"-4"-1,2 1,0 0,0 0,0 0,0 0,1 0,-1 0,0 0,0 0,0 0,0 0,0 0,1 0,-1 0,0 0,0 0,1 0,-1 1,0-1,0 0,1 1,-1-1,0 1,0-1,0 1,0-1,0 1,0 0,0-1,0 0,0 1,0-1,-1 0,1 0,0 1,0-1,0 0,0 0,0 1,0-1,-1 0,1 0,0 0,0 0,0 1,0-1,0 0,0 0,0 0,0 0,0 0,0 0,0 0,0 0,0 0,0 0,0 1,0-1,0 0,0 0,1 0,-1 0,0 0,0 0,1 0,-1 0,1 0,-1 0,1 0,-1 0,1 0,0 0,-1 0,1 0,0 0,-1 0,0 0,1 0,0-1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234 397,'2'0,"-4"0,2 0,0 0,0 0,1 0,-1 0,0 0,0 0,0 0,0 0,0 0,0 0,0 0,-1 1,1-1,-1 1,0 0,0 1,-1-1,1 1,-1-1,0 1,1-1,-1 0,1 1,0-1,0-1,0 1,0 0,1-1,-1 1,1-1,-1 0,1 1,0-1,-1 0,1 0,0 0,0 0,0 0,0 0,0 0,-1 0,1 0,0 0,0 1,0-1,0 0,0 0,0 0,0 0,0 0,0 0,0 0,0 0,0 0,0 0,0 0,0 0,0 0,0 0,0 0,0 0,0 0,0 0,0 0,0 0,0 1,0-1,0 0,1 0,-1 1,0-1,1 1,0-1,-1 1,1 0,0 0,0 0,0 0,0 0,0-1,0 1,0 0,0 0,-1 0,1 0,0 0,0 0,0 0,-1-1,1 1,-1 0,1-1,-1 0,1 1,-1-1,0 0,0 0,0 1,1-1,-1 0,0 0,0 0,0 0,0 0,0 1,0-1,1 0,-1 0,0 0,0 0,0 0,0 0,0 0,0 0,0 0,0 0,0 0,0 0,0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242 418,'2'0,"-4"0,2 0,0 0,0 0,0 0,0 0,0 0,-1 0,1 0,0 0,0 0,0 0,0 0,0 0,0 0,0 0,0 0,0 0,0 0,0 0,0 0,0 0,0 0,0 0,0 0,0 0,0 0,0 0,0 0,0 0,0 0,0 0,0 0,1 0,-1 0,1 0,-1 0,1 0,0 0,0 0,-1 0,1 0,0 0,-1 0,1 0,-1 0,1 0,-1 1,1-1,-1 0,0 0,0 0,1 0,-1 0,0 0,0 0,0 0,0 0,1 0,-1 0,0 0,0 0,0 0,0 0,0 0,0 0,0 0,0 0,-1 0,1 0,-1 0,0 0,-1 0,1 0,1 0,-1 0,0 0,1 0,-1 0,1 0,0 0,0 0,-1 0,1 0,0 0,0 0,0 0,0 0,0 0,0 0,-1 0,1 0,0 0,0 0,0 0,0 0,0 0,0 0,1 0,-1 0,1-1,-1 1,0 0,1 0,-1 0,1 0,-1 0,1 0,0-1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279 411,'2'0,"-4"0,2 0,0 0,0-1,0 1,0 0,0 0,0-1,0 1,0 0,0 0,-1-1,1 1,0 0,0-1,0 1,-1 0,1 0,-1 0,0-1,1 1,-1 0,0 1,0-1,0 0,-1 0,1 1,0-1,0 1,0-1,0 1,1-1,-1 1,1-1,-1 1,1 0,-1-1,1 1,0-1,-1 1,1 0,0-1,0 1,0 0,1-1,-1 1,0 0,0-1,1 1,-1 0,0-1,1 1,-1-1,0 1,1-1,-1 1,1-1,-1 0,0 1,1-1,-1 0,1 0,-1 1,0-1,1 0,-1 0,0 0,1 0,-1 0,1 0,0 0,-1-1,1 1,0 0,-1 0,1-1,0 1,-1 0,1-1,-1 1,1 0,-1-1,1 1,-1 0,1 0,-1 0,1 0,-1-1,1 1,-1 0,0 0,1 0,-1 0,0 0,1 0,-1 0,1 0,-1 1,0-1,1 0,-1 0,0 1,1-1,-1 0,0 1,0-1,0 0,0 1,0-1,0 0,0 0,0 1,-1-1,1 0,0 0,0 1,-1-1,1 0,0 0,-1 0,1 0,-1 0,1 0,0 0,0 0,-1-1,1 1,0 0,0 0,0 0,0 0,0-1,0 1,0-1,0 1,1-1,-1 1,1-1,2-1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300 412,'2'0,"-4"0,2 0,0 0,0 0,0 0,0 0,-1 0,1 0,0 0,-1 0,1 0,0 0,-1 0,1 0,0 0,0 0,0 1,0-1,0 0,0 0,0 0,0 1,0-1,0 0,0 1,1-1,-1 0,0 1,1 0,-1-1,0 1,1-1,-1 1,0 0,0-1,1 1,-1-1,0 1,0-1,0 0,0 1,0-1,0 1,0-1,0 1,0-1,-1 1,1-1,0 0,-1 1,1-1,-1 1,0-1,1 0,-1 0,1 1,0-1,-1 0,1 0,-1 0,1 0,0 0,0 0,-1 0,1 0,0 0,-1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316 405,'2'0,"-4"0,2 0,0-1,0 1,0 0,0 0,0-1,1 1,-1 0,0 0,0-1,0 1,0 0,0 0,0 0,0 0,0 0,0 0,0 0,0 0,0-1,0 1,0 0,0 0,0 0,0 0,0 0,0 0,0 0,0 0,0 0,0 1,0 0,0-1,0 1,0 0,0 0,0 0,0 0,0 1,0-1,0 0,-1 0,1 0,0 0,0 0,0-1,0 1,0 0,0-1,0 1,0 0,0-1,0 1,0 0,0-1,0 1,0-1,0 0,1 1,-1-1,0 1,0-1,0 0,0 1,1-1,-1 0,0 0,0 0,1 0,-1 1,0-1,1 0,-1 0,1 0,0 0,-1 0,1 0,-1 0,1 0,1-1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306 413,'2'0,"-4"0,2 0,0 0,0 0,0 0,0 0,0 0,0 0,0 0,0 0,0 0,0 0,0 0,0 0,0 0,0 0,0 0,1 0,0 0,0 0,0 0,0 0,0 0,0 0,-1 0,1 0,0 0,0 0,-1 0,1 0,-1 0,1 0,-1 0,1 0,-1 0,0 0,0 0,1 0,-1 0,0 0,0 0,1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334 430,'2'0,"-4"0,2 0,0 0,0 0,0 0,0 0,0 0,0 0,0 0,0 0,0 0,0 0,0 0,0 0,0 1,0-1,0 1,-1 0,1-1,0 2,-1-1,1 0,0 0,-1 0,1 0,-1 0,1 0,0-1,-1 1,1-1,0 0,0 1,0-1,-1 0,1 0,0 1,0-1,0 0,0 0,-1 0,1 0,0 0,0 1,0-1,0 0,0 0,0 0,0 0,0 0,0 0,0 0,0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367 434,'2'0,"-4"0,2 0,0 0,0 0,0 0,0 0,0 0,0 0,1 0,-1 0,0 0,0 0,0 0,0 0,0 0,0 0,0 0,0 0,0 0,0 0,0 0,0 0,0 0,0 0,0 0,0 0,0 0,0 0,0 0,0 0,0 0,-1 0,1 0,-1 0,1 0,-1 0,0 0,1 0,-1 0,1 0,0 0,-1 0,1 0,0 0,-1 0,1 0,0 0,0 0,-1 0,1 0,0 0,0 0,0 0,0 0,-1 0,1 0,0 0,0 0,0 0,0 0,0 0,0 0,0 0,0 0,0 0,0 0,0 0,0 0,0 0,1 0,-1 0,1-1,-1 1,0 0,1 0,-1 0,0 0,0 0,1 0,-1 0,0 0,0 0,0 0,0 0,0 0,0 0,0 0,0 0,-1 0,1 0,-1 0,1 0,-1 0,0 0,1 0,0 0,-1 0,1 0,0 0,-1 0,1 0,0 0,0 0,0 0,-1 0,1 0,0 0,0 0,0 0,0 0,0 0,0 0,0 0,0 0,0 0,0 0,1 0,-1 0,1 0,1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871 636,'2'0,"-4"0,2 0,0 0,0 0,0 0,0 1,0 0,0 1,-1 1,1-2,0 0,0 1,-1-1,1 0,0 0,0 0,0 0,0 0,0 0,0 0,-1 0,1-1,0 1,0-1,0 0,0 1,0-1,0 0,0 0,0 1,0-1,0 0,1 0,-1 0,0 1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403 414,'2'0,"-4"0,2 0,-1 0,1 0,-1 0,1 0,-1 0,0 0,1 1,-1-1,0 0,1 0,-1 0,1 0,0 1,-1-1,1 0,0 0,-1 0,1 0,0 0,0 1,0-1,0 0,0 0,0 0,0 0,0 0,0 1,0-1,1 0,-1 1,1-1,0 1,0-1,0 1,0-1,0 1,0 0,0-1,0 1,-1-1,1 1,0-1,-1 1,1-1,-1 1,1-1,-1 1,1-1,-1 1,0 0,0-1,0 1,0-1,0 1,-1-1,1 1,0-1,-1 1,1-1,-1 1,0-1,-1 1,1-1,0 1,1-1,-1 0,0 0,0 0,0 1,0-1,0 0,1 0,-1 0,1 0,-1 0,1 0,-1 0,1 0,-1 0,1 0,0 0,0 0,-1 0,1 0,0 0,0-1,0 1,0 0,-1 0,1 0,0 0,1-1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417 427,'2'0,"-4"0,2 0,0 0,1 0,-1 0,0 0,0 0,1 0,-1 0,0 0,0 0,1 0,-1 0,1 0,-1 0,1 0,-1 0,1 0,-1 0,1 0,-1 0,1 0,0-1,-1 1,1 0,-1 0,1 0,-1-1,1 1,-1 0,0 0,0-1,1 1,-1 0,0 0,0-1,0 1,0 0,0 0,0 0,0-1,0 1,0 0,0 0,0 0,0 0,0 0,0 0,0 0,0-1,0 1,0 0,0 1,-1-1,1 0,-1 1,1 0,0-1,-1 1,1 0,0 0,-1-1,1 1,0 0,0 0,0-1,0 1,0 0,0-1,0 1,0-1,0 1,0-1,1 0,-1 0,0 1,0-1,0 0,1 0,-1 0,0 0,1 0,-1 0,0-1,0 1,1 0,-1 0,0 0,0-1,1 1,-1-1,0 1,0 0,0-1,1 1,-1-1,0 1,0 0,0 0,0-1,1 1,-1 0,0 0,0 0,0 0,0 0,1 0,-1 0,0 0,0 0,0 0,1 0,-1 0,0 1,1-1,-1 0,0 1,0-1,1 1,-1-1,0 1,0-1,1 1,-1-1,0 0,0 0,0 1,0-1,0 0,0 0,0 0,0 0,0 0,0 0,0 0,0 0,0 0,1-1,-1 1,0-1,0 0,0 0,0 1,1-1,-1 0,0 0,0 1,1-1,-1 1,0-1,0 1,0 0,0-1,1 1,-1 0,0 0,0 0,0 0,0 0,1-1,-1 2,0-1,1 0,-1 0,0 0,1 1,-1-1,0 1,1-1,-1 1,0 0,1-1,-1 1,0 0,0-1,0 1,0-1,0 1,1-1,-1 1,0-1,0 1,0-1,0 0,0 0,0 0,0 1,0-1,0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460 408,'2'0,"-4"0,2 0,0-1,0 1,0 0,0 0,0 0,0 0,0 0,0 0,0-1,0 1,0 0,0 0,0 0,0 0,0 0,0 0,0 0,0 0,0 0,0 0,0 0,0 0,0 0,0 0,0 0,1 1,-1-1,0 1,1 0,-1 0,0 0,1 0,-1 0,0 0,0 1,0-1,0 0,0 0,1 0,-1 1,0-1,0 0,0 0,0 0,0 1,0-2,0 1,1 0,-1 0,0 0,0-1,0 1,0-1,0 1,1-1,-1 1,0-1,0 0,0 0,1 1,-1-1,0 0,1 0,-1 0,1 0,-1 0,1 1,-1-2,1 1,0 0,-1 0,2 0,-2 0,1-1,0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459 421,'2'0,"-4"0,2 0,0 0,0 0,0 0,0 0,0 0,0 0,0 0,0 0,0 0,0 0,0 0,0 0,0 0,1-1,0 1,0 0,-1 0,1 0,0 0,0 0,-1 0,1 0,0 0,-1 0,1-1,-1 1,0 0,1 0,-1 0,0 0,0 0,0 0,1 0,-1 0,0 0,0 0,0 0,0 0,0 0,0 0,-1 0,1 0,-1 0,0 0,1 0,-1 0,0 0,1 0,0 0,-1 0,1 0,0 0,-1 0,1 0,0 0,-1 0,1 0,0 0,-1 0,1 0,0 0,0 0,0 0,-1 0,1 0,0 0,0 0,0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487 437,'2'0,"-4"0,2 0,0 0,0 0,0 0,0 1,0-1,0 0,0 0,0 0,0 0,0 0,-1 0,1 0,0 0,0 0,0 1,0-1,0 0,0 1,0-1,0 1,0-1,0 1,-1-1,1 1,0-1,0 1,0 0,-1-1,1 1,0-1,-1 1,1-1,0 0,0 1,-1-1,1 0,0 0,0 1,0-1,0 0,-1 0,1 0,0 0,0 1,0-1,0 0,0 0,0 0,0 0,0 0,0 0,0 0,0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503 438,'2'0,"-4"0,2 0,0 0,0-1,-1 1,1 0,0 0,0 0,0 0,0 0,0-1,1 1,-1 0,0-1,0 1,1-1,-1 1,1 0,-1-1,1 1,0-1,-1 1,1 0,-1-1,1 1,0 0,-1 0,1-1,-1 1,0 0,1 0,-1 0,0 0,1 0,-1 1,0-1,1 0,-1 0,0 1,0-1,1 1,-1-1,0 1,0-1,0 1,0 0,0-1,0 1,0 0,0-1,-1 1,1-1,0 1,0-1,-1 1,1-1,0 0,-1 0,1 1,0-1,-1 0,1 0,0 0,-1 0,0 0,1 0,-1 0,1-1,-1 1,1 0,-1 0,1 0,0-1,0 1,-1 0,1 0,0-1,0 1,0 0,-1 0,1 0,0-1,0 1,1 0,-1-1,0 1,0 0,1-1,-1 1,1-1,0 1,2-2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539 403,'2'0,"-4"0,2 0,0 0,0 0,0 0,0 0,0 0,0 0,0 0,0 0,0 1,1-1,0 1,1 1,-1-2,1 1,-1 0,0 0,1 0,0 0,-1 0,1 0,-1 0,0 0,1-1,-1 1,0 0,0-1,0 1,0-1,0 0,-1 1,1-1,-1 0,0 1,1-1,-1 0,0 0,0 1,0-1,0 1,0 0,0 0,0 0,-1 0,1 0,-1 0,0 0,0 1,-1-1,1 1,-1 0,0-1,1 1,-1-1,1 0,0 1,0-1,0 0,-1-1,1 1,0 0,1 0,-1-1,1 1,-1-1,1 0,-1 1,1-1,0 0,0 0,0 0,-1 0,1 0,0 0,0 0,0 1,0-1,0 0,0 0,0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594 454,'2'0,"-4"0,2 0,-1 0,1 0,0-1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605 428,'2'0,"-4"0,2 0,0 0,0 0,0 0,0 0,0 0,0 0,0 0,0 0,0 0,0 0,0 0,0 0,0 0,0 0,0 0,0 0,0 0,1 0,-1 0,0 0,0 0,0 0,0 0,0-1,1 1,-1 0,0 0,0 0,0 0,0 0,1 0,-1 1,0-1,0 0,0 0,0 0,0 0,0 1,0-1,0 0,0 0,0 0,0 0,0 0,0 1,0-1,0 0,-1 0,1 0,0 0,0 0,0 0,0 0,0 0,0 0,0 0,0 0,0 0,0 0,0 0,0-1,0 1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604 431,'2'0,"-4"0,2 0,0 0,0 0,0 0,0 0,0 0,-1 0,1 0,0 0,0 0,0 0,0 0,0 0,0 0,0 0,0 0,0 0,0 0,0 0,0 0,0 0,0 0,0 0,0 0,0 0,1 1,-1-1,1 0,0 0,0 0,-1 0,1 0,0 0,0 0,-1 0,1 0,0 0,-1 0,1 0,-1 0,1 0,-1 0,0 0,1 0,-1 0,0 0,0 0,0 0,1 0,-1 0,0 0,0 0,0 0,0 0,0 0,0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880 658,'2'0,"-4"0,2 0,0 0,0 0,1-1,-1 1,1 0,-1 0,1 0,1 0,-1-1,0 1,2 0,-1 0,-1 0,-1 0,1 0,0 1,-1-1,0 0,1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601 425,'2'0,"-4"0,2 0,0 0,0 0,0 0,0 0,0 0,1 0,-1 0,1 0,0 0,-1 0,1 0,0 0,0 0,1 0,-1 0,0 0,0 0,-1 0,1 1,0-1,-1 0,1 0,-1 0,0 0,1 0,-1 0,0 0,0 0,0 0,1 0,-1 0,0-1,0 1,0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615 418,'2'0,"-4"0,2 0,0 0,0 0,0 0,0 0,0 0,0 0,0 0,1 1,-1-1,1 0,-1 1,1-1,0 1,-1-1,1 1,0-1,-1 1,1 0,-1-1,1 1,-1-1,0 1,0 0,0-1,0 1,0 0,0 0,-1 0,1 0,-1 0,1 0,-1 0,0-1,1 1,-1-1,0 1,1-1,0 0,-1 1,1-1,0 0,0 0,-1 0,1 0,0 0,0 1,2-2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656 402,'2'0,"-4"0,2 0,0 0,0 0,-1 0,1-1,0 1,0 0,0 0,0 0,0 0,0 0,0 0,0 0,0 0,0 1,0 0,0 0,0 0,0 1,0 0,0 0,0 0,0 0,-1 1,1-1,0-1,0 1,-1 0,1-1,0 1,0-1,0 1,0-1,0 0,0 0,0 0,0 0,-1-1,1 1,0-1,0 1,0-1,0 0,0 1,0-1,0 0,1 0,-1 0,0 0,0 0,0 0,0 0,1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670 417,'2'0,"-4"0,2 0,1 0,-1 0,0 0,1 0,-1-1,1 1,0 0,0 0,0 0,1 0,-1-1,0 1,1 0,-1 0,1 0,-1 0,1-1,-1 1,0 0,0 0,0 0,0 0,0 0,-1 0,1 0,-1 0,1 0,-1 0,0 0,0 0,1 0,-1 0,0 0,0 0,0 0,0 0,0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689 412,'2'0,"-4"0,2 0,0 0,0 0,0 0,0 0,0 0,0 0,0 1,0-1,-1 0,1 1,0 0,0 0,0 0,0 0,0 0,0 0,0 0,0 1,0-1,0 0,0 0,0 0,0-1,0 1,0 0,0-1,0 1,0-1,0 1,0-1,0 0,0 1,0-1,0 0,0 0,0 0,0 0,0 1,0-1,0 0,0 0,0 0,0 0,1-1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715 396,'0'-1,"0"1,0 0,0 0,0 0,0 0,0 0,0 0,0 0,0 0,0 0,0 0,0 0,0 0,0 1,0-1,0 0,-1 1,1 0,-1-1,0 1,1 0,-1-1,1 1,0-1,-1 1,1-1,0 0,-1 1,1-1,0 0,0 0,0 1,0-1,0 0,-1 0,1 0,0 0,0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698 400,'2'0,"-4"0,2 0,-1 0,1 0,0 0,0 0,0 0,0 0,0 0,0 0,0 0,-1 0,0 0,1 0,-1 1,-1-1,1 0,0 0,0 0,-1 0,1 0,-1 1,1-1,0 0,-1 0,1 0,0 0,0 0,1 0,-1 0,0 0,1 0,-1 0,1 0,-1 0,1 0,-1 0,1 0,0 0,0 0,-1 0,1 0,0 0,0 0,0 0,0 0,0-1,0 1,0 0,2-1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689 395,'2'0,"-3"0,1 0,0 0,0 0,0 1,1-1,-1 0,0 0,1 0,-1 0,0 0,1 1,-1-1,1 0,-1 0,1 1,0-1,-1 0,1 1,-1-1,0 0,1 1,-1-1,0 0,0 0,1 0,-1 0,0 1,0-1,0 0,0 0,0 0,0 0,0 1,0-1,0 0,0 0,-1 1,1-1,0 0,-1 0,1 1,-1-1,1 0,0 0,-1 0,1 1,0-1,0 0,-1 0,1 0,0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726 405,'2'0,"-4"0,2 0,0 0,0 0,0 0,0 0,0-1,0 1,0 0,0 0,0 0,0 0,0 0,0 0,0 0,0 0,0 0,0 0,0 0,0 0,0 1,0 0,0 0,0 0,0 0,-1 1,1-1,0 0,0 1,0 0,0 0,-1-1,1 1,0 0,0-1,-1 1,1-1,0 0,0 1,0-1,0 0,0 0,-1 0,1 0,0 0,0 0,0-1,0 1,0-1,0 1,0-1,1 0,-1 0,0 0,0 1,0-1,0 0,0 0,0 0,0 0,0 0,1-1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742 429,'2'0,"-4"0,2 0,0 0,0 0,0 0,0 0,0 0,0 0,0 0,0 0,0 0,0 0,0 0,0 0,0 0,0 0,0 0,1 0,-1 0,0-1,1 1,-1 0,1 0,-1 0,1 0,-1 0,1 0,-1 0,1 0,-1 0,1 0,-1-1,1 1,-1 0,0 0,1 0,-1 0,0 0,0 0,1-1,-1 1,0-1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893 644,'2'0,"-4"0,2 0,-1 0,1 1,0 0,0 0,-1 0,1 0,0 0,0 0,-1 1,1-1,0 0,0 0,0 0,0-1,0 2,0-2,0 2,0-2,0 1,0-1,0 1,0-1,0 0,0 1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742 418,'2'0,"-4"0,2 0,0 0,0 0,0 0,0 0,0 0,0 0,0 0,0 0,0 0,1 0,-1 0,1 0,0 0,-1 0,1 0,-1 0,1 0,-1 0,1 0,-1 0,1 0,-1 0,1 0,-1 0,0 0,0 0,1 0,-1 0,1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787 405,'2'0,"-4"0,2 0,1 0,-1 0,0 0,0 0,0 0,0 0,0 0,0 0,0 0,0 0,0 0,0 0,0 0,0 0,0 0,0 0,0 0,0 0,0 0,0-1,0 1,0 0,0 0,0 0,0 0,0 0,0 0,0 0,1 0,-1 0,0 0,0 0,0 0,0 0,0 0,0 0,0 0,0 0,0 0,0 0,0 0,0 0,0 0,0 0,0 0,0 0,0 0,0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0,0 1,0-1,0 0,0 0,0 0,0 0,0 0,0 0,0 0,0 0,0 0,0 0,0 0,0 0,0 0,0 1,0-1,0 0,0 0,0 0,0 0,0 0,0 0,0 0,0 0,0 0,0 0,0 0,0 0,0 0,0 0,0 0,0 0,0 0,0 0,0 0,0 0,0 0,0 0,0 0,0 0,0 0,0 0,0 0,0 0,0 0,0 0,0 0,0 0,0 0,0 1,0-1,0 0,0 0,0 0,0 0,0 0,0 1,0-1,0 0,0 0,0 1,0-1,0 1,0-1,0 1,1-1,-1 1,0-1,0 1,0 0,0-1,0 1,0 0,0-1,0 1,0-1,0 1,0-1,0 1,0-1,0 1,0-1,0 1,0-1,0 0,0 1,0-1,0 0,0 0,0 1,0-1,0 0,0 0,0 1,0-1,0 0,0 0,0 0,0 0,0 0,0 0,0 1,0-1,0 0,0 0,0 0,0 0,0 0,0 0,0 0,0 0,0 0,0 0,0 0,0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814 430,'2'0,"-4"0,2 0,0 0,0 0,0 0,0 0,0 0,-1 0,0 0,-2 1,2-1,-1 0,0 0,0 0,0 0,0 0,0 0,0 1,0-1,0 0,1 0,-1 0,1 0,0 0,-1 0,1 0,1 0,-1 0,0 0,0 0,1 0,-1 1,1-1,0 0,-1 0,1 0,0 0,0 0,0 0,0 0,0 0,0 0,-1 0,1 0,0 0,0 0,0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812 438,'2'0,"-4"0,2 0,0 0,-1 0,0 0,0 1,0-1,0 0,0 0,-1 1,1-1,0 0,0 0,0 0,0 0,0 0,0 0,1 0,-1 0,0-1,1 1,-1 0,1 0,-1 0,1 0,0 0,-1-1,1 1,0 0,-1 0,1 0,0 0,0 0,-1 0,1 0,0 0,0 0,0 0,-1 0,1 0,-1 0,1 0,0 1,-1-1,1 1,-1-1,1 1,-1 0,1 0,-1 0,1 1,0-1,-1 0,1 0,0 0,0 0,0 1,-1-1,1-1,0 1,0 0,0-1,0 1,0 0,0-1,0 0,0 1,0-1,0 0,0 0,0 0,0 0,0 0,0 1,0-1,-1 0,1 0,0 0,0-1,0 1,-1-1,1 1,0-1,0 0,0 1,-1-1,1 0,0 0,0 0,0 1,0-1,0 1,0-1,-1 1,1-1,0 1,0-1,0 1,0 0,0 0,0-1,0 1,0 0,1 0,0-1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801 446,'2'0,"-4"0,2 0,0 0,0 0,0 0,0 0,1 0,-1-1,0 1,1 0,-1 0,0 0,0 0,0 1,1-1,-1 0,0 0,0 1,1-1,-1 0,0 1,0-1,0 1,0 0,0-1,-1 1,1 0,0-1,0 1,-1-1,1 1,0 0,-1-1,1 1,0-1,-1 0,1 1,0-1,0 0,0 0,-1 1,1-1,0 0,0 0,0 0,0 1,0-1,1 0,-1 0,0 0,1 1,-1-1,1 0,-1 0,1 0,0 0,-1 0,1 0,0 1,0-1,-1 0,1-1,0 1,-1 0,1 0,-1 0,0 0,0 0,0 0,1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882 439,'2'0,"-4"0,2 0,0 0,0 0,0 0,0 0,0 0,0 0,0 0,0 0,0 0,0 0,0 0,0 0,0-1,0 1,0 0,0 0,0 0,0 0,0 0,0 0,0 0,0 0,0 0,0 0,0 0,0 0,0 0,0 0,0 0,0 0,0 0,1 0,0 0,-1 0,1 1,0-1,-1 0,1 0,0 0,0 0,0 0,0 0,0 0,-1 0,1 0,0 0,0 0,-1 0,1 0,0 0,-1 0,1 0,-1 0,0 0,1-1,-1 1,0 0,0 0,0 0,0 0,0 0,1 0,-1 0,0 0,0 0,0 0,0 0,0 0,0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883 435,'2'0,"-4"0,2 0,0 0,0 0,0 0,0 0,0 0,0 0,0 0,0 0,0 0,0 0,0 0,0 0,0 0,0 0,1 0,0 0,-1 0,1-1,0 1,0 0,0 0,0 0,0 0,0 0,0 1,-1-1,1 0,0 0,0 0,-1 0,1 0,-1 0,1 0,-1 0,0 0,1 0,-1 0,0 0,0 0,1 0,-1 0,0 0,0 0,0 0,0 0,1 0,-1-1,0 1,0 0,0 0,0 0,0 0,0 0,0-1,0 1,0 0,-1-1,1 1,0 0,0 0,0-1,0 1,0 0,0 0,0-1,-1 1,1 0,0 0,0 0,0 0,0 0,0 0,0-1,0 1,0 0,0 0,1 0,-1 0,0 0,0 0,1 1,0-1,-1 0,0 0,1 1,-1-1,0 0,1 1,-1 0,0-1,0 1,0-1,0 1,0-1,0 1,0-1,-1 1,1-1,0 1,-1-1,1 1,-1-1,1 1,-1-1,1 1,-1-1,1 0,-1 1,1-1,0 0,0 0,0 0,-1 1,1-1,0 0,0 0,0 0,0 0,0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953 424,'2'0,"-4"0,2 0,0-1,0 1,0 0,0 0,0 0,0-1,0 1,0 0,0 0,0 0,0-1,0 1,0 0,0 0,0 0,0 0,0 0,0 0,0 0,0 0,0 0,0 0,0 0,0 0,0 0,0 0,0 1,-1 0,1 0,-1 1,1 0,0-1,-1 0,1 1,0-1,0 1,-1-1,1 0,0 1,-1-1,1 1,-1 0,1-1,0 0,-1 0,1 0,0 0,0-1,0 1,0-1,0 1,0-1,-1 0,1 0,0 1,0-1,0 0,0 0,0 0,0 0,0 1,0-1,0 0,0 0,0 0,0 0,0 0,0 0,-1-1,1 1,0 0,-1-1,1 1,0-1,-1 1,1-1,-1 0,1 0,-1 0,0 0,1-1,-1 1,1 0,-1 0,1 0,-1-1,1 1,0 0,-1 0,1 0,-1 0,1 0,0 0,0 1,0-1,0 0,-1 1,1-1,0 1,0-1,0 1,0-1,-1 1,1 0,0-1,0 1,0 0,0 0,0 0,0 0,0 0,0-1,0 1,0 0,0 0,0 0,0 0,0 0,0 0,0 0,0 0,0 1,0-1,-1 1,1 0,0 0,0 0,-1 1,1-1,0 0,0 1,-1-1,1 0,0 1,0-1,-1 0,1 1,0-1,0 0,-1 0,1 0,0 0,0 0,0 0,0-1,0 1,0-1,-1 1,1-1,0 1,0-1,0 0,0 0,0 1,0-1,0 0,0 0,0 0,0 0,0 1,0-1,0 0,0 0,0 0,0 0,0 0,0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958 412,'2'0,"-4"0,2 0,0 0,0 0,0 0,0 0,0 0,0 0,0 0,0 0,1 0,-1 0,0 0,0 0,0 0,-1 0,1 0,-1 0,0 0,0 0,0 0,-1 0,1 0,0 0,-1 0,1 1,0-1,-1 0,1 0,0 0,0 0,0 0,0 0,0 0,1 0,-1 0,1 0,0 0,-1 0,1 0,0 0,0 0,-1 0,1 0,0 0,0 0,0 0,0 0,0 0,0 0,0 0,0 0,-1 0,2 0,1-1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955 405,'2'0,"-4"0,2 0,0 0,0 0,0-1,0 1,0 0,0 0,0 0,0 0,0 0,1 0,-1 0,0 0,0 0,1 1,-1-1,0 0,1 0,-1 1,1-1,0 0,-1 1,1-1,-1 1,1-1,-1 1,0-1,0 0,1 1,-1-1,0 0,0 0,0 1,0-1,0 0,-1 1,1-1,0 1,-1-1,1 0,0 1,-1-1,1 0,-1 1,1-1,0 0,-1 0,1 0,0 0,0 1,0-1,-1 0,1 0,0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925 640,'2'0,"-4"0,2 0,0 0,-1 0,1 0,-1 1,-1-1,1 1,0-1,-1 2,1-1,0 0,0 0,-1 1,1-1,1 0,-1 0,0 1,1-1,0 0,-1 0,1 0,0 0,0-1,0 1,0 0,0-1,0 1,0 0,0-1,0 1,1 0,-1-1,0 0,0 1,1-1,-1 0,0 0,0 0,0 0,0 0,1 0,-1 0,0 0,1-1,-1 1,1-1,-1 0,0 1,1-1,-1 0,0 0,0 1,0-1,0 1,0-1,0 1,0 0,0-1,0 1,0 0,0-1,-1 1,1 0,0 0,0 0,-1 0,1 0,0 0,0 0,0 0,0 0,0-1,-1 1,1 0,0 0,0 0,0 0,0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966 451,'2'0,"-4"0,1 0,1 0,0 0,0 0,0 0,0 0,0 0,0 0,0 0,0 0,0 0,0 0,0 0,0-1,0 1,1 0,-1 0,1 0,-1 0,1 0,0 0,0-1,-1 1,1 0,0 0,-1 0,1 0,-1 0,1 0,-1 0,1 0,-1 0,0 0,1 0,-1-1,0 1,1 0,-1 0,0 0,1-1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969 440,'2'0,"-4"0,2 0,0 0,0 0,0 0,0 0,0-1,1 1,-1 0,1 0,0 0,0 0,-1-1,1 1,0 0,0 0,0 0,0 0,-1 0,1 0,-1 0,1 0,-1 0,1 0,-1 0,0 0,0 0,0 0,1 0,-1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1009 446,'2'0,"-4"0,2 0,0 0,1 0,-1 0,0 0,0 0,0 0,0 0,0 0,0 0,0 0,0 0,0 0,0 0,1 0,-1 0,0 0,0 0,0 0,0 0,0 0,0 0,0 0,1 0,-1 0,0 0,0 0,0 0,0 0,0-1,0 1,0 0,0 0,1 0,-1 0,0 0,0 0,0 0,0 0,0 0,0 0,0 0,1 0,-1 0,0 0,0 0,0 0,0 0,0 0,0 0,0 0,0 0,1 0,-1 0,0 0,0 0,0 0,0 0,0 0,0 0,-1 0,1 0,-1 0,0 0,0 0,1 0,-1 0,0 0,1 0,-1 0,0 0,1 0,-1 0,1 0,0 0,-1 0,1 0,0 0,0 0,0 0,-1 0,1 0,0 0,0 0,0 0,0 0,0 0,0 0,1 0,-1 0,1 0,0 0,0 0,0 0,-1 0,1 0,0 0,0 0,-1 0,1 0,-1 0,0 0,1 0,-1 0,0 0,0 0,0 0,0 0,0 0,-1 0,0 0,0 0,1 0,-1 0,0 0,1 0,0 0,-1 0,1 0,0 0,0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1030 410,'2'0,"-3"0,1 0,0 0,0 0,0 0,0 0,0-1,0 1,0 0,0 1,-1-1,1 1,-1-1,0 1,-1 0,1 1,-1-1,-1 1,1 0,-1 0,1-1,0 1,-1 0,1-1,0 0,1 0,-1 0,1 0,0 0,0-1,0 1,1-1,-1 0,0 0,1 1,0-1,0 0,-1 0,1 0,0 0,0 0,0 0,0 0,0 0,0 1,-1-1,1 0,0 0,0 0,0 0,0 0,0 0,0 0,0 0,0 0,0 0,0 0,0 0,-1 0,1 1,0-1,0 0,0 0,0 0,0 1,0-1,0 1,0 0,1-1,-1 1,0 0,1 1,-1-1,1 0,0 0,-1 1,1-1,0 1,0-1,0 1,0-1,0 0,0 0,0 1,0-1,-1 0,1 0,0 0,0-1,-1 1,1 0,-1-1,0 1,1-1,-1 0,0 1,0-1,1 0,-1 0,0 1,0-1,0 0,0 0,0 0,0 0,0 0,1 0,-1 0,0 0,0 1,0-1,0 0,0 0,0 0,0 0,0 0,0 0,0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1044 432,'2'0,"-4"0,2 0,0 0,0-1,0 1,0 0,0 0,0 0,0 0,0 0,0 0,0 0,0 0,1 0,-1 0,0 0,0 0,0 0,0-1,0 1,0 0,0 0,0 0,0 0,0 0,0 0,0-1,0 1,0 0,0 0,0 0,0-1,0 1,0 0,0 0,-1 0,1 0,-1 0,1 0,-1 0,0 0,1 0,-1 0,0 0,0 0,1 1,-1-1,0 1,0-1,1 1,-1-1,0 1,1-1,-1 1,1 0,0 0,-1-1,1 1,0 0,-1 0,1 0,0 0,0 0,0 0,0-1,0 1,0 0,0-1,0 1,0 0,0-1,1 1,-1-1,0 0,0 1,0-1,0 0,0 0,0 0,1 0,-1 0,0 1,0-1,0 0,1-1,-1 1,0 0,1 0,-1 0,1 0,-1-1,1 1,-1 0,0 0,1-1,-1 1,1 0,-1 0,0 0,1 0,-1 0,0 0,1 0,-1 0,0 0,1 0,-1 0,0 0,1 0,-1 1,1-1,-1 0,0 1,0-1,0 0,0 1,0-1,0 0,-1 1,1 0,-1-1,1 0,0 0,-1 0,1 0,0 0,-1 0,1 0,-1 0,1 0,0 0,0 0,0-1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1058 437,'2'0,"-4"0,2 0,0 0,0 0,0 0,0 0,1-1,-1 1,0 0,0 0,0 0,0 0,0 0,0 0,0 0,-1 1,1-1,0 0,0 1,0-1,0 0,0 1,0-1,0 1,0 0,1-1,-1 1,0-1,0 1,1 0,-1 0,0 0,0 0,0-1,0 1,0 0,0-1,-1 1,1-1,0 1,-1-1,1 0,-1 1,1-1,-1 0,0 1,1-1,-1 0,1 0,-1 0,1 0,-1 0,1 0,0 1,-1-1,1-1,0 1,-1 0,1 0,0 0,0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1078 425,'2'0,"-4"-1,2 1,0 0,0 0,0 0,1 0,-1 0,0 0,0 0,0 0,0-1,0 1,0 0,0 0,0 0,0 0,0 0,0 1,0-1,0 0,0 1,0 0,0 0,-1 0,1 0,0 1,0-1,0 0,-1 0,1 1,0-1,0 0,0 0,0 0,-1 0,1 0,0 0,0 0,0 0,0-1,0 1,0-1,0 1,0-1,0 1,1-1,-1 0,0 1,0-1,0 0,0 0,0 1,1-1,-1 0,0 0,0 0,1 0,-1 0,1 0,0 0,-1 0,0 0,1 0,-1 0,1 0,-1 0,0 0,1 0,0-2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1067 436,'2'0,"-4"0,2 0,0 0,0 0,0 0,0 0,0 0,0 0,0 0,1 0,-1 0,1 0,0 0,-1 0,1 0,1 0,-1 0,0 0,0 0,0 0,-1 0,1 0,0 0,0 0,-1 0,1 0,-1 0,1 0,-1 0,0 0,1 0,-1 0,0 0,0 0,1 0,-1 0,0 0,0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1098 450,'2'0,"-4"0,2 0,0 0,0 0,0 0,0 0,0 0,-1 1,1-1,0 1,0-1,0 1,-1 1,1-1,-1-1,1 1,-1 0,1-1,0 1,-1-1,1 1,0-1,-1 0,1 0,0 1,0-1,0 0,0 0,-1 0,1 0,0 0,0 0,0 1,0-1,0 0,0 0,0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1113 450,'2'0,"-4"0,2 0,0 0,0 0,0 0,0 0,0 0,0 0,0 0,0 0,0 0,0 0,0 0,0 0,0 0,0 0,0 0,0 0,0 0,0 0,1 0,0 0,-1 0,1 0,0 0,-1-1,1 1,0 0,-1 0,1 0,-1 0,1 0,0 0,-1 0,0 0,1 0,-1 0,0 0,0 0,0 0,0 0,1-1,-1 1,0 0,0 0,0 0,0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939 640,'2'0,"-4"0,2 0,0 0,0 0,0 0,-1 1,1 1,0-1,0 0,0 0,-1 1,1-1,0 0,0 1,0-1,-1 0,1 0,0 0,0 1,0-1,0 0,0 0,0 0,0 0,0-1,0 1,0-1,0 1,0-1,0 0,0 1,0-1,0 0,0 1,0-1,0 0,1 0,-1 0,0 0,0 0,1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1149 432,'2'0,"-4"0,2 0,0 0,0 0,0 0,0 0,0 0,0 0,-1 0,1 0,-1 0,0 0,0 0,1 1,-1-1,1 0,-1 1,1-1,0 0,-1 1,1-1,0 0,0 0,0 1,0-1,0 1,1-1,-1 1,1-1,-1 1,1-1,0 1,-1 0,1-1,0 1,-1-1,1 1,-1-1,1 1,-1-1,0 1,0-1,0 1,0-1,0 0,0 1,0-1,0 1,-1-1,1 1,-1-1,0 0,1 1,-1-1,0 0,0 0,0 0,1 0,-1 0,1 0,0 0,-1 0,1 0,0 0,-1 0,1 0,0 0,0 0,0 0,0-1,1 1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1160 446,'2'0,"-4"0,2 0,1 0,-1 0,0 0,0 0,1 0,-1 0,0 0,1 0,-1 0,1 0,-1 0,0 0,1 0,-1 0,0 0,1 0,-1 0,1 0,-1 0,0 0,1-1,-1 1,0 0,0 0,1 0,-1-1,0 1,0 0,0 0,0 0,0-1,0 1,0 0,0 0,0 0,0 0,0 0,0 0,-1 0,1 0,0 0,-1 0,1 0,0 0,-1 1,1-1,-1 1,1-1,0 0,-1 1,1-1,0 1,0-1,0 1,0-1,0 0,0 0,0 1,0-1,0 0,0 0,0 0,0 1,1-1,-1 0,0 0,0 0,0 0,1 0,-1-1,0 1,1 0,-1 0,1 0,-1 0,1-1,-1 1,1 0,-1 0,0-1,1 1,-1 0,0 0,1 0,-1 0,0 0,0 0,0-1,1 1,-1 0,0 0,0 0,1 0,0 1,-1-1,0 0,0 0,0 1,1-1,-1 0,0 1,0-1,0 1,1-1,-1 1,0-1,0 0,0 1,0-1,0 0,0 0,0 1,0-1,0 0,0 0,0 0,0 0,0 0,0 0,0 0,0-1,1 1,-1 0,0-1,0 0,1 1,-1-1,0 1,0-1,1 0,-1 1,0-1,1 1,-1-1,0 1,1 0,-1 0,0-1,1 1,-1 0,0 0,0 0,0 0,1 0,-1 0,0 1,1-1,-1 0,0 1,0-1,0 1,1-1,-1 1,0 0,0-1,0 1,0-1,0 1,1-1,-1 1,0-1,0 0,0 1,0-1,0 0,0 0,0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1202 426,'2'0,"-4"0,2 0,0 0,0 0,0 0,0 0,0 0,0 0,0 0,0 0,0 0,0 0,0 0,0-1,0 1,0 0,0 0,1 1,-1-1,0 0,0 1,0 0,0-1,0 1,1 0,-1 0,0 1,0-1,0 0,0 0,0 0,0 0,0 0,0 0,0 1,0-1,0 0,0-1,0 1,1 0,-1-1,0 1,0 0,1-1,-1 1,0-1,0 0,1 1,-1-1,0 0,1 0,-1 0,0 1,0-1,1 0,-1 0,0 0,1 0,-1 0,0 0,1 0,-1-1,1 1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1193 439,'2'0,"-4"-1,2 1,0 0,0 0,0 0,0 0,0 0,0 0,0 0,0 0,0 0,1 0,-1 0,1 0,0 0,0 0,0 0,0 0,0 0,0 0,0 0,0 0,0 0,0 0,-1 0,1 0,-1 0,1-1,-1 1,0 0,0 0,1 0,-1 0,0 0,0 0,0 1,1-1,-1 0,0 0,0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1217 453,'2'0,"-4"0,2 0,0 0,0 0,0 0,0 0,0 0,0 0,0 1,-1-1,1 1,0-1,0 1,-1 0,1 0,-1 0,1 0,-1 0,0 0,1 0,-1 0,1 0,-1 0,1-1,-1 1,1-1,0 1,0-1,0 0,0 0,0 1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1242 454,'2'0,"-4"0,2 0,0-1,0 1,0 0,0 0,0 0,0-1,0 1,0 0,0 0,0-1,0 1,1 0,-1-1,0 1,1 0,-1-1,0 1,1 0,0-1,-1 1,1 0,-1 0,1 0,-1 0,1-1,-1 1,1 1,-1-1,0 0,1 0,-1 0,0 0,0 0,1 1,-1-1,0 1,0-1,0 1,0-1,0 1,-1 0,1-1,0 1,-1-1,1 1,-1-1,0 1,1-1,-1 0,0 1,1-1,-1 0,0 0,1 0,-1 0,1 0,-1-1,1 1,-1 0,1-1,0 1,-1 0,1-1,0 1,0 0,1-1,-1 0,0 1,1-1,-1 1,1-1,-1 1,1-1,0 1,0-1,2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1272 426,'2'0,"-4"0,2 0,0 0,0 0,0 0,0 0,1 1,0 0,-1-1,1 1,0 0,1 1,-1-1,1 0,0 0,-1 1,1-1,0 0,-1 0,1-1,-1 1,0 0,1 0,-1-1,0 1,0-1,0 1,0-1,0 1,-1-1,0 0,1 1,-1-1,0 0,0 1,0-1,0 1,-1 0,1-1,-1 1,0 1,-1-1,0 0,0 1,0-1,0 0,-1 1,1-1,0 0,1 0,-1 0,0 0,1-1,0 1,-1 0,1-1,0 1,1-1,-1 1,1-1,-1 0,1 1,0-1,-1 0,1 0,0 0,0 0,0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1093 497,'2'0,"-4"0,2 0,0 0,0 0,0 0,0 0,0 0,0 0,0 0,0 0,0 0,0 0,0 0,0 0,0 0,0 0,0 0,0 0,0 0,0 0,0 0,0 0,0 0,0-1,0 1,0 0,0 0,0 0,0 0,0 0,0 0,0 0,0 0,0 1,0-1,0 0,0 1,0 0,0 0,-1 0,1 0,0 1,0-1,0 0,-1 1,1-1,0 1,-1 0,1-1,0 1,0 0,0-1,-1 1,1-1,0 1,0-1,0 0,0 1,0-1,0 0,0 1,0-1,0-1,0 1,0 0,0-1,0 1,1-1,-1 1,0-1,0 0,0 0,0 1,0-1,0 0,0 0,0 0,0 0,0 0,0 0,0 1,0-1,0 0,0 0,0-1,1 1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1134 509,'2'0,"-4"0,2 0,0 0,0 0,0-1,0 1,0 0,0 0,0 0,0 0,0 0,0 0,0 0,0 0,1 0,-1 0,0 0,0 0,-1 0,1 0,0 1,0-1,0 1,0 0,0 0,0 0,-1 1,1-1,0 0,-1 0,1 1,0-1,-1 0,1 1,0-1,-1 0,1 0,0 1,-1-1,1 0,0 0,-1-1,1 1,0 0,0-1,0 0,0 1,-1-1,1 0,0 0,0 0,0 1,0-1,0 0,0 0,0 0,0 0,0 0,0-1,0 1,0-1,-1 1,1-1,0 0,-1 0,1 0,-1 0,1-1,-1 1,1 0,0 0,-1 0,1-1,-1 1,1 0,0 0,-1 0,1 0,0 0,0 0,0 0,-1 0,1 1,0-1,0 0,0 1,0-1,0 1,0 0,0-1,0 1,0 0,0 0,-1-1,1 1,0 0,0 0,0 0,0 0,0 0,0 0,0 0,0 0,0 0,-1 0,1 0,0 1,-1-1,1 1,-1 0,1 0,-1 0,1 1,-1-1,1 0,-1 0,1 0,-1 1,1-1,0 0,-1 0,1 0,0 0,0 0,0 0,-1 0,1 0,0-1,0 1,0 0,0-1,0 1,0-1,0 0,0 1,0-1,0 0,0 0,0 1,0-1,0 0,0 0,0 0,0 0,0 0,0 1,0-1,0 0,0 0,2-1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1142 497,'2'0,"-4"0,2 0,0 0,0 0,0 0,0 0,0 0,0 0,0 0,0 0,0 0,0 0,0 0,0 0,0 0,0 0,-1 0,1 0,-1 0,-1 0,1 0,0 0,0 0,-1 0,1 0,0-1,0 1,0 0,0 0,0 0,0 0,1 0,-1 0,1 0,-1 0,1 0,0 0,-1 0,1 0,0 0,0 0,0 0,-1 0,1 0,0 0,0 0,0 0,0 0,1-1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926 647,'2'0,"-4"0,2 0,0 0,0 0,0 0,0 0,0 0,0 0,0 0,0 0,0 0,1 0,-1 0,1 0,0 0,0 0,0 0,0 1,0-1,0 0,0 0,0 0,0 1,0-1,-1 0,1 0,0 0,-1 0,0 0,1 0,-1 0,1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1140 490,'2'0,"-4"0,2 0,0 0,0 0,1 0,-1 1,0-1,1 0,-1 1,1-1,-1 0,1 1,-1-1,1 0,-1 1,0-1,0 0,1 0,-1 0,0 1,0-1,0 0,0 0,1 0,-1 0,0 0,0 1,-1-1,1 0,0 0,0 1,-1-1,1 0,-1 0,1 1,-1-1,1 0,0 0,0 0,-1 1,1-1,0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1156 498,'2'0,"-4"0,2 0,0 0,0 0,0 0,0 0,0 0,0 0,0 0,0 0,0 0,0 0,0 0,0 0,0 1,0 0,0 0,0 0,0 0,0 0,-1 1,1 0,0 0,0-1,0 1,0 0,0 0,-1 0,1-1,0 1,0-1,0 0,0 1,0-1,-1 1,1-1,0 0,0 0,0 0,0 0,0 0,0-1,0 1,0-1,0 1,0-1,0 0,0 0,0 1,0-1,0 0,0 0,0 0,0 0,0 0,0 0,2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1175 524,'2'0,"-4"0,2 0,0 0,-1 0,1 0,0 0,0 0,0 0,0 0,0 0,0 0,0 0,0 0,0 0,0 0,0 0,1 0,-1 0,1 0,0 0,0 0,0 0,-1 0,1 0,0 0,0 0,-1 0,1 0,0 0,-1 0,0 0,1 0,-1 0,0 0,1 0,-1 0,0 0,0 0,0 0,0 0,0-1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1175 517,'2'0,"-4"0,2 0,0 0,0 0,0 0,0 0,0 0,0 0,1-1,-1 1,1 0,0 0,-1 0,1 0,0-1,0 1,0 0,0 0,0 0,-1 0,1 0,-1 0,1 0,-1 0,0 0,1 0,-1 0,1 0,-1 0,0 0,0 0,3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1212 499,'2'0,"-4"0,2 0,0 0,0 0,0 0,0 0,0 0,0 1,-1-1,1 0,0 0,-1 1,1-1,0 0,-1 1,1-1,0 0,0 0,0 0,0 0,-1 1,1-1,0 0,0 0,0 0,0 0,0 0,0 0,0-1,1 1,-1-1,0 1,0 0,1-1,-1 1,0 0,0-1,1 1,-1 0,0-1,0 1,0 0,0 0,0 0,0 0,0 0,1 0,-1 0,0 0,0 0,0 0,-1 0,1 1,0-1,0 1,0 0,-1 0,1 0,0 1,0-1,-1 0,1 0,0 1,0-1,-1 0,1 0,0 0,0 0,0 0,0 0,0-1,0 1,0-1,0 1,0-1,0 1,1-1,-1 1,0-1,1 0,-1 0,0 1,0-1,1 0,-1 0,0 0,1 0,-1 0,0 0,1 0,0 0,-1 0,1 0,-1 0,0 0,1 1,-1-1,1 0,-1 0,0 0,0 0,0 0,1 0,-1 0,0 0,0 0,0 0,0 0,0 0,0 0,0 0,0 0,-1 0,0 0,0 0,0 0,0 0,-1 1,-1-1,2 0,0 0,-1 0,1 0,0 1,1-1,-1 0,0 0,1 0,0 0,-1 0,1 0,0 0,0 0,0 0,-1 0,1 0,0 0,0 0,0 0,0 0,0 0,0 0,0 0,0 0,0 0,0 0,0 0,0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1106 589,'2'0,"-4"0,2 0,0 0,0 0,0 0,0 0,0 0,0 0,0 0,0 0,0 0,0 0,0 0,0 0,0 0,1 0,-1 0,0 0,0 0,0 0,-1-1,1 1,-2 0,1 0,-1 0,0 0,0 0,-1 0,1 1,0-1,0 0,0 0,0 0,0 0,0 0,1 0,-1 0,1 0,0 0,0 1,0-1,1 0,-1 0,1 0,-1 0,1 0,0 0,0 0,0 0,-1 0,1 0,0 0,0 0,0 0,0 0,0 0,0 0,0 0,0 0,0 0,0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1086 589,'2'0,"-4"0,2 0,0 0,0 0,0 0,1 0,-1 0,0 0,0 0,0 0,0 0,0 0,0 0,0 0,0-1,0 1,0 0,0 0,0 0,0 0,0 0,0 0,0 0,0 0,0 0,0 0,0 0,0 0,0 0,0 0,0 0,0 0,0 0,0 0,0 0,0 1,0-1,0 1,0-1,0 1,0 0,0 1,0-1,0 0,0 1,0-1,0 1,0-1,0 1,0-1,0 1,0-1,0 0,0 1,0-1,0 0,0 0,0 0,0 0,0 0,0-1,0 1,0-1,-1 1,1-1,0 0,0 1,0-1,0 0,0 0,0 0,0 1,0-1,0 0,0 0,0 0,1 0,-1 0,0 0,1-1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1104 576,'2'0,"-4"-1,2 1,0 0,0 0,0 0,0 0,0 0,0 0,0 0,0 0,1 0,-1 0,0 0,0-1,0 1,0 0,0 0,0 0,0 0,0 0,0 0,0 0,-1 0,1 0,-1 0,0 0,-1 0,1 0,0 0,-1 0,1 0,-1 0,1 0,0 0,-1 1,1-1,0 0,0 0,0 0,1 0,-1 0,1 0,0 0,-1 0,1 0,0 0,0 0,-1 0,1 0,0 0,0 0,0-1,0 1,-1 0,1 0,0 0,0 0,0 0,0 0,0 0,0 0,2-2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1101 565,'2'0,"-4"0,2 0,0 0,0 0,0 0,0 0,0 0,0 0,1 1,-1-1,0 0,1 0,-1 0,1 1,-1-1,1 0,-1 1,1-1,0 0,-1 1,1-1,-1 0,1 1,-1-1,0 0,1 0,-1 0,0 1,0-1,1 0,-1 0,0 0,0 1,0-1,0 0,0 0,-1 1,1-1,0 0,-1 1,1-1,-1 0,0 1,1-1,-1 0,1 1,-1-1,1 0,-1 0,1 1,0-1,-1 0,1 0,0 0,0 0,0 1,0-1,-1 0,1 0,0 0,1 2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1139 597,'2'0,"-4"0,2 0,0 0,0 0,0 0,0 0,0 0,0 0,0 0,0 0,0 0,0 0,0 0,0 0,0 0,0 0,-1 1,0 0,1 0,-1 0,0 1,0-1,-1 0,1 1,0-1,0 0,0 0,0 1,0-1,0 0,0 0,0 0,0 0,1 0,-1-1,1 1,-1-1,1 1,0-1,-1 0,1 0,0 1,0-1,0 0,0 0,0 0,0 0,-1 0,1 0,0 0,0 0,0 0,0 0,0 0,0 0,0 0,0 0,0 0,2-1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714 221,'2'0,"-4"0,2 0,0 0,0 0,0 0,0 0,0 0,0 0,0 0,0 0,0 0,0 0,0 0,0 0,0 0,0 0,0 0,0 0,0 0,0 0,0-1,0 1,0 0,1 0,-1 0,0 0,0 0,0 0,0-1,0 1,1 0,-1 0,1-1,-1 1,0 0,1-1,-1 1,1-1,-1 1,1 0,-1-1,0 1,1-1,-1 1,0 0,1-1,-1 1,0-1,0 1,1 0,-1-1,0 1,1 0,-1 0,0 0,0 0,0-1,1 1,-1 0,0 0,0 0,0 0,0 0,0 0,0 0,0-1,1 1,-1 0,0 0,0 0,0 1,0-1,0 0,0 0,1 0,-1 0,0 0,0 1,0-1,0 0,1 0,-1 1,0-1,0 1,1-1,-1 0,0 1,0-1,0 0,0 1,1-1,-1 1,0-1,0 1,0-1,0 1,0-1,0 0,1 1,-1-1,0 1,0-1,0 1,0-1,0 1,0-1,0 1,0-1,0 0,0 1,0-1,0 0,0 2,0-2,0 1,-1 0,1-1,0 1,0-1,0 1,0-1,0 0,0 1,-1-1,1 1,0-1,0 0,0 1,0-1,-1 1,1-1,0 0,0 1,0-1,0 1,-1-1,1 0,0 0,0 1,-1-1,1 0,-1 1,1 0,-1-1,0 0,1 0,0 1,-1-1,0 0,0 0,1 0,-1 1,1-1,0 0,-1 0,1 0,0 0,-1 0,1 0,0 0,0 0,0 0,-1 0,1 0,0 0,0 0,-1 0,1 0,0 0,0-1,0 1,-1-1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957 638,'2'0,"-4"0,3 1,-1 0,0 0,1 0,-1 0,1 1,-1-1,0 2,1-2,-1 1,0 0,0 2,0-3,0 1,0-1,0 2,-1 0,1-1,-1 0,1-1,0-1,-1 2,1-2,0 1,0-1,0 1,-1-1,1 0,0 0,0 0,0 0,0 0,0 0,0 1,0-1,0 0,0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1119 596,'2'0,"-4"0,2 0,0 0,0 0,0 0,0 0,0 0,0 0,0 0,0-1,0 1,0 0,0 0,0 0,0 0,0 0,0 0,0 0,0 1,1-1,-1 1,1 0,0 0,0 0,0 0,-1 0,1 1,0-1,0 0,0 0,0 0,0 1,-1-1,1 0,0 0,-1 0,1 0,-1 0,1 0,-1 0,1-1,-1 1,0-1,0 0,0 1,1-1,-1 0,0 0,0 1,0-1,0 0,0 0,0 0,0 0,1 0,-1 0,0 0,0 0,0 0,0 0,1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1185 594,'2'0,"-4"0,2 0,0 0,0-1,0 1,0 0,0 0,0 0,0 0,0 0,0 0,0 0,0 0,0 0,0 0,0 0,0 1,0-1,0 1,0 0,0 1,0-1,0 1,-1-1,1 1,0-1,0 1,0-1,-1 1,1-1,0 1,-1-1,1 1,0-1,0 0,-1 1,1-1,0 0,0-1,0 1,-1 0,1-1,0 0,0 1,0-1,0 0,0 0,0 1,0-1,0 0,0 0,0 0,-1 0,1 0,0-1,-1 1,1-1,-1 1,0-1,1 0,-1 0,0-1,1 1,-1 0,0 0,1-1,-1 1,1 0,-1 0,1-1,-1 1,1 0,-1 0,1 0,0 0,0 0,-1 1,1-1,0 1,0-1,0 1,0-1,-1 1,1 0,0-1,0 1,0 0,0 0,0 0,0 0,0 0,0 0,0 0,0 0,0 0,0 0,-1 0,1 1,-1-1,1 1,0 0,-1 0,1 0,-1 1,1-1,-1 0,1 0,-1 1,1-1,0 1,-1-1,1 0,-1 1,1-1,0 0,-1 0,1 1,0-1,-1 0,1-1,0 1,0 0,0-1,0 1,0 0,0-1,-1 0,1 1,0-1,0 0,0 0,0 0,0 1,0-1,0 0,0 0,0 0,0 0,0 0,0 0,2-1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1194 585,'2'0,"-4"0,2 0,0 0,0 0,0 0,0 0,0 0,0 0,0 0,0 0,0 0,0 0,0 0,0 0,-1-1,1 1,-1 0,0 0,0 0,0 0,0 0,-1 0,1-1,-1 1,1 0,-1 0,1 0,-1 0,1 0,0 0,0 0,0 0,0 0,0-1,1 1,-1 0,1 0,-1 0,1 0,0 0,0 0,-1 0,1 0,0 0,0 0,0 0,0 0,0 0,0 0,0 0,0 0,0 0,2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1188 578,'2'0,"-4"0,3 0,-1-1,0 1,0 0,0 0,0 0,0 0,0 0,0 0,0 0,0 0,0 0,0 0,0 0,1 0,-1 1,1-1,-1 0,1 1,-1-1,1 1,-1-1,1 1,-1-1,0 1,1-1,-1 1,1-1,-1 1,0-1,0 0,0 1,0-1,0 0,0 1,0-1,0 0,-1 1,1-1,-1 1,1-1,-1 1,1-1,-1 0,1 1,-1-1,1 0,-1 0,1 0,0 1,0-1,0 0,0 0,0 0,1 2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1205 619,'2'0,"-4"0,2 0,0 0,0 0,0 0,0 0,0 0,0 0,1 0,-1 0,1 0,-1 0,1 0,0 0,0 0,0 0,-1 0,1 0,0 0,0 0,0 0,-1 0,1 0,-1 0,1 0,-1 0,1 0,-1 0,0 0,0 0,0 0,1 0,-1 0,0 0,0 0,0-1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1205 609,'2'0,"-4"0,2 0,0 0,0 0,0 0,0 0,0 0,0 0,0 0,0 0,1 0,-1-1,1 1,0 0,0 0,0 0,0 0,0 0,1 0,-2 0,1 0,0 0,0 0,-1 0,1 0,-1 0,0 0,1 0,-1 0,1 0,-1 0,0 0,2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1237 605,'2'0,"-4"0,2 0,0 0,0 0,1 0,-1 0,0 0,1 0,-1 0,0 0,0 0,1 0,-1 0,1 0,-1 0,0 0,1 0,-1 0,1 0,0 0,-1 0,1 0,-1 1,1-1,-1 0,1 0,-1 0,0 1,1-1,-1 0,0 0,0 1,1-1,-1 1,0-1,0 1,0-1,0 1,0 0,0-1,0 1,0 0,0-1,0 1,-1 1,0-1,1-1,-1 1,0 0,1-1,-1 1,1-1,-1 1,0-1,1 0,-1 0,0 1,0-1,0 0,1 0,-1 0,0 0,1 0,-1 0,1 0,-1 0,0-1,1 1,0 0,-1-1,1 1,-1 0,1-1,0 1,-1-1,1 1,0-1,0 1,0-1,0 1,0 0,0-1,0 1,0-1,0 1,0-1,0 1,0-1,1 1,-1 0,0-1,0 1,1 0,-1-1,1 1,-1-1,1 1,-1 0,1-1,-1 1,1 0,-1 0,1 0,-1-1,1 1,-1 0,0 0,1 0,-1 0,0 0,1 0,-1 0,0 0,1-1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1173 681,'2'0,"-4"0,2 0,0 0,0 0,0 0,0 0,-1 0,1 0,0 0,0 0,0 0,0 0,0 0,0 0,0 0,0 0,1 0,-1 0,1 0,1 0,-1 0,0 0,1 0,-1 0,1 0,0 0,-1 0,1 0,-1 0,1 0,-1 0,1 0,-1 0,0 0,0 0,-1 1,1-1,-1 0,0 0,1 0,-1 0,0 0,1-1,-1 1,0 0,0 0,0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1178 668,'2'0,"-5"0,3 0,0 0,0 0,0 0,0 0,0 0,0 0,0 0,0 0,0 0,0 0,0 0,0 0,1 0,0 0,1 0,-1 0,0 0,1 1,-1-1,0 0,1 1,-1-1,0 0,1 0,-1 1,0-1,0 0,-1 0,1 0,0 0,-1 0,0 0,1 0,-1 0,0 0,1 0,-1 0,0 0,0 0,1 0,-1-1,0 1,0 0,0-1,0 1,0 0,0-1,0 1,0 0,1 0,-1-1,0 1,0 0,0-1,0 1,0 0,0 0,0 0,0 0,0-1,0 1,0 0,0 0,1 0,0 1,-1-1,1 0,-1 0,1 1,0-1,-1 0,1 1,-1-1,1 1,-1-1,1 1,-1-1,1 1,-1-1,0 1,0-1,0 1,0-1,0 1,-1 0,1 0,-1 0,1 0,-1 0,0 0,0-1,0 1,0 0,0 0,0-1,0 1,0 0,0-1,1 0,-1 1,1-1,-1 0,1 0,0 0,-1 0,1 1,0-1,0 0,0 0,-1 0,1 0,0 0,0 0,0 0,0 0,0 0,0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1222 667,'2'0,"-4"0,1 0,1 0,0 0,0 0,0 0,0 0,0 0,0-1,0 1,0 0,0 0,0 0,1 0,0 0,0 0,1 0,0 0,0 0,1 0,-1 0,1-1,0 1,-1 0,0 0,0 0,0 0,0 0,-1 0,0 0,0 0,0 0,-1 0,1 0,-1 0,1 0,-1 0,0 0,0 0,0 0,0 0,0 0,0 1,-1-1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982 640,'2'0,"-4"0,2 0,0 0,0 0,0-1,0 1,0 0,0 0,0 0,0 0,1 0,-1 0,0 0,0 0,0 0,0 0,0 0,0-1,0 1,0 0,0 0,0 0,0 0,0 0,0 0,0 0,0 1,0 0,0 0,0 0,-1 0,1 0,0 0,0 1,-1-1,1 0,0 0,-1 1,1-1,0 0,-1 0,1 0,0 0,0 0,0 0,-1 0,1-1,0 1,0 0,0 0,0-1,0 0,0 0,0 1,0-1,0 0,0 0,0 0,0 1,0-1,0 0,0 0,0 0,0 0,0 0,0 0,0 0,0 0,1-1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1239 665,'2'0,"-4"0,1 0,1 0,0-1,0 1,0 0,0 0,0 0,0 0,0 0,0 0,0 0,0 0,0 0,0 0,0 0,0 0,0 0,0 0,0 0,0 0,0 0,0 0,0 0,0 0,0 0,0 0,0 0,0 0,0 0,0 0,-1 1,1-1,0 0,0 1,0-1,0 1,0 0,0 0,0 0,0 0,0 0,0 0,-1 1,1-1,0 0,0 1,-1-1,1 0,0 0,0 1,0-1,-1 0,1 0,0 0,0 0,0 0,0-1,0 1,0-1,0 1,0-1,0 1,0-1,0 0,0 0,0 1,0-1,0 0,0 0,0 0,0 0,0 0,0 0,0 0,0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1256 653,'2'0,"-4"0,2 0,0 0,0 0,0 0,0 0,0 0,0 0,0 0,0 0,0 0,0 0,0 0,0 0,-1 0,0 0,0 0,-1 0,1 0,-1-1,1 1,-1 0,0 0,1 0,-1 0,1 0,-1 0,1 0,0 0,1 0,-1 0,0 0,1 1,0-1,-1-1,1 1,0 0,-1 0,1 0,0 0,0 0,0 1,0-1,0 0,0 0,0 0,0 0,0 0,0 0,2-1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1251 648,'2'0,"-4"-1,2 1,1 0,-1 0,0 0,0 0,0 0,0 1,1-1,-1 0,1 0,-1 0,1 1,0-1,-1 0,1 1,0-1,-1 0,1 1,0-1,-1 0,1 0,-1 1,1-1,-1 0,0 0,0 1,0-1,1 0,-1 0,0 0,-1 0,1 1,0-1,-1 0,1 1,-1-1,0 0,0 1,1-1,-1 0,0 1,1-1,-1 0,1 0,0 1,-1-1,1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1279 661,'2'0,"-4"0,2 0,0 0,0 0,0 0,0 0,0 0,0-1,0 1,0 0,0 0,0 0,0 0,0 0,0 0,0 0,0 0,0 0,0 0,0 1,0-1,0 1,0 0,0 0,0 1,0-1,0 0,0 0,0 1,0-1,0 0,0 1,-1-1,1 0,0 0,0 1,0-1,0 0,-1 0,1 0,0 0,0 0,0-1,0 1,0-1,0 1,0-1,-1 0,1 1,0-1,0 0,0 0,0 1,0-1,0 0,0 0,0 0,0 0,0 0,0 1,1-1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1296 689,'2'0,"-4"0,2 0,0 0,-1 0,1 0,-1 0,-1 0,1 0,-1 0,1 0,-1 0,1 0,-1 0,0 0,1 0,-1 0,0 0,1 1,-1-1,1 0,-1 0,1 0,0 0,0 0,0 0,0 0,1 0,-1 0,1 0,-1 0,1 0,0 0,-1 0,1 0,0 0,0 0,0 0,-1 0,1 0,0 0,0 0,0 0,0 0,0 0,0 0,0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1329 659,'2'0,"-4"0,2 0,0 0,0 0,1 0,-1 0,0 0,0 0,0 0,0 0,0 0,0 0,0 0,0 0,0 1,0 0,0 0,-1 0,1 0,0 0,0 0,0 1,0-1,-1 1,1-1,-1 0,1 1,0-1,-1 0,1 0,0 1,-1-1,1 0,0 0,-1-1,1 1,0-1,0 1,0-1,0 1,-1-1,1 0,0 0,0 1,0-1,0 0,0 0,0 0,0 0,0 0,0 0,0 0,0 0,0 0,-1-1,1 1,0-1,-1 0,1 0,-1 0,1 0,-1 0,1-1,-1 1,1 0,-1-1,0 1,1 0,0 0,-1 0,1 0,-1 0,1 1,0-1,0 1,0-1,0 1,-1-1,1 1,0 0,0 0,0-1,0 1,0 0,0 0,0 0,0 0,0 0,0 0,0 0,0 0,0 0,0 0,-1 0,1 1,-1-1,1 1,0 0,-1 0,1 1,-1-1,1 0,-1 0,1 0,-1 1,1-1,0 0,-1 0,1 0,0 0,-1 0,1 0,0-1,0 1,-1 0,1 0,0 0,0 0,0 0,0-1,0 1,0-1,0 1,0-1,0 0,0 1,0-1,0 0,0 0,0 0,0 1,0-1,0 0,0 0,0 0,0 0,0 0,0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1334 647,'2'0,"-4"0,2 0,0 0,0 0,0 0,0-1,0 1,0 0,0 0,0 0,0 0,0 0,-1 0,1 0,-1 0,0 0,0 0,0 0,0 0,-1 0,1 0,0 0,-1 0,1 0,0 0,0-1,-1 1,1 0,1 0,-1 0,0 0,1 0,-1 0,1 0,-1 0,1 0,0 0,0 0,0 0,-1 0,1 0,0 0,0 0,0 0,0 0,0 0,0 0,0 0,0 0,0 0,0 0,0 0,2-1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1328 640,'2'0,"-4"0,2 0,0 0,1 0,-1 0,0 1,0-1,1 0,-1 0,1 1,-1-1,1 0,-1 1,0-1,1 0,-1 1,1-1,-1 0,0 0,0 1,0-1,0 0,1 0,-1 0,0 0,0 0,0 0,0 1,0-1,0 0,0 0,0 0,0 0,0 1,-1-1,1 0,-1 1,1-1,-1 0,1 1,-1-1,1 0,-1 1,1-1,0 0,-1 0,1 0,0 0,0 0,0 0,-1 1,1-1,0 0,0 0,0 0,0 0,0 0,0 0,0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117 518,'2'0,"-4"0,2 0,0 0,0 0,0 0,0 0,0 0,0 0,0 0,0 0,0 0,0 0,0 0,0 0,0 0,0 0,0 0,0 0,0 0,0 0,0 0,0 0,0 0,0 0,0 0,0 0,0 0,0 0,0 0,0 0,0 0,0 0,0 0,0 0,0 0,0 0,0 0,0 0,0 0,0 0,0 0,0 1,0-1,0 1,1 0,-1-1,0 2,0-1,0 0,0 0,0 0,1 1,-1 0,0-1,0 0,0 0,1 0,-1 0,0 0,0-1,0 1,0-1,0 1,0 0,0-1,0 1,0-1,0 0,1 1,-1-1,0 0,0 0,0 0,0 1,0-1,0 0,0 0,0 0,0 0,0 0,0 0,0 0,0 0,0 0,0 0,0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112 519,'2'0,"-4"0,2 0,0 0,0 0,0 0,0 0,0 0,0-1,0 1,0 0,0 0,0 0,0 0,0 0,0 0,0 0,0-1,0 1,0 0,1-1,-1 1,1 0,0-1,-1 1,1-1,0 1,0-1,1 1,-1 0,0 0,0-1,0 1,0 0,0 0,0 0,0 0,-1 1,1-1,0 0,-1 0,1 1,-1-1,1 1,-1-1,0 1,0 0,0 0,0-1,-1 1,1 0,0 0,-1 0,1-1,-1 1,1-1,-1 1,1-1,0 0,-1 1,1-1,-1 0,1 1,0-1,0 0,-1 0,1 0,0 0,0 0,0 0,0 0,-1 0,1 0,0 0,0 0,0 0,0 0,0 0,1 0,-1 0,1 0,0-1,0 1,0 0,0 1,1-1,-1 0,0 0,0 1,0-1,0 1,0 0,0-1,0 1,0 0,0-1,-1 1,1 0,-1-1,0 1,1 0,-1-1,0 1,0 0,-1-1,1 1,0-1,-1 1,0 0,0-1,0 1,1-1,-2 1,1-1,0 1,1-1,-1 0,0 0,0 0,1 1,-1-1,0 0,0 0,1 0,-1 0,0 0,1 0,-1 0,1 0,0-1,-1 1,1 0,0-1,-1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984 650,'2'0,"-5"0,3 0,0 0,-1 0,1 1,0-1,0 0,-1 0,1 0,0 0,0 0,0 0,0 0,0 0,0 0,-1 0,1 0,0 0,0 0,0 0,0 0,0 0,1 1,-1-1,0 1,1-1,-1 1,1-1,-1 1,1-1,-1 1,1-1,0 1,-1-1,1 1,-1-1,0 1,1-1,-1 1,0-1,1 0,-1 1,0-1,0 0,1 1,-1-1,0 0,0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137 493,'2'0,"-4"0,2 0,0 0,0 0,0 0,0 0,0 0,0 0,0 0,0 0,-1 0,1 1,-1-1,0 0,0 0,0 0,0 1,0-1,-1 0,1 0,0 1,0-1,-1 0,1 0,0 0,0 0,0 0,1 1,-1-1,0 0,1 0,-1 0,1 0,-1 0,1 0,-1 0,1 0,0 0,0 0,0 0,-1 0,1 0,0 0,0-1,1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134 485,'2'0,"-4"0,3 0,-1 0,0 0,1 0,-1 1,1-1,0 0,0 0,0 1,0-1,0 1,0-1,1 0,-1 1,0-1,0 0,0 1,0-1,-1 0,1 0,0 1,-1-1,0 0,1 0,-1 0,0 1,0-1,0 0,0 1,0-1,-1 1,1-1,-1 1,0 0,0-1,0 1,1-1,-1 1,0-1,1 0,-1 1,1-1,-1 0,1 0,0 1,0-1,0 0,-1 0,1 0,0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170 538,'2'0,"-4"0,2 0,0 0,0 0,0 0,-1 0,1 0,0 0,0 0,0 0,0 0,1 0,-1 0,1 0,-1 0,1 0,0 0,0 0,-1 0,1 0,0 0,0 0,0 0,0 0,0 0,-1 0,1 0,0 0,-1 0,1 0,-1-1,0 1,0 0,1 0,-1 0,0 0,0 0,0 0,0 0,1 0,-1 0,0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171 531,'2'0,"-4"0,2 0,0 0,0 0,0 0,0-1,0 1,1 0,-1 0,1 0,0-1,-1 1,1 0,0 0,0 0,0-1,-1 1,1 0,0 0,0-1,0 1,-1 0,1 0,0 0,-1 0,1 0,-1 0,1 0,1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201 518,'2'0,"-4"0,2 0,0 0,0 0,0 0,0 0,0 0,0 0,0 0,0 0,0 0,0-1,1 1,0 0,0 0,0 0,1 0,-1-1,0 1,1 0,0 0,-1 0,1-1,-1 1,1 0,-1 0,1 0,-1-1,0 1,0 0,1 0,-1 0,0 0,-1 0,1 0,-1 0,1 0,-1 0,1 0,-1 0,0 0,0 0,1 0,-1 0,0 0,0 0,0 0,0 0,0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221 517,'2'0,"-4"0,1 0,1 0,0 0,0 0,0 0,0 0,0 0,0 0,0 0,0 0,0 0,0 0,0 0,0 0,0 0,0 0,0 0,0 0,0 1,0-1,0 1,0 0,0 0,0 0,0 0,0 0,0 1,0-1,0 0,0 1,0-1,0 0,1 1,-1-1,0 0,0 1,0-1,0 0,1 0,-1 0,0 0,0-1,0 1,0-1,0 0,0 1,0-1,0 0,0 0,0 0,0 0,0 0,0 0,0 0,1-1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227 496,'2'0,"-4"0,2 0,0 0,0 0,0 0,0 0,0 0,0 0,0 0,0 0,0 0,0 0,0 0,0 0,0 0,-1 0,0 0,0 0,0 0,0 0,0 1,-1-1,1 0,-1 0,1 0,0 1,-1-1,1 0,-1 0,1 0,0 0,0 0,0 0,1 0,-1 0,0 0,1 0,-1 0,1 0,-1 0,1 0,0 0,0 0,-1 0,1 0,0 0,0 0,0 0,-1 0,1 0,0 0,0 0,1 0,1-2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220 492,'2'0,"-4"0,2 0,0 0,0 0,0 0,1 0,-1 0,0 0,0 0,1 0,-1 0,1 1,0-1,-1 0,1 0,-1 1,1-1,0 0,-1 1,1-1,0 0,-1 1,1-1,-1 0,1 1,-1-1,0 0,0 0,1 1,-1-1,0 0,0 0,0 0,0 1,0-1,-1 1,1-1,-1 0,1 0,0 1,0-1,-1 0,1 0,0 0,-1 1,1-1,0 0,0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267 525,'2'0,"-4"0,2 0,0 0,0 0,0 0,0 0,0 0,0 0,0 0,0 0,0 0,0 0,-1 0,1 0,-1 1,0 0,0-1,0 1,0 0,0 0,0 0,0-1,0 1,0 0,0 0,0 0,0 0,0 0,0-1,0 1,1 0,-1-1,1 0,0 1,-1-1,1 0,0 0,0 0,-1 1,1-1,0 0,0 0,0 0,0 0,0 0,0 0,0 0,0 0,0 0,0 0,0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246 523,'2'0,"-4"0,2 0,0 0,0 0,0 0,0 0,1 0,-1 0,0 0,1 1,0-1,-1 1,1 0,0-1,0 1,-1 0,1 0,0 0,0 0,0 0,0 0,0 0,0 0,0 0,0 0,-1 0,1-1,-1 1,1 0,-1-1,1 1,-1-1,0 1,1-1,-1 0,0 1,0-1,0 0,1 0,-1 0,0 1,0-1,0 0,0 0,0 0,0 0,2-1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983 632,'2'0,"-4"0,2 0,0 0,0 0,0 0,0 0,0 0,0-1,0 1,0-1,0 1,-1 0,1-1,0 1,0 0,-1-1,1 1,0 0,0 0,0 0,0 0,-1-1,1 1,0 0,0 0,0 0,-1 0,1 0,0 0,0 0,-1 0,1 0,0 1,0-1,0 0,-1 0,1 0,0 0,0 0,0 0,0 0,0 0,0 0,0 0,0 0,0 0,-1 0,1 0,0 0,0 1,0-1,0 0,0 0,0 0,0 0,0 0,0 0,-1 1,1-1,0 0,0 0,0 0,0 0,0 0,0 0,0 0,0 0,0 0,0 0,0 0,0 0,0 0,0 0,0 0,0 0,0 1,1-1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312 512,'2'0,"-4"0,2 0,0 0,0 0,0 0,0-1,0 1,0 0,0 0,0 0,0 0,0 0,0 0,0 0,0 0,0 0,0 0,0 0,0 0,0 0,0 0,0 0,0 0,0 0,0 1,0 0,0 0,0 0,-1 0,1 0,0 0,0 0,0 1,0-1,0 1,0-1,0 1,-1-1,1 0,0 1,0-1,0 1,0-1,0 0,0 0,0 0,0 0,0-1,0 1,0 0,0-1,0 0,0 1,0-1,0 0,-1 0,1 1,0-1,0 0,0 0,0 0,0 1,-1-1,1 0,0 0,-1 0,1-1,-1 1,0 0,0-1,0 0,0 1,0-1,0 0,0-1,0 1,0 0,0 0,1 0,-1-1,0 1,1 0,-1-1,1 1,-1 0,1 0,0 0,-1 0,1 0,0 1,0-1,0 0,-1 1,1 0,0-1,0 1,0 0,0 0,0 0,0-1,0 1,0 0,0 0,0 0,0 0,0 0,0 0,0 0,0 0,0 0,-1 0,1 1,0 0,-1 0,1 0,0 0,-1 0,1 0,0 0,-1 1,1-1,0 0,-1 1,1-1,0 0,0 1,-1-1,1 0,0 0,0 1,0-1,0 0,0 0,0-1,0 1,0 0,0-1,-1 1,1-1,0 0,0 1,0-1,0 0,0 0,0 0,0 1,0-1,0 0,0 0,0 0,0 0,0 0,0 0,1-1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304 500,'2'0,"-5"0,3 0,0 0,0 0,0 0,-1 0,0 0,1 0,-1 0,0 0,0 0,0 0,-1 0,1 0,0 1,0-1,-1 0,1 0,0 0,0 0,1 0,-1 0,0 0,0 0,1 0,-1 0,1 0,-1 0,1 0,-1 0,1 0,-1 0,1 0,0 0,0 0,0-1,0 1,0 0,0 0,0-1,2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293 492,'2'0,"-4"0,2 0,0 0,0 0,0 0,0 0,0 0,0 0,0 0,1 0,-1 0,1 0,-1 1,1-1,0 1,0-1,0 1,0 0,0-1,0 0,-1 1,1-1,0 0,-1 1,0-1,1 0,-1 0,0 0,0 1,1-1,-1 0,0 0,0 1,0-1,0 1,-1-1,1 1,-1-1,1 1,-1-1,1 1,-1-1,1 0,-1 1,1-1,-1 1,1-1,0 0,-1 0,1 0,0 1,0-1,0 0,-1 0,1 0,0 0,0 0,0 0,0 0,0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891 51,'2'0,"-4"0,2 0,0 0,0 0,0 0,0 0,0 0,0 0,0 0,0 0,0 0,0 0,0 0,0 0,0 0,0 0,0 0,0 0,0 0,0 0,0 0,0 0,0 0,0 0,0 0,0 0,0 0,0 0,0 0,0 0,0 0,0 0,0 0,0 0,0 0,0 0,0 0,0 0,0 0,-1 0,1 1,0-1,0 0,0 1,0-1,0 0,-1 1,1-1,0 1,0 0,-1-1,1 1,0 0,0-1,0 1,-1 0,1-1,0 1,0-1,0 1,0-1,0 1,0-1,0 1,0-1,0 0,0 0,0 1,0-1,0 0,0 0,1 1,-1-1,0 0,0 0,1 0,-1 0,0 0,2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895 41,'2'0,"-4"0,2 0,0 0,0 0,0 0,0 0,0 0,0 0,0 0,0 0,0 0,0 0,0 0,0 0,0 0,0 0,0 0,0 1,1-1,-1 0,0 0,0 1,0-1,0 0,0 0,0 0,0 0,0 1,0-1,0 0,0 0,0 0,0 0,0 0,0 0,0 0,0 0,0 0,0 0,0 0,0 0,0 0,0 0,0 0,0 0,0 0,0 0,0 0,0 0,0 0,0 0,0 0,0 0,0 0,0 0,0-1,0 1,0 0,0 0,0 0,0 0,0 0,0 0,0 0,0 0,0 0,0 0,0 0,0 0,0 0,0 0,-1 0,1 0,0 0,0 0,0 0,0 0,0 0,0 0,0 0,0 0,0 0,0 0,0-1,0 1,0 0,0 0,0 0,0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894 31,'2'0,"-4"0,2 0,0 0,0 0,0 0,0 0,0 0,0 0,0 0,0 0,0 0,0 0,1 0,-1 1,0-1,0 1,0-1,0 0,1 1,-1-1,0 0,0 0,0 0,0 1,0-1,0 0,0 0,0 0,0 0,0 0,0 0,0 0,0 0,0 0,0 0,0 0,0 0,0 0,0 0,0-1,0 1,0 0,0-1,0 1,0 0,0 0,0 0,0 0,0 0,0-1,0 1,0 0,0 0,0 0,-1 0,1 0,0 0,-1 0,1 1,-1-1,0 0,1 1,-1-1,0 0,1 0,-1 1,1-1,0 0,-1 1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908 62,'2'0,"-4"0,2 0,0 0,0 0,0 0,0 0,0 0,0 0,0 0,0 0,0 0,0 0,0 0,0 0,0 0,0 0,0 0,0 0,0 0,0 0,0 0,0 0,0 0,0 0,0 0,0 0,0 0,0 0,0 0,0 0,0 0,0 0,0 0,0 0,0 0,0 0,0 0,0 0,1 1,-1-1,1 0,0 0,-1 0,1 0,-1 0,1 0,-1 1,1-1,-1 0,1 0,-1 0,1 0,-1 0,0 0,1 0,-1 0,0 0,0 0,1 0,-1 0,0 0,0 0,0 0,0 0,0 0,1 0,-1 0,0 0,0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907 56,'2'0,"-5"0,3 0,0 0,0 0,0 0,0 0,0 0,0 0,0-1,0 1,0 0,0 0,0 0,0 1,1-1,0 0,0 0,0 0,-1 0,1 0,0 0,0 0,0 0,0 0,-1 0,1 1,-1-1,1 0,-1 0,1 0,-1 0,1 0,0 0,1-1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955 45,'2'0,"-4"0,2 0,0 0,0 0,0 0,1 0,-1 0,0 0,0 0,0 0,0 0,0 0,-1 0,1 1,-1-1,0 1,0-1,0 1,0 0,0-1,-1 1,1 0,0-1,-1 1,1-1,0 1,-1 0,1-1,1 0,-1 1,0-1,1 0,-1 1,1-1,0 0,-1 0,1 0,0 1,0-1,-1 0,1 0,0 1,0-1,0 0,0 1,-1-1,1 1,0 0,1-1,-1 1,0 0,0 0,1 0,-1 0,1 0,-1 0,1-1,-1 1,1 0,-1 0,1-1,-1 1,1-1,-1 1,1-1,-1 1,1-1,0 0,-1 1,1-1,-1 0,0 0,1 0,-1 0,0 0,1 1,-1-1,0 0,0-1,2 1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963 57,'2'0,"-4"0,2-1,0 1,0 0,0 0,0 0,0 0,0 0,0 0,0 0,0 0,0 0,0 0,0 0,0 0,0 0,-1 0,1 0,-1 1,1-1,0 0,0 0,0 0,0 0,0 0,0 0,0 0,0 0,0 0,0 0,0-1,0 1,0 0,0 0,0 0,0 0,0 0,0 0,0-1,0 1,0 0,1 0,-1 0,0 0,0 0,0 0,0 0,0 0,0 0,0 0,0 0,0 0,0 0,0 0,1 1,-1-1,0 1,0-1,0 1,0 0,0-1,0 1,-1 0,1 0,0 0,0 0,0-1,0 1,0 0,-1-1,1 1,0-1,0 0,0 1,0-1,0 0,0 0,0 1,0-1,0 0,0 0,0 0,0 1,0-1,1 0,-1 0,0 0,0 0,0 0,1 0,-1 1,0-1,0 0,0 0,1 0,-1 0,0 0,0 0,0 0,0 0,0 0,0 0,0 0,0 0,0 0,0 0,0 0,-1 0,0 0,0 0,0 0,0 0,0 1,0-1,0 0,0 0,1 0,-1 0,1 0,0 0,-1 0,1 0,0 0,0 0,-1 0,1 0,0 0,0 0,0-1,0 1,1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270 233,'2'0,"-4"0,2 0,0 0,0 0,0 0,0-1,0 1,0 0,0 0,0 0,0 0,0-1,0 1,0 0,0 0,0 0,0 0,0-1,0 1,0 0,0 0,0 0,0 0,0-1,0 1,0 0,0 0,0 0,0 0,0 0,0 0,0 0,0 0,0-1,0 1,0 0,0 0,0 0,0 0,0 0,0 0,0 0,0 0,0 0,0 0,0 0,0 0,0 0,0 0,0 0,0 0,0 1,0-1,1 2,-1-1,0 0,0 0,0 0,0 2,0 1,0-3,0 0,0 1,0-1,0 1,0-1,0 0,0 1,0-1,0 2,1-2,-1 1,0-1,0 0,0 0,0 1,0-2,0 1,0 0,0 0,0-1,0 0,0 1,0-1,0 0,0 0,0 1,0-1,0 0,0 0,0 0,0 0,0 0,0 0,0 0,0 0,0 0,0 0,0 0,0 0,1 0,1-1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978 70,'2'0,"-4"0,2 0,0 0,0 0,0 0,0 0,0 0,0 0,0 0,0 0,0 0,0 0,0 0,1 0,-2 1,1-1,0 1,0-1,0 1,-1-1,1 1,0-1,-1 1,1-1,-1 1,1-1,0 1,-1-1,1 0,0 1,0-1,0 0,0 0,0 0,0 0,0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996 68,'2'0,"-4"0,2 0,0 0,0 0,0 0,0-1,0 1,0 0,0 0,0-1,1 1,-1 0,0-1,0 1,1 0,-1 0,1 0,-1-1,1 1,-1 0,1 0,-1 0,1 0,-1 0,1 0,0 0,-1 0,1 0,-1 0,0 1,1-1,-1 0,0 0,1 0,-1 1,0-1,0 1,0-1,0 1,0-1,0 1,0 0,0-1,0 0,-1 1,1-1,-1 1,1-1,-1 0,1 1,-1-1,1 0,-1 0,0 0,1 0,-1 0,0 0,1 0,-1 0,1-1,0 1,-1 0,1-1,0 1,-1 0,1-1,0 1,0-1,0 1,0-1,-1 1,1 0,0-1,0 1,1 0,-1-1,0 1,0 0,0-1,0 1,0 0,1 0,-1-1,0 1,0 0,1 0,-1 0,1 0,-1 0,1-1,1 1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1018 71,'2'0,"-4"0,2 0,0 1,0-1,0 0,0 1,0-1,0 1,0 0,-1-1,1 1,0-1,-1 1,1 0,-1-1,1 1,0-1,-1 1,1-1,-1 0,1 1,0-1,0 0,0 0,0 0,-1 0,1 1,0-1,0 0,0 0,0 0,0 0,2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1035 72,'2'0,"-4"0,2-1,0 1,-1 0,1 0,0 0,0 0,0 0,0 0,0 0,0 0,0 0,0-1,1 1,-1 0,0 0,0 0,0 0,0 0,0 0,0-1,0 1,0 0,1 0,-1 0,0 0,0 0,0-1,1 1,-1 0,0 0,0 0,1 0,-1 0,0 0,1 0,-1 0,0 0,1 0,-1 1,1-1,-1 0,0 0,1 1,-1-1,0 1,1-1,-1 1,0-1,0 0,0 1,0-1,0 1,-1 0,1-1,0 1,-1-1,1 1,-1-1,1 0,-1 1,0-1,1 0,-1 0,1 1,-1-1,0 0,1 0,-1 0,1 0,-1-1,0 1,1 0,-1 0,1-1,0 1,0 0,0 0,-1-1,1 1,0 0,0-1,0 1,1-1,-1 1,0-1,0 1,0 0,0 0,0-1,1 1,-1 0,1-1,-1 1,1 0,0 0,1-1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1065 59,'2'0,"-4"0,2 0,0 0,0 0,0 0,1 1,-1-1,0 1,1-1,-1 1,1 0,-1 0,1 0,0 0,-1 0,1 0,0 0,0 0,-1 0,1-1,0 1,0 0,-1 0,0-1,1 1,-1-1,1 1,-1-1,0 1,0-1,0 1,0-1,0 0,0 1,-1-1,1 1,-1-1,0 1,-2 0,2 0,-1-1,1 1,-1-1,1 1,-1-1,0 1,1-1,0 0,-1 1,2-1,-1 0,0 0,0 0,1 1,0-1,0 0,-1 0,1 0,0 0,0 0,0 0,0 0,0 0,0 0,0 0,0 0,0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862 95,'2'0,"-4"0,2 0,0 1,0-1,0 0,0 0,0 0,0 0,0 0,0 0,0 0,0 0,0 0,0 0,0-1,0 1,1 0,-1 0,1-1,0 1,-1 0,1 0,-1-1,1 1,-1 0,1 0,-1 0,0-1,0 1,1 0,-1 0,0 0,0 0,0 0,1 0,-1 0,0 1,0-1,0 0,0 1,0 0,0-1,0 1,0 0,0 1,-1-1,1 0,0 0,-1 0,1 1,0-1,-1 0,1 1,-1-1,1 1,-1-1,0 1,1-1,-1 1,0-1,1 0,-1 1,0-1,0 0,1 0,-1-1,0 1,0 0,0-1,0 1,0-1,0 0,0 1,1-1,-1 0,0 0,1 0,-1 0,0 0,1-1,0 1,-1 0,1-1,0 1,0-2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874 85,'2'0,"-4"0,2 0,0 0,0 0,0 0,0 0,0 0,0 0,0 0,0 0,0 0,0 0,0 0,0 0,0 0,0 0,0 0,0 0,0 0,0 0,0-1,0 1,0 0,0 0,0 0,0 0,0 0,0 0,0 0,0 0,0 0,0 0,0 0,0 0,0 0,0 0,0 0,0 0,0 0,0 0,0 0,0 0,0 0,0 0,0 0,0 0,0 0,0 0,0 0,0 0,0 0,0 0,0 0,0 0,0 0,0 0,0 0,0 0,1 0,-1 0,0 0,0 0,0 0,0 0,0 0,1 1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882 71,'2'0,"-4"0,2 0,0 0,0 0,0 0,0 0,0 0,0 0,0 0,0 0,0 0,1 1,-1-1,0 1,0-1,0 0,0 0,0 1,0-1,0 0,0 1,0-1,0 0,0 0,0 1,0-1,0 0,0 0,0 0,0 0,0 0,0 0,0 0,0 0,0 0,0 0,0 0,0 0,0-1,0 1,-1 0,1 0,0 0,0 0,0-1,-1 1,1 0,0 0,0 0,-1 0,0 0,1 1,-1-1,1 0,-1 0,1 1,-1-1,1 1,-1-1,1 1,0-1,0 3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908 110,'2'0,"-4"0,2 0,0 0,0 0,0 0,0 0,0 0,-1 0,1 0,0 0,0 0,0 0,1 1,-1-1,1 0,-1 0,1 0,0 0,0 0,0 1,0-1,0 0,0 0,0 0,-1 0,1 0,-1 0,1 0,-1 0,0 0,0-1,0 1,0-1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910 102,'2'0,"-4"0,2 0,0 0,0 0,0 0,0 0,1 0,-1 0,1 0,-1 0,1 0,0 0,-1 0,1 0,0 0,0 0,0 0,0 0,-1 0,1 1,0-1,-1 0,3-1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272 224,'2'0,"-4"0,2 0,0 0,0 0,0 0,0 0,0 0,0 0,0 0,0 0,0 0,0 0,0 0,0 0,-1 0,1 1,0-1,0 0,1 1,-1-1,0 1,0-1,0 0,1 1,-1 0,0-1,0 1,1-1,-1 1,0 0,1 0,-1-1,1 1,-1 0,0-1,1 1,-1-1,0 1,1-1,-1 1,0 0,0-1,1 0,-1 0,0 1,0-1,0 0,0 0,0 1,0-1,0 0,1 0,-1 0,0 0,0 0,0 0,0 1,0-1,0 0,0 0,0 0,0 0,0 0,0 0,0 0,0 0,0 0,0 0,0 0,0 0,0-1,0 1,-1-1,1 1,0 0,0-1,0 1,-1 0,1-1,0 1,-1-1,1 1,0 0,0-1,0 1,-1 0,1-1,0 1,0 0,0 0,-1 0,1-1,0 1,0 0,0 0,0 0,0-1,0 1,-1 0,1 0,0 0,0 0,0 0,0-1,0 1,0 0,-1 0,1 0,0 0,0 0,0 0,0 0,0 0,0-1,0 1,0 0,0 0,-1 0,1 0,0 0,0 0,0 0,0 0,0 0,0 0,0 0,0 0,0 0,0 0,0 0,0 0,0 0,0-1,-1 1,1 0,0 0,0 0,0 0,0 0,0 0,0 0,0 0,0 0,0 0,0 0,0 0,-1 0,1 0,0 0,0 0,0 0,0 0,0 0,0 0,0 0,0 0,0 0,0 0,0 0,0 0,0 0,0 0,0 0,0 0,0 0,0 0,0 0,0 0,0 0,0 0,0 0,0 0,0 0,0 0,0 0,0 0,0 0,0 0,0 0,-1 0,1 0,0 1,0-1,-1 1,1 0,0-1,-1 1,1 0,0-1,-1 1,1 0,-1 0,1 0,-1-1,1 1,-1 1,1-2,-1 1,1-1,0 1,-1-1,1 0,0 0,0 1,0-1,-1 0,1 0,0 0,0 0,0 1,0-1,0 0,0 0,0 0,0 0,0 0,0 0,0 0,0 0,0 0,0 0,-1 0,1 0,0 0,0 0,0 0,0 1,0-1,0 0,0 0,0 0,0 0,0 0,0 0,0 0,0 0,0 0,0 0,1-1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953 95,'2'0,"-4"0,2 0,1 0,-1 0,0 0,0 0,0 0,-1 0,1 0,0 0,0 1,-1-1,0 1,0 0,-1 0,1-1,0 1,-1 0,1-1,-1 1,1-1,0 1,-1 0,1-1,0 0,0 1,1-1,-1 0,1 0,-1 1,1-1,0 0,0 0,0 0,-1 0,1 1,0-1,0 0,0 1,0-1,0 1,0-1,1 1,-1 0,1 0,-1 0,1-1,-1 1,1 0,0 0,-1 0,1 0,0 0,0 0,-1-1,1 1,0 0,-1-1,1 1,0-1,-1 0,1 1,0-1,-1 0,1 0,-1 1,1-1,-1 0,1 0,-1 0,1 0,1-1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962 108,'2'0,"-4"0,2 0,0 0,0 0,0 0,0 0,0-1,0 1,0 0,0 0,0 0,0 0,0 0,0 0,1 1,-1-1,1 0,-1 0,0 1,1-1,-1 1,1-1,-1 1,1 0,-1-1,0 1,0-1,1 1,-1-1,0 1,0 0,-1-1,1 0,0 1,-1-1,1 1,-1-1,1 0,-1 0,1 1,-1-1,1 0,-1 0,1 0,-1 0,1 0,0 0,-1 0,1-1,0 1,-1 0,1 0,0 0,0 0,0-1,-1 1,1 0,0-1,0 1,0 0,0-1,0 1,0 0,1-1,-1 1,0 0,0-1,1 1,-1-1,0 1,0 0,1-1,-1 1,1 0,-1 0,1-1,-1 1,0 0,1 0,-1-1,1 1,-1 0,1 0,0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981 118,'2'0,"-4"0,2 0,0 0,0 0,0 1,0-1,0 0,0 0,0 0,-1 1,1-1,0 1,-1-1,1 1,-1 0,1 0,-1-1,1 1,-1-1,1 1,-1-1,1 1,0-1,0 0,-1 0,1 0,0 0,0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995 110,'2'0,"-4"0,2 0,0 0,0 0,0 0,0 0,0 0,0-1,0 1,0 0,0 0,0 0,0 0,0 0,0 0,0-1,0 1,0 0,0 0,0 0,0 0,0 0,0-1,0 1,0 0,0 0,0 0,0 0,0 0,0 0,0 0,0 0,0 0,1 0,-1 0,0 0,0-1,0 1,0 0,0 0,0 0,0 0,0 0,0 0,0 1,0-1,0 1,0-1,0 1,0 0,0 0,0 0,0 0,0 0,0 0,0 0,0-1,0 1,0 1,0-2,0 1,0-1,0 1,0-1,0 1,0-1,0 0,0 0,0 1,0-1,0 0,0 0,1 0,-1 0,0 0,0 0,2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1015 123,'2'0,"-4"0,2 0,0 0,0 0,0 0,0 0,0 0,0 0,0 0,0 0,0 0,0 1,0-1,0 0,0 1,0-1,0 0,0 1,0 0,0-1,-1 1,1-1,-1 1,1-1,-1 1,1-1,-1 1,1-1,-1 1,1-1,-1 0,1 0,0 1,-1-1,1 0,0 0,0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1032 122,'2'0,"-4"-1,2 1,0 0,0 0,0 0,0-1,0 1,0 0,0 0,0 0,0 0,0-1,0 1,0 0,0 0,0 0,1 0,-1-1,0 1,0 0,1 0,-1 0,0 0,1 0,-1 0,1 0,-1 1,1-1,-1 0,1 1,-1-1,1 1,-1-1,1 1,-1-1,0 1,0-1,0 1,0-1,0 1,0 0,0-1,0 0,0 1,-1-1,1 0,0 0,0 1,-1-1,1 0,0 0,-1 0,1 0,-1-1,0 1,1 0,-1 0,1-1,0 1,-1-1,1 1,-1 0,1-1,0 1,0 0,0-1,0 1,0 0,0-1,0 1,1 0,-1-1,0 1,1 0,-1 0,1-1,2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1067 109,'2'0,"-4"0,2 0,0 0,0 0,0 0,0 0,-1 0,1 1,0-1,1 1,-1 0,0 0,1 0,0 0,-1 0,1 0,-1 0,1 0,0 0,0 1,-1-1,1 0,-1-1,0 1,0-1,0 1,0 0,0-1,0 1,-1 0,1-1,-4 2,3-1,0 0,-1-1,1 1,-1-1,1 1,-1-1,1 1,-1-1,2 0,-1 1,1-1,-1 0,1 0,0 0,0 0,-1 0,1 0,0 0,0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359 540,'2'0,"-4"0,1 0,1 0,0 0,0 0,0 0,0 0,-1 0,1 0,0 0,0 0,0 0,0 0,0 0,0 0,-1 0,1 0,0 0,0 0,0 0,0 0,0 0,0 0,0 0,0 0,0 0,0 0,0 0,0 0,0 0,0 0,0 0,0 0,0 0,0 0,1 0,-1 0,1 0,0 0,-1 0,1 0,0 0,-1-1,1 1,-1 0,1 0,-1 0,1 0,-1 0,0 0,1 0,-1 0,0 0,0 0,1 0,-1 0,0 0,0 0,0 0,0 0,1 0,-1 0,0 0,0 0,0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351 532,'0'-1,"0"1,0 0,0 0,0 0,0 0,1 0,-1 0,1 0,-1 0,1-1,0 1,0 0,0 0,0 0,0-1,1 1,-2 0,1 0,0 0,0 0,0 0,-1 0,1 0,0 0,-1 0,1 0,-1 0,1 0,-1 0,1 0,1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403 478,'0'-1,"0"1,0 0,0 0,0 0,0 0,0 0,0 0,0 0,0 0,0-1,0 1,1 0,-1 0,0 0,0 0,0 0,0 0,0 0,0 0,0 0,0 0,0 0,0 0,0 0,0 0,0 0,0 0,0 0,0 0,0 0,0 0,0 0,0 1,0-1,0 1,0 0,0 0,0 0,0 0,-1 0,1 0,0 0,0 1,0-1,-1 1,1-1,0 1,-1 0,1 0,0 0,0 0,-1-1,1 1,0 0,0 1,0-1,0 0,-1 0,1 0,0-1,0 1,0 0,0 0,0 0,0-1,0 1,0-1,0 1,0-1,0 1,0-1,0 0,0 1,0-1,0 1,0-1,0 1,0-1,0 1,0-1,0 0,0 1,0-1,0 1,0-1,0 0,0 1,0-1,0 1,0-1,0 0,0 1,0-1,-1 0,1 1,0-1,0 0,0 0,0 1,0-1,0 0,-1 0,1 0,0 0,0 0,0 0,0 0,0-1,0 1,0 0,0-1,0 1,-1 0,1-1,0 2,0-1,0 0,0-1,0 1,0 0,0-1,-1 1,1-1,0 1,0-1,0 0,0 1,0-1,0 1,0-1,0 0,0 1,0-1,0 0,0 0,0 1,0-1,0 0,0 0,0 1,0-1,0 0,0 0,0 0,0 0,0 1,0-1,0 0,0 0,0 0,0 0,0 0,1-1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1144 381,'2'0,"-4"0,2 0,0 0,0 0,0 0,0 0,0 0,0 0,0 0,0 0,0 0,0 0,0 0,0 0,0 0,0 0,0 0,0 0,0 0,0 0,0 0,0 0,0 0,0 0,0 0,0 0,0 0,0 0,0 0,0 0,0 0,0 0,0 0,0 0,0 0,0 0,0 0,0 0,0 0,0 0,0 0,0 0,0 0,0 0,0 0,0 0,0 0,0 0,0 0,0 0,0 0,0 0,0 0,0 0,0 0,0 0,0 0,0 0,1 1,-1-1,0 1,0-1,0 0,1 0,-1 1,0-1,0 0,0 0,0 0,1 1,-1-1,0 0,0 0,1 1,-1-1,0 0,0 0,0 0,0 0,0 0,0 0,0 0,0 0,1 1,-1-1,0 0,0 0,0 0,0 0,0 0,1 0,-1 0,0 0,0 0,0 0,1 0,-1-1,0 1,1 0,-1 0,1 0,-1 0,0 0,0 0,1-1,-1 1,0 0,0 0,1 0,-1 0,0 0,1 0,-1-1,1 1,-1 0,0 0,0 0,1 0,-1 0,0 0,1 0,-1 0,1 0,-1 0,0 0,0 0,0 1,1-1,-1 0,0 0,0 0,1 1,-1-1,0 1,0-1,1 0,-1 1,0-1,0 0,0 0,0 0,1 0,-1 0,0 0,0 1,0-1,1 0,-1 0,0 0,1 0,-1 0,0 0,1 0,-1 0,1 0,-1 0,0 0,1 0,-1 0,1 0,-1 0,0 0,1 0,-1 0,0 0,1 0,-1 0,0 0,1 0,-1 0,1 0,-1 0,0 0,0 0,1 0,-1 0,0 0,0 0,1 0,-1 0,0 0,0 0,1 0,-1 0,0 0,0 0,0 0,0 0,1 1,-1-1,0 0,0 0,0 0,1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431 484,'2'0,"-4"0,2 0,0 0,0-1,0 1,0 0,0 0,0 0,1 0,-1 0,0 0,0 0,0 0,0-1,0 1,0 0,0 0,0 0,0 0,0 0,0 0,0 0,0 0,0 0,0 0,0 0,0 0,0 0,0 0,0 0,0 0,0 0,0 1,-1-1,1 1,0 0,0-1,0 1,0 0,0 0,0 0,0 0,0 0,0 0,0-1,0 1,0 0,0-1,0 1,0-1,0 1,0-1,0 0,0 1,0-1,1 0,-1 0,0 0,0 0,2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434 472,'2'0,"-4"0,2 0,0 0,0 0,-1 0,1 0,0 0,0 0,0 0,0 0,0 0,0 0,0 0,0 0,0 0,0 0,0 0,0 0,0 0,0 0,0 0,0 0,0 0,0 0,0 0,0 0,0 0,0 0,0 0,0 0,0 0,0 0,0 0,0 0,0 0,0 0,0 0,0 0,0 0,0 0,0 0,0 0,0 0,0 0,0 0,0 0,0 0,0 0,0 0,0 0,0 0,0 0,0 0,0 0,0 0,0 0,0 0,0 0,0 0,0 0,0 0,0 0,0 0,0 0,0 0,0 0,0 0,0 0,0 0,1 0,-1 0,0 0,0 0,0 0,0 0,0 0,0 0,0 0,0 0,0 0,0 0,0 0,0 0,0 0,0 0,0 0,0 0,0 0,0 0,0 0,0 0,0 0,0 0,0 0,0 0,1 0,-1 0,0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524 489,'2'0,"-4"0,2-1,0 1,0 0,0 0,1 0,-1 0,0-1,0 1,0 0,1 0,-1-1,0 1,0 0,1 0,-1 0,0-1,0 1,0 0,1 0,-1 0,0 0,0 0,0 0,0 0,0 0,0 0,0 0,1 1,-1-1,0 1,0 0,1 0,-1 1,0-1,0 2,0-1,0 0,-1 0,1 0,0 0,-1 0,1-1,-1 1,1-1,-1 1,1-1,-1 0,1 0,-1 0,1 0,-1-1,1 0,-1 1,1-1,-1 0,1 0,-1 0,0-1,1 1,-1-1,-1-2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526 465,'2'0,"-4"0,2 0,0 0,0 0,0 0,0 0,1 0,-1 0,0 1,0-1,0 0,0 1,0-1,1 0,-1 0,0 1,0-1,0 0,0 0,0 0,0 1,0-1,0 0,0 0,0 0,0 0,0 0,0 0,0 0,0 0,0 0,0 0,0 0,0 0,0 0,0 0,0 0,0 0,0 0,0 0,0 0,1 0,-1 0,0 0,0 0,0 0,0 0,0 1,0-1,1 1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628 478,'2'0,"-4"0,2 0,0 0,0 0,0 0,0 0,0 0,0 0,0 0,0 0,0 0,0 0,0 1,0-1,0 1,0-1,0 1,-1 0,1 0,0 0,0 0,0 1,-1-1,1 0,0 0,0 0,-1 0,1 0,0 0,0 0,0-1,-1 1,1 0,0-1,0 1,0-1,0 1,0-1,0 0,0 1,0-1,0 0,0 0,0 0,0 0,0 0,0 0,0 1,0-2,1 1,-1 0,3-3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640 484,'2'0,"-4"0,2 0,0 0,0-1,0 1,0 0,0 0,-1 0,1 0,0 0,0 0,-1 1,1-1,-1 0,0 0,1 1,-1-1,0 0,0 1,1-1,-1 0,0 0,1 1,-1-1,1 0,-1 1,1-1,-1 0,1 0,-1 0,1 1,0-1,-1 0,1 0,0 0,0 0,0 0,-1 0,1 1,0-1,0 0,0 0,0 0,0 0,0 0,0 0,0 0,0 0,0 0,0 0,0 0,0 1,0-1,1 0,-1 1,1-1,0 1,-1-1,1 1,0 0,-1-1,1 1,0-1,-1 1,1-1,-1 1,1-1,-1 0,1 1,0 0,-1-1,0 0,0 0,2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386 511,'2'0,"-4"0,2 0,0 0,0 0,0 0,0 0,0 0,0 0,0 0,0 0,0 0,0 0,0 0,0 0,0 0,0 0,0 0,0 0,0 0,0 0,0 0,0 0,0 0,0 0,0 0,0 0,0 0,0 0,0 0,0 0,0 0,0 0,0 0,0 0,0 1,0 0,0 0,0-1,0 1,0 0,0-1,0 1,0 0,0 1,0-1,0 0,0 0,0 0,0-1,-1 1,1 0,0 0,0-1,0 1,0-1,0 1,0-1,0 1,0-1,0 0,0 0,0 1,0-1,0 0,0 0,0 0,0 0,0 0,0 1,0-1,0 0,0 0,0 0,0 0,0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397 536,'2'0,"-4"0,2 0,0 0,0 0,0 0,0 0,0 0,0 0,0 0,0 0,0 0,0 0,0 0,0 0,0 0,0 0,0 0,0 0,0 0,-1 0,1 0,-1 0,0 0,0 1,-1-1,1 0,0 0,0 0,0 0,0 0,0 0,0 0,1 1,-1-1,1 0,-1 0,1 0,0 0,0 0,-1 0,1 0,0 0,0 0,0 0,-1 0,1 0,0 0,0 0,0 0,0 0,0 0,0 0,0 0,0 0,0 0,0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395 546,'2'0,"-4"0,2 0,0 0,0 0,0 0,0 0,0 0,0 0,0 0,0 0,0 0,0 0,0 0,0 0,0 0,0 0,-1 0,0 0,0 0,1 0,-1 0,0 0,0 0,1 0,-1 1,0-1,0 0,1 0,-1 0,1 0,-1 0,1 0,-1 0,1 0,0 0,0 0,0 0,-1 0,1-1,0 1,0 1,0-1,-1 0,1 0,0 0,0 0,-1 0,1 1,-1-1,1 1,-1-1,1 1,-1 0,1 0,-1 0,1 0,-1 0,1 0,-1 0,1 0,0 0,-1 0,1 0,0-1,-1 1,1 0,0-1,0 1,0 0,0-1,0 0,-1 1,1-1,0 0,0 0,0 1,0-1,0 0,0 0,0 0,0 0,0 0,0 0,0 0,0 0,0 0,0-1,-1 1,1-1,0 1,0-1,0 0,0 0,0 0,0 0,0 0,-1 0,1 1,0-1,0 0,0 1,0-1,0 1,0-1,0 1,0 0,0-1,0 1,0 0,0 0,0 0,0 0,0 0,0 0,0 0,0 0,0-1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384 558,'2'0,"-4"0,2 0,0 0,0 0,0 0,0 0,0 0,0 0,0 0,0 0,0 0,0-1,0 1,0 0,0 0,0 0,0 0,0 0,0 0,0 0,0 0,0-1,0 1,1 0,-1 0,0 0,0 0,0 0,0 0,1 0,-1 0,0 0,0 1,0-1,1 0,-1 0,0 1,0-1,0 1,0-1,0 1,0-1,-1 1,1 0,0-1,0 1,-1-1,1 1,0 0,-1-1,1 1,-1-1,1 1,0-1,-1 1,1-1,-1 0,1 0,0 1,0-1,0 0,-1 0,1 0,0 0,0 0,0 0,0 1,0-1,0 0,0 0,0 0,0 0,0 0,0 0,0 0,0 0,0 0,0 0,0 0,1 0,-1 0,1 0,0 0,-1 0,1 0,-1 0,1 0,-1 0,0 0,1 0,-1 0,0 0,1 0,-1 0,0 0,0 0,0 0,1 0,-1 0,0 0,0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1155 398,'2'0,"-4"0,2 0,0 0,0 0,0 0,0 0,0 0,0 0,0 0,0 0,0 0,0 0,0 0,0 0,0 0,0 0,0 0,0 0,0 0,0 0,0 0,0 0,0 0,0 0,0 0,0 0,0 0,0-1,0 1,0 0,0 0,0 0,0 0,1-1,-1 1,0 0,0 0,0 0,0 0,0 0,0 0,1-1,-1 1,0 0,0 0,1 0,-1 0,1 0,-1-1,0 1,0 0,0 0,0 0,1 0,-1 0,0 0,0 0,1 1,-1-1,0 0,0 1,1-1,-1 0,0 0,0 1,0-1,0 1,0-1,0 1,0-1,0 1,0-1,0 1,0-1,-1 1,1-1,0 1,-1 0,1 0,0-1,-1 1,1-1,0 1,-1-1,1 0,0 1,0-1,0 0,0 1,-1-1,1 0,0 0,0 0,0 0,0 0,0 0,0 0,0 0,0 0,0 0,0 0,0 0,0 0,0 0,0 0,0 0,0 0,0 0,1-1,-1 1,0 0,1-1,-1 1,0 0,1-1,-1 1,0 0,1-1,-1 1,1-1,-1 1,0-1,1 1,0-1,-1 0,1 1,-1 0,0 0,0-1,1 1,-1 0,0 0,0 0,0-1,0 1,1 0,-1 0,0 0,0 0,0 0,0 0,0 0,0 0,0 0,0 0,0 0,0 0,0 0,0 0,0 1,-1-1,1 1,0-1,0 1,0-1,0 1,0-1,-1 2,1-1,0-1,0 2,1-1,-1-1,0 1,0 0,0 0,0-1,1 1,-1-1,0 1,0-1,1 1,-1-1,0 0,0 0,0 1,1-1,-1 0,0 1,1-1,-1 0,0 0,0 0,0 0,1 0,-1 0,0 0,1 0,-1 1,0-1,2-1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414 536,'2'0,"-4"0,2 0,0 0,0 0,0 0,0 0,0 0,0 0,0 0,0 0,0 0,0 0,0 0,0 0,0 0,0 0,0 0,0 0,0 0,0 0,0 0,0 0,0 0,0 0,0 0,0 0,1 0,-1 0,0 0,0 0,0 0,0 0,0 0,0 0,0 0,0 0,0 0,0 0,0 0,0 0,0 0,0 0,0 0,0 0,-1 0,1 0,-1 0,1 0,-1 0,1 0,0 0,-1 0,1 0,0 0,-1 0,1 0,0 0,0 0,0 0,0 0,0 0,-1 0,1 0,0 0,0 0,0 0,0 0,0 0,0 0,0 0,0 0,1 0,-1 0,1 0,-1 0,0 0,1 0,-1 0,1 0,-1 0,0 0,0 0,0 0,0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437 523,'2'0,"-4"0,2 0,-1 0,1 0,0 0,-1 0,0 0,1 1,-1-1,1 0,-1 1,0-1,1 0,-1 1,1-1,0 0,0 1,-1-1,1 0,0 1,0-1,0 0,0 1,0-1,1 0,-1 1,0-1,1 1,-1-1,1 0,-1 1,1-1,-1 1,1-1,-1 0,0 1,0-1,1 0,-1 1,0-1,0 0,0 1,0-1,-1 1,1-1,0 1,-1-1,1 1,-1-1,1 0,-1 1,0-1,1 0,-1 1,0-1,1 0,-1 0,1 0,-1 0,1 1,-1-1,1 0,0 0,0 0,0 0,-1 0,1 0,0 0,0 0,0 0,0 0,0-1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436 538,'2'0,"-4"0,2 0,1 0,-1 0,0 0,0 0,0 0,1 0,-1-1,0 1,1 0,-1 0,0 0,1 0,0 0,-1-1,1 1,-1 0,0 0,1-1,-1 1,0 0,0 0,1-1,-1 1,0 0,0 0,0 0,0 0,0-1,0 1,0 0,0 0,0 0,0 0,0 0,0 0,0 0,0 0,0 0,-1 0,1 0,0 0,0 1,-1-1,1 0,0 0,0 1,0-1,-1 1,1-1,0 1,0-1,0 1,0-1,0 0,0 1,0-1,0 0,0 0,0 1,0-1,0 0,0 0,0 0,0 0,1 0,-1 0,0 0,0 0,0 0,1 0,-1 0,0-1,0 1,1 0,-1 0,0-1,0 1,1 0,-1 0,0 0,0-1,0 1,0 0,0 0,0 0,0 0,0 0,1 0,-1 0,0 0,0 0,0 0,0 0,0 0,0 0,0 0,1 0,-1 1,0-1,0 0,1 0,-1 0,0 1,0-1,0 0,0 0,0 0,0 1,0-1,0 0,0 0,0 0,0 0,0 0,0 0,0 0,0 0,0 0,1 0,-1-1,0 1,0 0,0-1,0 1,0-1,1 1,-1-1,0 1,0 0,1-1,-1 1,0 0,0 0,1-1,-1 1,0 0,0 0,1 0,-1 0,0 0,1 0,-1 0,1 0,-1 1,0-1,0 0,1 0,-1 1,0-1,1 1,-1-1,0 1,0-1,0 1,0 0,0-1,0 0,0 1,0-1,0 0,0 0,0 1,0-1,0 0,0 0,0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464 521,'2'0,"-4"0,2-1,0 1,0 0,0 0,0 0,0 0,0 0,0 0,0 0,0 0,0 0,0 0,0 0,0 0,0 0,0 0,0 0,0 0,0 0,0 0,0 1,0 0,0-1,0 1,0 0,0 0,0 0,0 0,0 0,0 0,0 0,-1 0,1 0,0-1,0 1,0 0,0 0,0-1,0 1,0-1,0 1,0 0,0-1,0 1,0-1,1 0,-1 1,0-1,0 0,0 0,0 0,0 1,0-1,0 0,0 0,0 0,0 1,0-1,0 0,1 0,-1 0,0 0,0 0,1 0,-1 0,0 0,1 0,-1 0,0 0,1-1,-1 1,2-1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466 527,'2'0,"-4"0,2 0,0 0,0 0,0 0,0 0,0 0,0 0,0 0,0 0,0 0,-1 0,1 0,0 0,0 0,0 0,-1 0,1 0,-1 0,1 0,-1 0,0 0,0 0,0 1,0-1,1 0,-1 0,0 0,1 0,-1 0,1 0,-1 0,1 0,0 0,-1 0,1 0,0 0,0 0,-1 0,1 0,0 0,0 0,0 0,0 0,0 0,0 0,-1 0,1 0,0 0,0 0,0 0,0 0,0 0,0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531 541,'2'0,"-4"0,2-1,0 1,0 0,0 0,0 0,0 0,0 0,0 0,0 0,0-1,0 1,-1 0,1 0,0 0,0 0,0-1,0 1,-1 0,1 0,-1 0,1-1,-1 1,1 0,-1 0,0 0,1 0,-1 0,0 0,0 0,1 0,-1 0,0 0,1 0,-1 1,0-1,0 1,0-1,1 1,-1-1,0 1,1 0,-1-1,1 1,0-1,-1 1,1 0,0-1,0 1,0-1,0 1,0-1,0 1,0-1,0 1,0-1,1 1,-1-1,0 0,0 0,0 0,1 1,-1-1,0 0,1 0,-1 0,1 0,-1 0,1 0,0-1,-1 1,1 0,0 0,-1 0,1 0,0 0,-1-1,1 1,-1 0,1 0,-1 0,0 0,1 0,-1 0,1 1,-1-1,0 0,0 0,1 0,-1 1,0-1,0 0,0 1,0-1,0 0,0 1,0-1,0 0,0 0,0 1,-1-1,1 0,0 0,0 0,-1 0,1 1,0-1,-1-1,1 1,0 0,0 0,-1 0,1 0,0 0,0-1,0 1,0 0,0-1,0 1,0 0,1-2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540 541,'2'0,"-4"0,2 0,0 0,0 0,0 0,0 0,0 0,0 0,0 0,0 0,0 0,0 1,0-1,0 0,0 1,1-1,-1 0,0 1,1 0,-1-1,0 1,1 0,-1-1,0 1,0-1,0 1,0 0,0-1,0 1,0-1,0 1,-1-1,1 1,-1-1,1 1,-1-1,1 0,-1 0,1 1,-1-1,1 0,0 0,-1 0,1 0,0 0,0 0,0 0,-1 0,1-1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555 529,'2'0,"-4"0,2 0,0 0,0 0,0 0,0 0,0 0,0 0,0 0,0 0,0 0,0 0,0 0,0 0,1 0,-1 1,0-1,0 1,-1 0,1 0,0-1,0 1,0 0,0 0,0 0,0 0,0 0,0 0,0 0,0 0,0 0,0 0,0-1,0 1,0-1,0 1,0 0,1-1,-1 1,0-1,0 1,0-1,0 1,1-1,-1 0,0 0,0 1,0-1,0 0,1 0,-1 0,0 0,1 0,-1 0,0 0,0 0,1 0,-1 0,1 0,0-1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547 539,'2'0,"-4"0,2 0,0 0,0 0,0 0,0 0,0 0,0 0,0 0,0 0,0 0,1 0,0 0,0 0,0 0,0 0,0 0,0 0,0 0,0 0,0 0,0 0,0 0,-1 0,1 0,0 0,-1 0,1 0,0 0,-1 0,0 0,1 0,1-1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623 534,'2'0,"-4"0,2 0,0 0,0 0,0 0,0 0,1 0,-1 0,0 0,0 0,0 0,0 0,0 0,0 0,0 0,0 0,0 0,0 0,-1 0,1 1,0-1,0 0,0 1,0-1,-1 0,1 1,0-1,-1 1,1-1,0 0,0 0,0 0,0 1,-1-1,1 0,0 0,0 0,0 0,0 0,0 0,0 0,0 0,0 0,0 0,0 0,1 0,-1-1,0 1,1-1,-1 1,0-1,1 1,-1-1,0 1,0-1,1 1,-1 0,0-1,0 1,0 0,0 0,1 0,-1-1,0 1,0 0,0 0,0 0,0 0,0 0,0 0,0 0,0 0,0 1,0-1,0 1,0-1,0 1,0 0,0-1,0 1,0 0,0 0,0 0,0-1,0 1,0-1,0 1,0 0,0-1,0 0,0 1,0-1,0 0,1 1,-1-1,0 0,0 0,0 1,1-1,-1 0,0 0,1 0,-1 0,0 0,1 0,-1 0,1 0,-1 0,1 0,-1 0,0 0,1 0,-1 0,0 0,0 0,1 0,-1 0,0 0,0 0,0 0,0 0,0 0,0 0,0 0,1 0,-1 0,0 0,-1 0,1 1,-1-1,0 0,0 0,0 0,0 1,-1-1,1 0,-1 0,1 1,0-1,0 0,0 0,0 0,1 0,-1 0,0 0,1 0,-1 1,1-1,0 0,-1 0,1 0,0 0,0 0,0 0,0 0,-1 0,1 0,0 0,0 0,0 0,0 0,0 0,0 0,0 0,0 0,0 0,0 0,0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1193 386,'2'0,"-4"0,2 0,0 0,0 0,0 0,0 0,0 0,0 0,0 0,0 0,0 0,0 0,0 0,0 0,0 0,0 0,0 0,0 0,0 0,0 0,0 0,0 0,0 0,0 0,0 0,0 0,0 0,0 0,0 0,0 0,0 1,0-1,0 0,0 0,1 0,-1 1,0-1,0 0,1 1,-1-1,0 0,0 0,0 0,1 0,-1 0,1 1,-1-1,0 0,1 0,-1 0,0 0,1-1,0 1,-1 0,0 0,1 0,-1 0,1 0,0 0,-1 0,1 0,-1 0,1-1,-1 1,1 0,-1 0,0 0,1 0,-1 0,1 0,-1 0,0 0,1 1,-1-1,0 0,1 0,-1 0,1 1,-1-1,0 0,1 0,-1 1,0-1,1 0,-1 0,0 0,1 0,-1 0,1 0,0 0,-1 0,1-1,-1 1,1 0,-1 0,1 0,-1-1,1 1,-1 0,0 0,1 0,-1 0,1-1,-1 1,0 0,1 0,-1 0,0 0,0 0,1 0,-1 0,0 0,1 0,-1 0,0 0,0 0,1 1,-1-1,0 0,0 0,1 0,0 0,-1 0,1 0,-1 0,0 1,1-1,-1 0,0-1,1 1,-1 0,0 0,1 0,0 0,-1 0,1 0,-1 0,0 0,1 0,-1 0,0 0,0 0,0 0,1 0,-1 0,0 0,0 0,0 0,1 0,-1 0,0 0,0 0,1 0,-1 0,0 0,0 0,0 0,1 1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412 585,'2'0,"-4"0,2 0,0 0,0 0,0 0,0 0,0 0,0 0,0 0,0 0,0 0,0 0,0 0,0 0,0 0,1 0,-1 0,0 0,1 0,-1 0,0 0,1 0,-1 0,0 0,0 0,0 0,1 0,-1 0,0 0,0 0,0 0,0 0,0 0,0 0,0 0,0 0,0 0,0 0,0 0,-1 0,1 0,-1 0,1 0,-1 0,1 0,0 0,-1 0,1 0,0 0,0 0,-1 0,1 0,0 0,0 0,0 0,0 0,-1 0,1 0,0 0,0 0,0 0,0 0,0 0,1 0,-1 0,1 0,-1 0,1 0,0 0,-1 0,1 0,0 0,-1 0,1 0,1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446 578,'2'0,"-4"0,2 0,0 0,0-1,0 1,0 0,-1 0,1-1,0 1,0 0,-1 0,1 0,-1 0,1 0,-1 0,0 0,1 0,-1 0,0 0,0 1,0-1,0 1,1-1,-1 1,0-1,0 1,1 0,-1-1,1 1,-1 0,1-1,0 1,0-1,0 1,0-1,-1 1,2-1,-1 0,0 1,0-1,0 1,0-1,1 0,-1 0,0 1,1-1,-1 0,1 0,0 0,-1 0,1 0,0 1,-1-1,1 0,0-1,0 1,-1 0,1 0,-1 0,1 0,-1 0,1 0,0 0,-1 1,0-1,1 0,-1 0,0 0,0 0,0 0,1 0,-1 0,0 1,0-1,0 0,0 0,0 1,0-1,-1 0,1 1,0-1,0 0,0 0,-1 0,1 1,0-1,0 0,-1 0,1 0,0 0,-1 0,1 0,0 0,0 0,0 0,0 0,-1 0,1 0,0-1,0 1,1-1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455 584,'2'0,"-4"0,2 0,0 0,0 0,0 0,0 0,0 0,0 0,0 0,-1 1,1-1,0 0,0 0,-1 0,1 0,0 1,0-1,0 0,0 0,1 1,-1-1,0 0,0 1,0-1,1 1,-1-1,0 1,0-1,1 0,-1 1,0-1,0 1,0-1,0 1,0-1,0 1,0-1,-1 0,1 1,-1-1,1 1,-1-1,1 1,-1-1,0 0,1 1,-1-1,0 0,1 0,-1 0,1 0,0 0,0-1,0 1,0-1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465 571,'2'0,"-4"0,2 0,0 0,0 0,0 0,0 0,0-1,0 1,0 0,0 0,0 0,0 0,0 0,0 0,0 0,0 0,0 0,0 0,0 0,0 1,0-1,0 1,0-1,0 1,0 0,0 0,-1 0,1 0,0 0,0 0,0 0,0-1,0 1,0 0,0 0,0 0,0-1,0 1,0-1,0 1,0-1,0 1,0-1,0 1,0-1,0 0,0 0,0 1,0-1,1 0,-1 0,0 0,0 1,1-1,-1 0,0 0,0 0,1 0,-1 0,1 0,-1 0,0 0,2-1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458 579,'2'0,"-4"0,2 0,0 0,0 0,0 0,0 0,0 0,0 0,0 0,0 0,0 0,0 0,1 0,-1 0,1 0,0 0,0 0,-1 0,1 0,0 0,0 0,-1 0,1 0,0 0,-1 0,1 0,0 0,-1 0,1 0,-1 0,1 0,-1 0,0 0,2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503 595,'2'0,"-4"0,2 0,0 0,0 0,0 0,0 0,0 0,0 0,0 0,0 0,0 0,0 0,0 0,0 0,0 0,0 0,0 0,0 0,0 0,0 0,1 0,-1 0,1 0,0 0,-1 0,1 0,-1 0,1 0,-1 0,1 0,-1 0,0 0,1 0,-1 0,0 0,0 0,1 0,-1 0,0 0,0 0,0 0,2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534 580,'2'0,"-4"0,2 0,-1 0,1 0,-1 0,0 1,1-1,-1 0,1 1,-1-1,1 0,-1 1,1-1,-1 1,1-1,0 1,0-1,0 0,0 1,0-1,0 0,0 1,1-1,-1 1,0-1,1 1,0-1,-1 1,1-1,-1 1,1-1,-1 1,1-1,-1 0,1 1,-1-1,0 1,0 0,0-1,0 0,0 1,0-1,0 1,0-1,-1 1,0-1,0 1,1-1,-1 1,0-1,0 0,0 1,0-1,0 0,1 0,-1 0,0 0,1 0,-1 0,1 0,-1 0,1 0,0 0,-1 0,1 0,0-1,0 1,-1 0,1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537 595,'2'0,"-4"0,2 0,0 0,1 0,-1 0,0 0,0 0,1 0,-1 0,1-1,-1 1,1 0,-1 0,1 0,-1-1,1 1,-1 0,1-1,-1 1,0 0,0-1,1 1,-1 0,0 0,0 0,0-1,0 1,0 0,0 0,0 0,0 0,0 0,0-1,0 1,0 0,0 0,-1 1,1-1,0 0,-1 0,1 0,0 0,0 0,-1 1,1-1,0 1,-1-1,1 1,0-1,0 0,-1 1,1-1,0 1,0-1,0 0,0 0,0 1,0-1,0 0,0 0,1 0,-1 1,0-1,0 0,0 0,0 0,0 0,0 0,1 0,-1 0,0-1,1 1,-1 0,0 0,1-1,-1 1,1 0,-1 0,0-1,1 1,-1 0,0 0,0 0,0 0,1 0,-1-1,0 1,0 0,0 0,0 0,0 0,1 0,-1 1,0-1,0 0,1 0,-1 0,0 1,0-1,0 0,0 0,0 1,0-1,0 0,0 0,0 1,0-1,0 0,0 0,0 0,0 0,0 0,0 0,0 0,0 0,1 0,-1 0,0-1,0 1,0 0,1-1,-1 1,0-1,0 1,1-1,-1 1,0-1,1 1,-1 0,0-1,0 1,1 0,-1 0,0-1,0 1,1 0,-1 0,0 0,1 0,-1 0,0 0,1 1,-1-1,0 0,1 0,-1 1,0-1,0 1,1-1,-1 1,0 0,0-1,0 1,0-1,1 1,-1-1,0 1,0-1,0 0,0 1,0-1,0 0,0 0,0 0,0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566 574,'2'0,"-4"0,2 0,0 0,0 0,0 0,0 0,0-1,0 1,0 0,0 0,0 0,0 0,0 0,0 0,0 0,0 0,0 1,0-1,0 1,0 0,0-1,0 1,0 0,0 0,0 0,0 1,0-1,0 0,-1 0,1 0,0 0,1 0,-1 1,0-1,0 0,0 0,0 0,0-1,0 1,0 0,1-1,-1 1,0-1,0 1,1-1,-1 1,0-1,1 0,-1 0,0 0,1 0,-1 0,0 1,0-1,1-1,0 1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558 587,'2'0,"-4"0,2 0,0 0,0 0,0 0,0 0,1 0,-1 0,0 0,1-1,0 1,0 0,0 0,0 0,0 0,0 0,0-1,0 1,0 0,0 0,0 0,0 0,-1 0,1-1,0 1,-1 0,1 0,1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1207 398,'2'0,"-4"0,2 0,0 0,0 0,0 0,0 0,0 0,0 0,0 0,0-1,0 1,0 0,0 0,0 0,0 0,0 0,0 0,1 1,-1-1,0 0,0 1,0-1,0 1,1-1,-1 1,0-1,0 1,1-1,-1 1,0-1,0 1,1-1,-1 0,0 0,1 1,-1-1,0 0,1 0,-1 0,1 0,-1 0,0 0,1 0,-1 0,1-1,-1 1,1 0,-1-1,1 1,-1-1,1 1,-1 0,0-1,0 1,0 0,1 0,-1 0,0 0,0 0,0-1,0 1,0 0,0 0,0 0,0 0,0 0,0 1,0-1,0 1,0 0,0-1,0 1,0 0,0 2,0-2,0 0,0 0,0 0,0 1,-1 1,1-2,0 2,0-1,0-1,0-1,0 1,0 0,0-1,-1 1,1 0,0-1,0 1,-1 0,1-1,0 0,0 1,-1-1,1 0,0 0,-1 0,1 0,0 0,-1 0,1 0,-1 0,1 0,0 0,-1-1,1 1,0 0,0 0,0-1,-1 1,1 0,0-1,0 1,0-1,0 1,0-1,0 1,0 0,0 0,0-1,0 1,0-1,0 1,0 0,1-1,-1 1,2-1,-1 1,1-1,-1 0,0 1,1 0,0-1,-1 1,1-1,-1 1,0 0,0 0,-1 0,0 0,1 0,-1 0,1-1,-1 1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623 585,'2'0,"-4"0,2 0,0 0,0 0,0 0,0 0,0 0,0 0,0 0,0 0,0 0,0 0,0 0,1 0,-1 0,0 0,0 0,1 0,-1 0,1 0,-1 0,1 0,-1 1,1-1,-1 0,0 0,1 1,-1-1,0 1,0-1,0 1,0-1,0 0,-1 1,1 0,0-1,-1 1,1-1,-1 0,0 1,1-1,-1 0,1 1,-1-1,0 0,1 0,-1 0,1 0,0 0,-1 0,1 0,-1 0,1-1,0 1,0 0,0 0,-1 0,1-1,0 1,0-1,0 1,0 0,0-1,1 1,-1-1,0 1,1-1,-1 1,1 0,-1-1,1 1,-1 0,1-1,0 1,0 0,2-1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669 477,'2'0,"-4"0,3-1,-1 1,0 0,0 0,0 0,0 0,0 0,0 0,0-1,0 1,1 0,-1 0,0 0,0 0,0 0,0 0,0 0,0 0,0 0,0 0,0 0,0 0,0 0,0 0,0 0,0-1,0 1,0 0,0 0,0 0,0 0,1 1,-1-1,0 0,0 0,0 0,0 1,1-1,-1 1,0 0,1-1,-1 1,0 1,1-1,-1 0,0 0,0 0,1 1,-1-1,0 2,0-2,1 1,-1 0,0 0,0 0,0 1,0-1,0 0,0 0,-1 1,1-1,0 0,0 0,0 0,0 0,0-1,0 1,0 0,0-1,0 1,0-1,0 1,0-1,0 1,0 0,1-1,-1 1,0-1,0 1,0-1,0 1,0 0,0-1,0 1,0 0,0-1,0 1,0-1,-1 0,1 1,0-1,0 1,0-1,0 0,-1 0,1 1,0-1,0 1,0 0,0-1,0 0,0 0,0 0,0 0,0-1,0 1,0 0,0 0,0 0,0 0,0-1,0 1,0 0,0-1,-1 1,1-1,0 1,0 0,0-1,0 1,0-1,0 1,0-1,0 1,0 0,0-1,0 1,0-1,0 1,0 0,0-1,0 1,0-1,0 1,0-1,0 1,0-1,0 1,0-1,0 0,0 1,0-1,0 1,0-1,0 0,0 1,0-1,0 1,0-1,0 1,0-1,0 0,0 1,0-1,0 1,0-1,0 1,0-1,0 1,0-1,0 1,0-1,-1 1,1-1,0 1,0-1,0 1,0-1,0 0,0 1,0-1,0 0,0 1,0-1,0 0,0 0,0 1,0-1,0 0,0 1,0-1,0 0,0 0,0 1,0-1,0 0,0 0,0 1,0-1,0 0,0 0,0 0,0 0,0 0,0 0,0 1,0-1,0 0,0 0,0 0,0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703 543,'2'0,"-4"0,2 0,0 0,0 0,0 0,0 0,0 0,0 0,0 0,0 0,0 0,0 0,0 0,0 0,0 0,1 0,-1 0,1 0,-1 0,0 0,1 0,-1 0,1 0,0 0,0 0,-1 0,1 0,0 1,0-1,-1 0,1 0,0 0,-1 0,1 0,0 0,-1 0,0 0,1 0,-1 0,0 0,1 0,-1 0,0 0,0 0,0 0,1 0,-1-1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707 533,'2'0,"-4"0,2 0,0 0,0 0,0 0,0 0,0 0,0 0,1 0,-1-1,1 1,0 0,0 0,0 0,0 0,0 0,1 0,-1 0,0 0,0 0,-1 0,1 0,-1 0,1 0,-1 0,1 0,-1 0,2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748 525,'2'0,"-4"-1,1 1,1 0,0 0,0-1,0 1,0 0,0 0,0-1,0 1,0 0,0 0,0-1,1 1,-1 0,0 0,1 0,-1 0,1-1,-1 1,1 0,-1 0,1 1,-1-1,1 0,-1 0,0 1,0-1,1 1,-1 0,0-1,-1 2,1-1,-2 2,1-1,1-1,-1 0,0 0,0 0,0 1,1-1,-1 0,1 0,-1-1,1 1,-1 0,1 0,0-1,-1 2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739 556,'2'0,"-4"0,2 0,0 0,0 0,0 0,0 1,0-1,0 0,-1 0,1 0,0 0,0 0,0 0,0 0,0 0,0 0,0 0,0 0,0 0,1 0,-1 0,0 1,0-1,1 0,-1 0,0 0,1 1,-1-1,0 0,0 0,1 0,-1 1,0-1,1 0,-1 0,0 1,0-1,0 0,0 0,0 0,0 1,0-1,0 0,0 0,0 0,0 0,0 0,0 0,0 0,0 0,0 0,0 0,0 0,0 0,0 0,0 0,0 0,0 0,0 0,0 0,0 0,0 0,0 0,0 0,0 0,0 0,0 0,0 0,0 0,0 0,0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423 236,'2'0,"-4"0,2 0,0 0,0 0,0 0,0 0,0 0,0 0,0 0,-1 0,1 0,0 0,0 0,0 0,0 0,0 0,0 0,0 0,0 0,0-1,0 1,0 0,0 0,0 0,0 0,0 0,0 0,0 0,0 0,-1 0,1 0,0 0,0 0,0 0,0 0,0-1,0 1,0 0,0 0,0 0,0 0,0 0,0 0,0 0,0 0,0 0,0 0,0 0,0 0,0 0,0 0,0 0,0 0,0 0,0 0,0 0,0 0,0 0,0 0,0 0,0 0,0 0,0 0,0 0,0 0,0-1,0 1,-1 0,1 0,0 0,0 0,0 0,0 0,0 0,0 0,0 0,0 0,0 0,0 0,0 0,0 0,0 0,0 0,0 0,0 0,0 0,0 0,0 0,0 1,0-1,0 0,0 0,0 0,0 0,0 0,0 0,0 0,0 0,0 0,0 0,0 1,0-1,0 0,0 0,0 0,0 0,0 0,0 0,1 1,-1-1,0 0,0 0,0 0,0 1,0-1,1 0,-1 0,0 0,0 0,0 1,0-1,0 0,0 0,0 0,0 0,0 0,1 0,-1 0,0 0,0 0,0 0,0 0,0 0,0 0,1 0,-1 0,0 0,1 0,-1 0,0 0,1 0,-1 0,0 0,1 0,-1 0,1-1,-1 1,1 0,-1 0,1 0,-1 0,0 0,1-1,-1 1,1 0,-1 0,0 0,1 0,-1 0,0 0,1 0,-1 0,0 0,1 0,-1 0,0 0,0 0,1 0,-1 0,0 0,1 0,-1 1,0-1,1 0,-1 0,0 0,0 0,1 1,-1-1,0 0,0 0,0 0,1 1,-1-1,0 0,0 0,0 0,0 0,0 0,0 0,0 1,0-1,1 0,-1 0,0 0,0 0,0 0,0 0,0 0,0 0,0 0,0 0,0 0,0 0,1 0,-1 0,1-1,-1 1,0 0,0 0,1 0,-1 0,0-1,1 1,-1 0,1 0,-1 0,0 0,1 0,-1 0,0 0,1 0,-1-1,1 1,0 0,-1 0,1 0,0 0,-1 0,1 0,0 0,-1 0,1 0,-1 0,1 0,0 0,-1 0,1 0,-1 0,1 0,0 0,-1 0,1 1,-1-1,0 0,1 0,-1 0,1 0,-1 0,0 0,1 0,-1 0,0 0,1 0,-1 0,1 0,-1 0,1 1,-1-1,1 0,0 0,-1 0,0 0,1 0,-1 1,1-1,-1 0,1 0,0 1,-1-1,1 0,-1 0,1 1,-1-1,0 0,1 0,-1 0,0 0,1 1,-1-1,0 0,1 0,-1 0,0 0,1 1,-1-1,0 0,0 0,1 0,-1 0,0 0,1 0,-1 0,0 0,1 0,-1 0,0 0,1 0,-1 0,0 0,0 0,1 0,-1 0,0 0,1 0,-1 0,0 0,0 0,0 0,0 0,0 0,1 0,-1 0,0 0,0 0,0 0,0 0,0 0,0 0,0 0,0 0,1 0,-1 0,0 0,0 0,0 0,0-1,1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664 67,'2'0,"-4"0,2 0,0 0,0 0,0 0,0 0,0 0,0 0,0 0,0-1,0 1,0 0,0 0,0 0,0 0,0 0,0 0,0 0,0 0,0 0,0 0,0 0,0-1,0 1,0 0,1 0,-1 0,0 0,0 0,0 0,0 0,0 0,0 0,0-1,0 1,0 0,0 0,0 0,0 0,0 0,0 0,0 0,0 0,0 0,0 0,0 0,0 0,0 0,0 0,0 0,0 0,0 0,0 0,-1 0,1 0,-1 0,1 1,0-1,-1 0,1 0,0 0,-1 0,1 0,0 1,0-1,0 0,0 0,-1 0,1 0,0 0,0 0,0 0,0 0,0 0,1-1,-1 1,0-1,1 1,-1-1,1 1,-1-1,0 1,1-1,-1 1,1-1,-1 1,0 0,1-1,-1 1,0 0,0 0,0 0,1 0,-1-1,0 1,0 0,0 0,0 0,0 0,0 0,0 0,0 0,0 0,0 0,1 1,-1-1,0 1,0 0,0-1,0 1,0 0,0 0,0 0,0 0,0 0,-1 1,1-1,0 0,0 0,0-1,0 1,0 0,0-1,0 1,0-1,0 1,0-1,0 0,0 1,0-1,0 0,-1 1,1-1,0 0,0 0,0 1,0-1,0 0,0 0,0 0,0 0,0 1,0-1,0 0,1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672 82,'2'0,"-4"0,2 0,0 0,0 0,0 0,0 0,1 0,-1 0,0 0,0 0,0 0,0 0,0 0,1 0,-1 0,0 0,0 0,0 0,0 0,0 0,0 0,0 0,0 0,0 0,-1 0,0 0,0 0,0 0,0 0,-1 0,1 0,0 0,0 0,0 0,0 0,1 0,-1 0,1 0,-1-1,1 1,-1 0,1 0,0 0,0 0,-1 0,1 0,0 0,0 0,0 0,0 0,-1 0,1 0,0 0,0 0,0 0,0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718 70,'2'0,"-4"0,2-1,0 1,0 0,0 0,0 0,0-1,0 1,0 0,-1 0,1 0,0-1,-1 1,0 0,0 0,0 0,0 0,0 0,0 0,-1 1,1-1,0 0,0 1,0-1,0 1,0 0,0 0,0-1,0 1,0 0,0 0,1 0,-1-1,1 1,-1 0,1-1,0 1,0-1,-1 0,1 1,0-1,0 0,0 1,0-1,1 0,-1 0,1 0,-1 0,1 0,0 0,0 0,0 0,0 0,2 0,-2-1,0 1,0 0,0 0,0 0,0 0,0 0,0-1,-1 1,1 0,0 1,-1-1,1 0,-1 0,0 0,1 0,-1 1,0-1,0 0,1 1,-1-1,0 1,0-1,0 1,0-1,-1 1,1-1,0 1,-1-1,1 1,0-1,-1 0,1 0,0 1,-1-1,1 0,-1 0,1 0,-1-1,1 1,0 0,-1 0,1 0,0-1,0 1,0 0,0-1,0 1,0-1,0 1,0-2,1 2,-1-1,0 1,0 0,1-1,-1 1,0 0,0 0,1-1,-1 1,0 0,0 0,2-1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731 205,'2'0,"-4"0,2 0,0 0,0-1,0 1,0 0,0 0,-1 0,1 0,0 0,0 0,0 0,0 0,0 0,0 0,0 0,0 0,0 0,0 0,0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1243 383,'2'0,"-4"0,2 0,0 0,0 0,0 0,0 0,0 0,1 0,-1 0,1 0,-1 1,0-1,1 0,-1 1,0-1,1 0,-1 0,0 1,1-1,-1 0,0 0,0 1,1-1,-1 0,0 0,1 1,-1-1,0 0,0 0,1 0,-1 0,0 0,1 0,-1 0,0 0,1 0,0 0,0-1,0 1,-1 0,1 0,-1 0,0 0,1-1,0 1,-1 0,0 0,0 0,0 0,1 0,-1 0,0 0,1 0,-1 1,0-1,0 0,1 0,-1 1,0-1,0 0,0 0,0 1,1-1,-1 0,0 0,0 0,0 1,1-1,-1 0,0 0,0 0,0 0,0 0,1 0,-1 0,0 0,1 0,-1 0,1 0,-1 0,0 0,1 0,-1 0,0 0,0-1,1 1,-1 0,0 0,0 0,1 0,-1 1,0-1,0 0,0 0,1 0,-1 0,0 0,0 0,0 0,0 0,1 0,-1 0,0 1,0-1,0 0,1 0,-1 0,0 0,0 0,1 0,-1 0,0 0,0 0,1 0,-1 0,0 0,1 0,-1 0,0 0,1 0,-1 0,0 0,0-1,1 1,-1 0,0 0,0 0,1 0,-1 0,1 0,-1 0,0 0,0 0,0 0,1 0,-1 0,0 0,1 0,-1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723 78,'2'0,"-4"0,2 0,0 0,0 0,0 0,0 0,0 0,0 0,0 0,0 0,0 0,0 1,0-1,0 0,0 0,0 1,0-1,0 1,0-1,0 1,0-1,0 1,0-1,0 1,0-1,0 0,0 1,0-1,0 0,0 0,0 1,0-1,0 0,0 0,0 0,0 0,0 0,0 0,0 0,0 0,0 0,0 0,0 0,1-1,-1 1,0-1,1 0,-1 1,1 0,-1-1,0 1,1-1,-1 1,0 0,0 0,1 0,-1-1,0 1,0 0,1 0,-1 0,0 0,0 0,0 0,1 0,-1 0,0 1,0-1,0 0,1 1,-1-1,0 0,0 1,0-1,0 1,0-1,0 0,0 0,0 1,0-1,0 0,0 0,0 0,0 0,0 0,0 0,0 0,0 0,0 0,1 0,-1 0,0-1,1 1,-1 0,0-1,1 1,-1-1,0 1,1 0,-1-1,0 1,0 0,1 0,-1 0,0 0,0-1,1 1,-1 0,0 0,0 0,1 1,-1-1,0 0,0 1,1-1,-1 0,0 0,0 1,0-1,0 0,0 0,0 1,0-1,0 0,1 0,-1 0,0 1,0-1,0 0,0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754 70,'2'0,"-4"0,2 0,0 0,0 0,0 0,0 0,0 0,0 0,0-1,0 1,0 0,0 0,0 0,0 0,0 0,0 0,0 1,1-1,-1 1,0 0,0 0,0 0,0 0,0 0,0 1,0-1,0 1,0 0,-1-1,1 1,0 0,0 0,-1-1,1 1,0-1,0 1,0-1,-1 0,1 1,0-1,0 0,-1 0,1-1,0 1,0 0,0-1,0 0,0 1,0-1,0 0,0 0,0 1,0-1,0 0,0 0,0 0,0 0,0 0,0 0,0 0,1-1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756 77,'2'0,"-4"0,2 0,0 0,0 0,0 0,0 0,0 0,0 0,-1-1,1 1,0 0,0 0,1 0,-1 0,0 0,0 0,0-1,0 1,1 0,-1 0,0 0,1 0,-1 0,1 0,-1-1,1 1,0 1,0-1,-1 0,1 0,-1 0,1 0,-1 1,1-1,-1 0,0 0,1 1,-1-1,0 0,0 0,0 1,0-1,0 0,0 0,0 1,0-1,0 0,0 0,-1 1,1-1,-1 0,1 0,-1 0,1 0,0 0,-1 0,1 0,-1 0,1 0,0 0,-1 0,1 0,0-1,0 1,0 0,-1 0,1 0,0 0,0-1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774 79,'2'0,"-4"0,2 0,1 1,-1-1,0 0,0 0,0 1,0-1,0 0,0 1,0-1,0 1,0-1,0 1,-1 0,1-1,0 0,0 1,0-1,0 0,0 0,0 1,0-1,0 0,0 0,0 0,0 0,0 0,0 0,0 0,0 0,0 0,0 0,0-1,0 1,1-1,-1 1,0-1,1 0,-1 1,0-1,1 1,-1-1,1 1,-1-1,1 1,-1 0,0-1,1 1,-1 0,0 0,0 0,0 0,1-1,-1 1,0 0,0 0,1 0,-1 0,1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793 79,'2'0,"-4"0,2 1,0-1,0 0,-1 1,1 0,0-1,0 1,0-1,0 1,-1 0,1 0,0 0,0-1,0 1,0 0,0-1,0 1,0-1,0 1,0-1,0 0,0 0,1 0,-1 1,0-1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792 78,'2'0,"-4"0,2-1,0 1,0 0,0 0,0 0,0 0,0 0,0 0,0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795 67,'2'0,"-4"0,2 0,0 0,0 0,0 0,0 0,0 0,0 0,0 0,0 0,0 0,0 0,0 0,0 0,0 0,0 0,0 0,0 0,0 0,0 0,0 0,0 0,0 0,0 0,0 0,0 0,0 0,0 0,0 0,0 0,0 0,0 0,0 0,0 0,0 0,0 0,0 0,0 0,0 0,0 0,0 0,0 0,0 0,0 0,1 0,-1 0,0 0,0 0,0 0,0 1,0-1,0 0,0 0,0 0,1 0,-1 0,0 0,0 0,0 0,0 0,0 1,0-1,0 0,0 0,0 0,0 0,0 0,0 1,0-1,0 0,0 0,0 0,0 0,0 0,0 0,0 0,0 0,0 0,0 0,0 0,0 0,0 0,0 0,0 0,0 0,0 0,0 0,0 0,0 0,0 0,0 0,0 0,0 0,0 0,0 0,0 0,0 0,0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798 74,'2'0,"-4"0,2 0,0 0,0 0,0 0,0 0,0 0,0 0,0 0,0 0,0 0,0 0,0 0,0 0,0 0,0 0,0 0,1 1,-1-1,0 1,0-1,1 1,-1-1,0 1,0 0,0 0,0 0,0 0,0 0,0 0,0 0,0-1,0 1,0-1,0 1,0-1,0 0,0 1,0-1,0 0,0 0,0 0,-1 1,1-1,0 0,0 0,0 0,0 0,0 0,0 0,0 0,0 0,0 0,0 0,0 0,1 0,-1 0,0-1,0 1,0-1,1 1,-1-1,0 1,0-1,1 1,-1-1,0 0,1 1,-1-1,1 1,-1-1,0 1,1-1,-1 0,0 1,1-1,-1 1,0 0,1-1,-1 1,0 0,0 0,0-1,1 1,-1 0,0 0,0 0,0 0,0 0,0 0,1 0,-1 1,0-1,0 0,0 1,1 0,-1-1,0 1,0-1,0 1,0 0,0-1,0 1,0-1,0 0,0 0,0 1,0-1,0 0,0 0,0 0,0 0,0 1,0-1,0 0,0 0,0 0,0-1,0 1,0-1,1 1,-1-1,0 1,0-1,1 1,-1-1,0 0,1 1,-1-1,0 1,1-1,-1 1,0 0,1-1,-1 1,0 0,0 0,0-1,0 1,0 0,1 0,-1 0,0 0,0 0,0 0,1 1,-1-1,0 0,0 1,1-1,-1 1,0-1,0 1,1 0,-1-1,0 1,0-1,0 1,0-1,0 1,0-1,1 1,-1-1,0 0,0 0,0 1,0-1,0 0,0 0,0 0,0 0,0 0,0 0,0 0,0 1,0-1,0 0,0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827 82,'2'0,"-4"0,2 0,0 0,1 0,-1 0,0 0,0 0,0 0,1 0,-1-1,0 1,0 0,0 0,1 0,-1 0,0-1,0 1,1 0,-1 0,0-1,0 1,0 0,0 0,1-1,-1 1,0 0,0 0,0 0,0-1,0 1,0 0,0 0,0 0,0 0,0 0,0 0,0 0,0 0,0 0,0 0,0-1,0 2,-1-1,1 0,-1 0,1 0,0 1,-1-1,1 1,0-1,-1 0,1 1,-1-1,1 1,0-1,0 1,0 0,-1-1,1 1,0-1,0 0,0 1,0-1,0 0,0 1,0-1,1 0,-1 0,0 1,0-1,0 0,1 0,-1 0,0 0,1 0,-1 0,0 0,2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842 78,'2'0,"-4"0,2 0,0 0,0 0,1 0,-1 1,0-1,0 0,0 0,0 1,1-1,-1 1,0-1,0 1,0-1,0 1,0-1,0 1,0-1,0 1,0-1,0 0,0 1,0-1,0 0,0 0,0 0,0 1,0-1,0 0,0 0,0 0,0 0,0 0,0 0,0 0,0 0,0 0,0 0,0-1,1 1,-1-1,0 1,0-1,0 0,1 1,-1-1,0 1,1-1,-1 0,0 1,1-1,-1 1,0-1,1 1,-1-1,0 1,1 0,-1 0,0-1,0 1,0 0,1 0,-1 0,0 0,0 0,0 0,1 0,-1 0,0 0,0 0,0 0,1 0,-1 0,0 0,1 1,-1-1,0 1,0-1,1 1,-1-1,0 1,0-1,0 1,1 0,-1-1,0 1,0 0,0-1,0 1,0 0,0-1,0 1,0-1,0 0,0 1,0-1,0 0,0 0,0 1,0-1,0 0,0 0,0 0,1 0,-1 0,0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1251 397,'2'0,"-4"0,2 0,0 0,0 0,0 0,0 0,0 0,0 0,0 0,1 0,-1 0,1 0,-1 0,1-1,-1 1,0 0,0 0,1 1,-1-1,1 0,-1 0,0 0,1 0,-1 0,1 0,-1 0,1 1,-1-1,0 0,1 0,-1 0,1 1,0-1,0 1,-1-1,1 0,-1 0,0 0,1 0,-1 0,0 1,1-1,-1 0,0 0,0 0,1 0,-1 0,0 0,0 0,0 0,0 0,0 0,0 0,0 0,0 0,0 1,0-1,0 0,-1 1,1-1,-1 0,1 1,-1 0,0 0,0-1,0 1,0 0,0 0,0-1,1 1,-1-1,1 1,-1-1,1 1,-1-1,1 1,-1-1,1 1,0-1,-1 1,1-1,0 0,-1 1,1-1,0 0,0 0,0 1,0-1,0 0,0 0,0 0,0 1,1-1,-1 0,0 0,0 0,1 0,-1 0,0 1,0-1,1 0,-1 0,0 0,1 0,-1 0,0 0,1 1,-1-1,1 0,0 0,-1 0,1 0,-1 0,0 0,1 0,0 0,-1 0,1 0,-1 0,1 0,-1 0,0 0,1 0,-1 0,0 0,0-1,1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874 67,'2'0,"-4"0,2 0,0 0,0 0,0-1,0 1,0 0,0 0,0 0,0 0,0 0,0 0,0 0,0 0,0 0,0 0,0 0,0 0,0 0,0 1,0-1,0 1,0 0,0-1,0 1,0 0,0 0,0 0,0 0,0 0,0 0,-1 1,1-1,0-1,0 1,0 0,0 0,0 0,0 0,0-1,0 1,0-1,0 1,0-1,0 1,0-1,0 0,0 1,1-1,-1 0,0 0,0 1,0-1,0 0,0 0,1 0,-1 0,0 1,0-1,0 0,0 0,1 0,-1 0,0 0,0 0,0 0,1 0,-1 0,0-1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866 74,'2'0,"-4"0,2 0,0 0,0 0,0 0,0 0,0 0,0 0,0 0,0 0,0 0,1 0,-1 0,1 1,0-1,0 0,0 0,-1 0,1 0,0 0,0 0,-1 0,1 1,0-1,-1 0,0 0,1 0,-1 0,0 0,1 0,-1 0,0 0,0 0,0 0,1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886 79,'2'0,"-4"0,2 0,0 0,0 0,0 0,0 0,0 0,0 0,0 0,0-1,0 1,0 0,0 0,1 0,-1 0,0 0,0-1,1 1,-1 0,0 0,1 0,-1 0,0 0,1 0,-1 0,1 0,-1 0,1 0,-1 0,0 1,1-1,-1 0,1 0,-1 0,0 0,0 1,1-1,-1 0,0 0,0 1,0-1,1 0,-1 0,0 1,0-1,0 0,0 1,0-1,0 1,0-1,-1 0,1 1,0-1,-1 1,1-1,0 1,-1-1,1 0,-1 1,0-1,1 0,-1 0,1 1,-1-1,1 0,0 0,-1 0,1 0,0 0,-1 0,1 0,0 0,0-1,-1 1,1 0,0 0,0 0,0 0,0-1,-1 1,1 0,0 0,0-1,0 1,0 0,0-1,1 1,-1 0,0-1,0 1,0 0,0-1,0 1,1 0,-1 0,0-1,0 1,0 0,0 0,1-1,-1 1,1-1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936 77,'2'0,"-4"0,2 0,-1 0,1 0,0 0,0 0,-1 0,1 0,0 0,-1 0,1 0,0 0,-1 0,1 0,-1 1,1-1,-1 0,1 0,0 1,-1-1,1 0,0 0,-1 1,1-1,0 0,0 1,-1-1,1 0,0 0,0 1,0-1,0 1,0-1,-1 0,1 0,0 1,0-1,0 0,0 0,0 1,1-1,-1 0,0 0,0 0,0 0,0 1,0-1,0 0,0 0,0 0,0 0,0 0,1 0,-1 0,0 0,0 0,0 0,1 0,-1 0,1 0,-1-1,0 1,1 0,-1-1,1 1,-1 0,1-1,0 0,-1 1,1-1,-1 0,1 0,0 1,-1-1,1 0,-1 0,1 0,0 0,-1-1,1 1,-1 0,0 0,1 0,-1 0,1 0,-1 0,0 0,1 0,-1 0,0 0,0 0,1 0,-1 1,0-1,0 1,0-1,0 1,0 0,1-1,-1 1,0 0,0 0,0 0,0-1,0 1,0 0,0 0,0 0,0 0,0 0,0 0,0 1,0-1,0 1,-1 0,1 0,0 0,0 1,-1-1,1 0,0 0,-1 1,1-1,0 0,-1 1,1-1,0 0,-1 0,1 0,0 0,-1 1,1-2,0 1,0 0,0-1,0 1,0-1,-1 1,1-1,0 1,0-1,0 0,0 0,0 1,0-1,0 0,0 0,1 0,-1 1,0-1,0 0,0 0,1 0,-1 0,0 0,0 0,1 0,-1 0,0 0,1 0,-1 0,0 0,1 0,-1 0,0 0,1 0,-1 0,0 0,0 0,1 0,-1 0,0 0,1 0,-1 0,0-1,0 1,1 0,-1 0,0 0,1 0,-1-1,1 1,-1 0,1-1,-1 1,1 0,-1-1,0 1,1 0,-1-1,0 1,0 0,0 0,1-1,-1 1,0 0,0 0,0 0,0 0,0 0,0 0,0-1,0 1,0 0,-1 0,1 0,0 0,0 0,0 0,-1 1,1-1,-1 0,1 0,0 1,-1-1,1 1,-1-1,1 0,0 1,-1-1,1 1,0-1,0 0,0 1,-1-1,1 0,0 1,0-1,0 0,1 1,-1-1,0 0,0 1,0-1,1 0,-1 1,0-1,1 0,-1 0,1 1,-1-1,1 0,-1 0,1 0,-1 0,1 0,0 0,-1 0,1 0,-1-1,1 1,1-1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1010 78,'2'0,"-4"0,2-1,0 1,0 0,0 0,0 0,0 0,0-1,0 1,0 0,0 0,0 0,0 0,0-1,-1 1,1 0,0 0,-1 0,1 0,-1 0,1 0,-1 0,0 0,1 0,-1 0,0 1,1-1,-1 0,0 0,0 1,1-1,-1 0,1 1,-1-1,1 0,-1 1,1-1,0 0,-1 1,1-1,0 0,0 1,0-1,-1 0,1 1,0-1,0 1,0-1,0 0,0 1,0-1,0 0,0 0,0 1,0-1,0 0,0 0,1 1,-1-1,0 0,0 0,1 0,-1 0,0 0,0 0,1 1,-1-1,1-1,-1 1,1 0,0 0,-1 0,1 0,0-1,-1 1,1 0,0-1,0 1,0-1,-1 1,1-1,0 0,-1 1,1-1,-1 1,0 0,1-1,-1 1,0 0,0 0,0-1,1 1,-1 0,0 0,0 0,0-1,0 1,0 0,0 0,0 0,0 0,1 0,-1 0,0 0,0 0,0 0,0 0,0 0,0 0,0 0,0 0,0 0,0 1,0-1,0 1,0-1,0 1,0-1,-1 1,1 0,0-1,0 1,0-1,0 1,0-1,0 1,0-1,0 1,1-1,-1 0,0 0,0 1,0-1,0 0,1 0,-1 0,0 0,0 0,2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1024 76,'2'0,"-4"0,2 0,1 0,-1 0,0 0,0 0,0 0,0 0,0 0,0 0,0 0,0 0,0 1,0-1,0 1,0-1,0 1,0 0,0-1,0 1,0 0,-1-1,1 1,0 0,0-1,0 1,0-1,0 1,0-1,-1 0,1 1,0-1,0 0,0 0,0 0,0 0,0 0,0 0,0 0,0 0,0 0,0 0,0 0,0 0,0-1,1 1,-1-1,0 0,0 1,0-1,1 0,-1 1,1-1,-1 0,1 1,-1-1,0 0,1 1,-1-1,1 1,-1-1,1 1,-1 0,1-1,-1 1,1 0,0-1,-1 1,1 0,-1 0,0 0,1-1,-1 1,0 0,1 0,-1 0,0 0,1 0,-1 0,0 0,1 0,-1 0,0 1,2-1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1060 74,'2'0,"-4"0,1 0,1 0,0 0,0-1,0 1,0 0,-1 0,1 0,-1 0,0 0,0 1,0-1,0 0,0 1,0-1,-1 1,1 0,0-1,0 1,0 0,0 0,0-1,1 1,-1-1,1 1,-1 0,1-1,0 1,-1-1,1 1,0 0,0-1,0 1,0-1,0 1,0-1,1 1,-1-1,1 1,-1-1,1 0,-1 1,1-1,-1 0,1 0,-1 0,1 0,0 0,-1 0,1 0,0-1,0 1,0-1,0 1,0-1,0 1,0-1,0 1,0 0,0-1,0 1,-1 0,1-1,-1 1,1 0,0-1,-1 1,1 0,-1 0,0 0,1 0,-1 0,1 0,-1 0,0 0,1 0,-1 0,1 0,-1 0,1 0,-1 1,1-1,-1 0,1 1,-1-1,0 1,0-1,0 1,0-1,0 1,0-1,0 1,0-1,-1 1,1-1,-1 0,1 1,-1-1,0 0,1 0,-1 0,0 0,1 0,-1 0,0 0,1 0,-1-1,1 1,-1-1,1 1,0-1,-1 1,1 0,0-1,1 0,-1 1,0-1,0 1,1-1,-1 1,1-1,-1 1,1-1,-1 1,1 0,-1 0,0-1,1 1,-1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400 40,'2'0,"-4"0,2 0,0 0,0 0,0 0,0 0,0 0,0 0,0 0,0 0,0 0,0 0,0 0,0 0,0 0,0 0,0 0,0 0,0 0,0 0,0 0,0 0,0 0,0 0,0 0,0 0,0 0,0 0,0 0,0 0,0 0,0 0,0 0,0 0,0 0,0 0,0 0,0 0,0 0,0 1,0-1,0 0,0 1,0 0,0-1,-1 1,1 0,0 0,0 0,-1 0,1-1,0 1,0 0,-1-1,1 1,0 0,0-1,0 1,0-1,-1 0,1 0,0 1,0-1,0 0,0 0,0 0,0 1,0-1,0 0,0 0,0 0,0 0,0 0,0 0,0 0,-1 0,1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402 28,'2'0,"-4"0,2 0,0 0,0 0,0 0,0 0,0 0,0 0,0 0,0 0,0 0,0 0,0 0,0 0,0 0,0 0,0 0,0 0,0 0,0 0,0 0,0 0,0 0,0 0,0 0,0 1,0-1,0 0,0 0,0 0,0 0,1 1,-1-1,0 0,0 0,0 0,0 0,0 1,0-1,0 0,0 0,0 0,0 0,0 0,0 0,0 0,0 1,0-1,0 0,0 0,0 0,0 0,0 0,0 0,0 0,0 0,0 0,0 0,0 0,0 0,0 0,0 0,0 0,0 0,0 0,0 0,0 0,0 0,0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408 41,'2'0,"-4"0,2 0,0 0,0 0,0 0,0 0,0 0,0 0,0 0,0 0,0 0,0 0,0 0,0 0,0 0,0 0,0 0,0 0,0 0,0 0,0 1,0-1,0 1,0-1,0 1,0 0,-1-1,1 1,0 0,0 0,0 0,0 0,-1 0,1-1,0 1,0 0,0-1,0 1,0-1,-1 1,1-1,0 0,0 0,0 1,0-1,0 0,0 0,0 0,0 0,0 0,0 0,0 0,0 1,0-1,0 0,0 0,0 0,0 0,0 0,0 0,0-1,0 1,0 0,0-1,0 0,1 1,-1-1,0 1,1-1,-1 1,0-1,1 0,-1 1,1-1,-1 1,0-1,1 1,-1 0,1-1,-1 1,0 0,1-1,-1 1,0 0,1 0,-1 0,0 0,0-1,0 1,1 0,-1 0,0 0,0 0,0 0,0 0,0 0,0 0,1 0,-1 1,0-1,0 0,1 1,-1-1,0 0,0 1,0 0,0-1,0 1,0-1,0 1,0-1,0 1,0-1,0 1,0-1,0 0,0 1,0-1,0 0,0 0,0 1,0-1,0 0,0 0,0 0,0 0,0 1,0-1,0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1259 408,'2'0,"-4"0,2 0,1 0,-1 0,1 0,0 0,-1 0,0 0,0 0,1 1,-1-1,0 0,0 0,1 0,-1 0,0 0,0 0,0 0,0 0,0 0,0 0,1 0,-1 0,0 0,0 0,0 0,0 0,0 0,0 0,-1 0,0 0,1 0,-2 0,1 0,1 0,-1 0,0 0,0 0,0 0,1 0,-1 0,0 0,1 0,-1 0,0 0,1 0,0 0,-1 0,1 0,0 0,0 0,-1 0,1 0,0 0,0 0,0 0,0 0,0 0,0 0,0 0,-1 0,1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426 41,'2'0,"-4"0,2 0,0 0,0 0,0 0,0 0,0 0,0 0,0 0,0 0,0 0,0 0,0 0,0 0,0 0,0 0,0 0,0 1,1-1,-1 1,0-1,0 1,0 0,0 0,0 0,0 0,0 0,0 0,0-1,0 1,0 0,0-1,0 1,0 0,0-1,0 0,0 1,0-1,0 0,0 0,0 1,0-1,0 0,0 0,0 0,0 0,0 0,0 0,1 0,-1 0,1 0,-1-1,1 1,0-1,-1 0,1 0,0 1,0-1,-1 0,1 0,0-1,0 2,-1-1,1 1,-1-1,0 0,0 1,1 0,-1-1,0 1,0 0,0-1,1 1,-1 0,0 0,0 0,0-1,0 1,0 0,0 0,0 0,1 0,-1 0,0 0,0 0,0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449 50,'2'0,"-4"0,2 0,0 0,0 0,0 0,0 0,0 0,0 0,0-1,0 1,-1 0,1 0,0 0,0 0,0-1,-1 1,1 0,0 0,0 0,0 0,-1 0,1 0,0 0,0 0,-1 0,1-1,0 1,-1 0,1 0,0 0,-1 1,1-1,0 0,-1 0,1 0,-1 0,1 0,0 0,-1 0,1 1,0-1,-1 0,1 1,-1-1,1 0,0 0,0 1,-1-1,1 0,0 1,-1-1,1 0,0 1,0-1,0 0,-1 1,1-1,0 0,0 0,0 0,0 1,0-1,0 0,0 0,0 1,0-1,0 0,0 0,0 0,0 0,0 0,0 1,0-1,0 0,0 0,0 0,0 0,0 0,0 0,1 0,-1 1,0-1,0 0,0 0,0 0,0 0,1 0,-1 0,0 0,0 0,0 0,0 0,0 0,1 0,-1 0,0 0,0 0,1-1,-1 1,0 0,0 0,1 0,-1 0,0-1,1 1,-1 0,0-1,1 1,-1 0,0-1,0 1,0 0,1 0,-1-1,0 1,1-1,-1 1,0 0,0-1,0 1,1 0,-1 0,0 0,0-1,0 1,0 0,0 0,0 0,0 0,1 0,-1-1,0 1,0 0,0 0,0 0,0 0,0 0,0 0,0 0,0 0,0 0,0 0,0 0,0 1,0-1,0 1,0-1,0 0,0 1,0 0,0-1,0 1,0-1,0 1,0-1,0 0,0 1,0-1,0 0,0 1,0-1,1 0,-1 0,0 0,0 0,0 1,0-1,0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454 46,'2'0,"-4"0,2 0,0 0,0 0,0 0,0 0,0 0,0 0,0 0,0 0,0 0,0 0,0 0,0 0,0 0,0 0,0 0,0 0,0 0,0 0,0 0,0 0,0 0,0 0,0 0,0 0,0 0,0 0,0 0,0 0,0 0,0 0,0 0,0 0,0 0,0 1,0-1,0 0,0 1,0-1,0 1,0-1,0 1,0 0,0-1,-1 1,1-1,0 1,0-1,0 1,0-1,0 1,0-1,0 1,0-1,0 0,0 1,0-1,0 0,0 0,0 1,0-1,0 0,0 0,0 0,0 0,0 0,0 1,0-1,0 0,0 0,0 0,0 0,0 0,0 0,0 0,0 0,0 0,0 0,0 0,0 0,0 0,0 0,0 0,0 0,0 0,0 0,0 0,0 0,0 0,0 0,0 0,0 0,0-1,1 1,-1 0,0-1,0 1,1-1,-1 1,0-1,1 1,-1-1,0 0,1 1,-1-1,1 1,-1-1,0 0,1 1,-1-1,1 1,-1-1,0 1,1-1,-1 1,0-1,1 1,-1 0,0 0,0 0,1-1,-1 1,0 0,0 0,0 0,1 0,-1 0,0 0,0 0,1-1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473 48,'0'1,"0"-1,0 0,0 1,0-1,0 1,0-1,0 1,0 0,0-1,0 1,0 0,0-1,0 1,0-1,0 1,0-1,0 1,0-1,0 0,0 0,0 0,1 1,-1-1,0 0,0 0,0 0,2-2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481 41,'2'0,"-4"0,2 0,0 0,0 0,0 0,0 0,0 0,0 0,0 0,0 0,0 0,0 0,0 0,0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488 53,'2'0,"-4"0,2 0,0 0,0 0,0-1,0 1,0 0,0 0,0-1,0 1,0 0,0 0,0 0,0 0,0 0,0-1,-1 1,1 0,0 0,-1 0,1 0,-1 1,1-1,-1 0,1 0,-1 0,0 1,1-1,-1 0,1 1,-1-1,1 0,0 1,-1-1,1 0,0 1,-1-1,1 0,0 1,0-1,0 0,0 0,-1 1,1-1,0 0,0 1,0-1,0 0,0 0,0 0,0 0,0 1,0-1,1 0,-1 0,0 0,0 0,0 0,0 0,1 0,-1 0,1-1,-1 1,1 0,0 0,-1-1,1 1,-1-1,1 1,-1 0,1-1,-1 1,1 0,-1-1,0 1,1 0,-1 0,0 0,0-1,0 1,1 0,-1 0,0 0,0 0,0 0,0 0,0 0,0 0,0 1,1-1,-1 0,0 0,0 1,0-1,0 1,0-1,0 0,0 1,0-1,0 0,0 1,0-1,0 0,0 0,0 1,0-1,0 0,0 0,0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500 52,'2'0,"-4"0,2 0,0 0,0 0,0 0,0 0,0 0,0 0,0 0,0 0,0 0,0 0,0 0,0 0,0 0,0 1,0-1,0 1,0-1,0 0,0 1,0-1,0 0,0 1,0-1,0 0,0 1,0-1,0 0,0 0,0 0,0 0,0 1,0-1,0 0,0 0,0 0,0 0,0 0,0 0,0 0,0 0,0-1,0 1,0-1,0 1,0 0,0-1,0 1,0-1,1 1,-1-1,0 1,0 0,0 0,0-1,1 1,-1 0,0 0,0-1,0 1,0 0,1 0,-1 0,0 0,0 0,0 0,1 0,-1 0,1 0,-1 0,0 1,0-1,1 0,-1 0,0 1,1-1,-1 1,0-1,1 1,-1-1,0 1,0-1,0 0,1 1,-1-1,0 0,0 1,0-1,0 0,0 0,0 1,0-1,0 0,0 0,0 0,0 0,0 0,0 0,0 0,2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524 35,'2'0,"-4"0,2 0,0 0,0 0,0 0,0 0,0 0,0 0,0 0,0 0,0 0,0 0,0 0,0-1,0 1,0 0,1 0,-1 0,0 0,0 0,0 0,0 0,0 0,0 0,0 1,0-1,0 1,0 0,0 0,0 0,0 0,0 0,0 0,0 1,0-1,0 0,0 0,0 1,0-1,0 0,0 0,-1 0,1 0,0-1,0 1,0 0,0-1,0 1,0-1,0 1,0-1,0 1,0-1,0 0,0 0,0 1,0-1,0 0,0 0,0 0,0 0,1 0,-1 0,0 0,0 0,2-1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532 45,'2'0,"-4"0,2 0,0 0,0 0,0 0,0 0,0 0,0 0,0 0,0 0,0 0,0 0,-1 0,1 0,-1 0,1 0,-1-1,0 1,1 0,-1 0,0 0,1 0,-1 0,0 0,1 0,-1 0,1 0,-1 0,1 0,-1 0,1 0,0 0,0 0,-1 0,1 0,0 0,0 0,0 0,-1 0,1 0,0 0,0 0,0 0,0 0,0 0,0 0,0 0,0 0,0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541 48,'2'0,"-3"0,1 0,0 0,0 0,0 0,1 0,-1 0,0 0,0 0,0 0,1 0,-1 0,0 0,0 0,0 0,1-1,-1 1,0 0,0 0,0 0,0 0,0 0,0 0,0 0,0 0,0 0,0 0,0 0,0 0,0 0,0 0,-1 0,1 0,-1 0,1 0,0 0,-1 0,1 1,0-1,-1 0,1 1,0-1,-1 0,1 1,0-1,0 1,0-1,0 0,0 1,0-1,0 1,0-1,0 1,1-1,-1 1,1-1,-1 1,1-1,-1 1,1-1,-1 0,1 1,0-1,-1 0,1 0,-1 1,1-1,0 0,-1 0,1 0,-1 0,1 0,-1 0,0 0,1 0,-1 0,0 0,1 0,-1 0,0-1,1 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170 335,'2'0,"-4"0,2 0,0 0,0 0,0 0,0 0,0 0,0 0,0 0,0 0,0 0,-1 0,1 0,0 0,0 0,0 0,0 0,0 0,0 0,0 0,0 0,0-1,0 1,0 0,0 0,0 0,0 0,0 0,0 0,0 0,0 0,0 0,0 0,0 1,0-1,-1 1,1-1,0 0,-1 1,1 0,0 0,0-1,-1 1,1 0,0-1,0 1,-1 0,1-1,0 1,-1 0,1 0,0 0,0 0,0 0,-1 0,1 0,0 0,0 1,0-1,0 0,0 1,0 0,0 0,0-1,1 0,-1 0,0 1,0-1,0 0,0 1,1-1,-1 0,0 1,0-1,0 1,0-1,1 2,-1-2,1 1,-1-1,0 0,0 0,0 0,0 1,0-1,0 0,0 0,0-1,0 1,-1 0,1-1,0 1,-1-1,1 1,-1-1,1 1,-1-1,0 0,1 1,-1-1,0 0,0 1,0-1,0 0,1 0,-1 0,1 1,0-1,0 0,-1 0,1-1,0 1,-1 0,1 0,0 0,0 0,0 0,0 0,0 0,-1 0,1 0,0 0,0 0,0 0,0 0,0 0,0 0,0 0,0 0,0 0,0 0,0 0,1 1,-1 0,1-1,-1 1,1 0,-1 0,1-1,-1 1,0-1,1 1,-1 0,1 0,-1-1,0 1,1 1,-1-1,1 0,0 0,-1 0,0 0,1 0,-1 0,0 0,1 0,-1 0,0 0,0 0,1 0,-1 0,0 0,0 0,0 1,0-1,0 0,0-1,1 2,-1-1,0-1,0 1,0 0,0 1,0-1,0 1,0-1,0 0,0 0,0 0,0 0,0 0,-1 1,1 1,-1-2,1 0,0 0,-2 2,1-1,0-1,1 0,-1 0,0 1,1-1,-1 1,1-2,0 2,-1-1,1 0,0 0,-1 0,1 1,0-1,-1 0,1 0,0 2,-1-2,1 1,0-1,-1 1,1-1,0 1,0-1,0 1,0-1,0 1,0-1,0 0,0 0,0 2,0-2,0 0,0 0,0 0,1 1,-1-1,0 0,0-1,0 1,0 0,0 0,0 0,1 0,-1 0,0 0,0-1,0 1,0 1,0-2,1 1,-1 0,0 0,0-1,0 1,0 0,1 0,-1 0,0-1,0 1,0 0,1-1,-1 1,0 0,0 0,0-1,1 1,-1 0,0 0,0-1,1 1,-1-1,0 0,0 1,0-1,0 1,1-1,-1 1,0-1,0 0,0 0,0 1,0-1,1 0,-1 1,0-1,0 0,0 0,0 1,0-1,0 0,0 1,1-1,-1 0,0 0,0 1,0-1,0 0,0 0,0 0,0 1,0-1,1 0,-1 0,0 0,0 0,0 0,0 0,0 1,0-1,0 0,0 0,0 0,0 0,0 0,0 0,0 0,0 0,1-1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411 110,'2'0,"-4"0,2 0,0 0,0 0,0 0,0 0,0 0,0 0,0 0,0 0,0 0,0 0,0 0,0 0,0 0,1 0,-1 0,0 0,0-1,0 1,0 0,0 0,0-1,0 1,0 0,0 0,0-1,0 1,0 0,0-1,0 1,0 0,0 0,-1-1,1 1,0 0,-1 0,1 0,0 0,0-1,-1 1,1 0,0 0,-1 0,1 0,0 0,-1 0,1 0,-1 0,1 1,-1-1,1 0,-1 0,1 1,-1-1,1 0,0 0,-1 1,1-1,0 0,0 1,-1-1,1 0,0 1,0-1,0 1,0-1,0 0,0 1,-1-1,1 0,0 0,0 1,1-1,-1 0,0 0,0 0,0 0,0 1,0-1,0 0,1 0,-1 0,0 0,1 0,-1 0,0 0,1 0,-1 0,1-1,-1 1,1 0,-1 0,1-1,-1 1,1-1,-1 1,1 0,-1-1,1 1,-1 0,0 0,0-1,0 1,1 0,-1 0,0-1,0 1,0 0,0 0,0 0,1 0,-1 0,0-1,0 1,0 0,0 0,0 0,0 0,0 0,0 0,0 0,0 0,0 0,0 1,0-1,0 1,1 0,-1 0,-1 0,1 0,0 0,0 1,0-1,0 0,0 1,-1-1,1 0,0 1,-1-1,1 0,-1 0,1 0,-1 0,0 0,1 0,-1 0,0-1,1 1,-1-1,1 1,-1-1,0 1,1-1,-1 0,0 0,1 0,-1 0,0 0,1 0,-1 0,1 0,-1 0,1-1,-1 1,1-1,-1 1,1-1,0 0,0 1,0-1,0 0,0 1,1-1,-1 1,1-1,0 0,0 0,0 1,0-1,0 0,0 1,0-1,0 1,0-1,-1 1,1 0,0 0,2-1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426 115,'2'0,"-4"0,2 0,0 0,0 0,0 0,0 0,0 0,0 0,0 0,0 0,1 0,-1 0,0 0,1 0,-1 0,0 0,1 0,-1-1,0 1,1 0,-1 0,0 0,0 0,1-1,-1 1,0 0,0 0,0 0,1 0,-1-1,0 1,0 0,0 0,0 0,0 0,0 0,0-1,0 1,0 0,-1 0,1 0,0 0,0 0,-1 0,1 1,-1-1,1 0,-1 1,1-1,-1 0,1 1,-1-1,1 1,-1-1,1 1,-1 0,1-1,0 1,0-1,0 1,0-1,0 0,0 1,0-1,0 0,0 0,0 1,0-1,0 0,1 0,-1 0,0 1,0-1,0 0,1 0,-1 0,0 0,1 0,-1-1,1 1,0 0,-1 0,1-1,-1 1,1-1,0 1,-1 0,1-1,-1 1,0 0,1 0,-1-1,0 1,1 0,-1 0,0 0,0-1,1 1,-1 0,0 0,0 0,0 0,1 0,-1-1,0 1,0 0,1 0,-1 0,0 0,1 0,-1 0,0 0,1 0,-1 0,0 0,0 0,1 0,-1 0,0 1,0-1,1 0,-1 0,0 1,0-1,0 1,-1-1,1 0,0 1,0-1,-1 0,1 1,-1-1,0 0,1 1,-1-1,1 0,0 0,-1 0,1 0,0 0,-1 0,1-1,0 1,-1 0,1 0,0-1,0 1,0 0,0-1,0 1,0-1,1 1,-1-1,0 1,1-1,-1 1,1-1,-1 1,1 0,-1-1,1 0,1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450 108,'2'0,"-4"0,2 0,0 0,0 0,0 0,0 0,0 0,0 0,1 0,-1 1,0-1,0 0,0 1,0-1,0 1,0 0,0-1,0 1,0 0,0-1,-1 1,1 0,0-1,0 1,0 0,0-1,0 0,0 1,0-1,0 0,0 0,0 0,0 0,0 1,0-1,0 0,0 0,0 0,0 0,0 0,0 0,0-1,0 1,1 0,-1-1,1 1,-1-1,0 1,1-1,-1 1,0 0,1-1,-1 1,0 0,0 0,0-1,1 1,-1 0,0 0,0 0,0 0,0 0,0 0,1 0,-1 1,0-1,0 0,0 1,0-1,0 0,0 1,0-1,0 1,0-1,0 0,0 1,0-1,0 0,0 0,0 0,0 0,0 0,0 0,0 0,0 0,0 0,0-1,1 1,-1-1,0 1,1-1,-1 1,0-1,1 1,-1-1,1 0,-1 1,0 0,1-1,-1 1,0 0,0 0,0-1,0 1,1 0,-1 0,0 0,0 0,0 0,0 0,0 0,0 1,1-1,-1 0,0 1,0-1,0 0,0 1,0-1,0 1,1-1,-1 1,0-1,0 0,0 0,0 1,0-1,0 0,1 0,-1 0,0 0,0 0,1 1,-1-1,0-1,1 1,-1 0,0 0,1 0,-1 0,1 0,-1 0,0 0,1 0,-1-1,0 1,1 0,-1 0,0 0,1 0,-1 0,1-1,-1 1,0 0,1 0,-1 0,0 0,1-1,-1 1,0 0,0 0,1-1,-1 1,0 0,0 0,0 0,0-1,0 1,1 0,-1 0,0 0,0 0,0-1,0 1,0 0,-1 0,1 0,0 0,0 0,0 0,0 0,-1 0,1 1,-1-1,1 0,0 0,0 1,0-1,-1 0,1 1,0-1,0 1,0-1,0 0,0 1,0-1,0 1,1-1,-1 0,0 0,0 1,1-1,-1 0,0 0,0 0,1 0,0 0,-1 0,1 0,1-2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492 98,'2'0,"-4"0,2 0,0 0,0 0,0 0,0 0,0 0,0 0,0 0,0-1,0 1,0 0,0 0,0 0,0 0,0 0,0 0,0 0,0 0,0 0,0 0,0 0,0 0,0 1,0-1,0 1,0 0,0 0,0 0,0 0,0 0,0 0,0 0,0 0,0 0,0 0,0 0,0 0,0 0,0 0,0 0,-1 0,1 0,0-1,0 1,0 0,0-1,0 1,0-1,0 0,0 0,0 1,0-1,0 0,1 0,-1 0,0 0,0 0,0 0,0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482 104,'2'0,"-4"0,2 0,0 0,0 0,0 0,0 0,0 0,0 0,0 0,0 0,0 0,0 0,0 0,0 0,0 0,0 0,1 0,0 0,0 0,0 0,-1 0,1 0,0 0,0 0,0 1,0-1,-1 0,1 0,0 0,-1 0,0 0,1 0,-1 0,1 0,-1 0,0 0,0 0,0 0,2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508 107,'2'0,"-4"0,2 0,0 0,0 0,-1 0,1 0,0 0,0 0,0 0,0 1,0-1,0 0,0 1,0-1,0 0,0 1,0 0,0-1,0 1,0 0,0-1,0 1,-1 0,1-1,0 1,0 0,0-1,0 1,0-1,0 0,0 1,0-1,0 0,0 0,0 0,0 0,0 0,0 0,0 0,0 0,0 0,0 0,0 0,0 0,0 0,0 0,0-1,0 1,0-1,0 1,1-1,-1 0,0 1,0-1,1 1,-1-1,0 1,1-1,-1 1,0-1,1 1,-1-1,0 1,0 0,1 0,-1 0,0-1,0 1,1 0,-1 0,0 0,1 0,-1 0,0-1,2 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522 109,'2'0,"-4"0,2 0,0 0,0 0,0 1,0-1,0 1,0-1,0 1,0-1,0 1,0 0,0-1,0 1,0-1,0 1,0-1,0 1,0-1,0 0,0 0,0 1,0-1,0 0,0 0,0 1,0-1,0 0,0 0,0 0,1 0,-1 0,0 0,0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529 97,'2'0,"-4"0,2 0,0 0,0 0,0 0,0-1,0 1,0 0,0 0,0 0,0 0,0 0,0 0,0 0,0 0,0 0,0 0,0 0,0 0,0 0,0 0,0 0,0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547 109,'2'0,"-4"0,2 0,0 0,0 0,0-1,0 1,0 0,0 0,0 0,-1 0,1 0,-1 0,1 0,-1 0,0 1,1-1,-1 0,0 1,0-1,0 1,0-1,1 1,-1-1,0 1,1-1,-1 1,1-1,0 1,-1-1,1 1,0 0,0-1,0 1,0-1,0 1,0-1,0 1,1-1,-1 0,0 1,1-1,0 0,-1 1,1-1,0 0,-1 0,1 0,0 0,1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560 111,'2'0,"-4"0,2 0,-1 0,1 0,0 0,0 0,0 0,0-1,0 1,-1 0,1 0,0 0,0 0,-1 0,1 0,-1 0,0 1,1-1,-1 0,1 1,-1-1,1 1,-1-1,1 1,-1-1,1 1,0-1,-1 1,1-1,0 1,-1-1,1 0,0 1,0-1,0 0,0 0,0 1,0-1,0 0,0 0,0 0,0 0,0 0,0 0,0 1,0-1,1 0,-1-1,0 1,1 0,-1 0,1 0,-1-1,1 1,-1-1,1 1,-1-1,1 1,-1 0,1-1,-1 1,0 0,1 0,-1 0,0-1,0 1,0 0,0 0,0 0,0 0,1 0,-1 0,0 0,0 0,0 0,0 0,0 0,0 1,0-1,0 0,0 1,0-1,0 1,0-1,0 1,0 0,0-1,0 1,0-1,0 0,1 1,-1-1,0 0,0 1,1-1,-1 0,1 0,-1 1,1-1,0 0,-1 0,1 0,-1 0,2-1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342 231,'2'0,"-4"0,2 0,0 0,0 0,0 0,0 0,0 0,0 0,0 0,0 0,0 0,0 0,0 0,0 0,0 0,0 0,0 0,0 0,-1 0,1 0,0 0,0 0,0 0,0 0,0 0,0 0,0 0,0 0,0 0,0 0,0 0,0 0,1 0,-1 0,1 0,-1 0,1 0,0 0,0 1,0-1,0 0,0 0,0 0,-1 0,1 0,1 0,-1 0,0 0,-1 0,1 0,0 0,0 0,0 0,-1 0,1 0,0 0,0 0,0 0,0 0,0 0,0 0,0 0,0 0,0 0,0 0,0 0,1 0,-1 0,0 0,0 0,1-1,-1 1,0 0,0 0,0 0,0 0,0 0,0 0,0 0,0 0,0 0,0 0,1 0,1 0,-2 0,2 0,0 0,-1 0,0 0,-1 0,1 0,-1 0,2 0,-2 0,0 0,1 0,-1 0,-1 0,1 0,0 0,0 0,-1 0,1 0,0 0,-1 1,1-1,0 0,1 0,-1 0,-1 0,1 0,0 0,0 0,-1 0,1 0,0 0,0 0,0 0,-1 0,1 0,0 0,-1 0,1 0,0 0,-1 0,1 0,0 0,0 0,-1 0,1 0,-1 0,1 0,-1 0,0 0,1 0,-1 0,0 0,1 1,-1-1,1 0,-1 0,0 0,1 0,-1 0,0 0,0 0,1 0,-1 0,0 0,1 0,-1 0,1 0,-1 0,0 0,0 0,0 0,1 0,-1 0,0 0,0 0,1 0,-1 0,0 0,0 0,0 0,0 0,1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511 107,'2'0,"-4"0,2 0,0 0,0 0,0 0,0 0,0 0,0 0,0 0,0 0,0 0,-1 0,1 0,0 0,0 0,0 0,0 0,0 0,0 0,0 0,0 0,0 0,0 0,0 0,0 0,0 0,0 0,0 0,0 0,0 0,0 0,0 0,0 0,0 0,0 0,0 0,0 0,0 0,0 0,0 0,0 0,0 0,0 0,0 0,0 0,0 0,0 0,0 0,0 0,0 0,0 0,0 0,0 0,0 0,0 0,0 0,0 0,0 0,0 0,0 0,0-1,0 1,0 0,0 0,0 0,0 0,0 0,0 0,0 0,0 0,0 0,0 0,0 0,0 0,0 0,0 0,0 0,0 0,0 0,0 0,0 0,0 0,0 0,0 0,0 0,0 0,0 0,0 0,0 0,0 0,0 0,0 1,0-1,0 0,0 0,0 0,0 1,0-1,0 0,0 0,0 1,-1-1,1 0,0 1,0-1,0 0,0 0,0 1,0-1,0 1,0-1,0 0,0 1,0-1,0 0,0 1,0-1,0 0,0 0,0 1,0-1,0 1,0-1,0 0,0 0,0 1,0-1,0 0,0 0,0 0,0 0,0 1,0-1,0 0,0 0,-1 0,1 0,0 0,0 0,0 0,0 0,0 0,0 0,0 0,0 0,0 0,0 0,0 0,0 0,0 0,0 0,0 0,0 0,0 0,0 0,0 0,0 0,0 0,0 0,0 0,1 0,-1 0,0 0,0-1,0 1,0-1,0 1,0 0,1-1,-1 1,0 0,0-1,0 1,0 0,0-1,0 1,1 0,-1-1,0 1,0 0,0 0,0-1,0 1,1 0,-1 0,0-1,0 1,0 0,1 0,-1-1,0 1,0 0,1 0,-1 0,0 0,0-1,0 1,1 0,-1 0,0 0,0 0,1-1,-1 1,0 0,1 0,-1 0,0 0,0 0,1 0,-1 0,0 0,0 0,0 0,1 0,-1-1,0 1,0 0,0 0,0 0,0 0,0 0,0 0,1 0,-1 0,0 0,0 0,0 0,0 0,0 0,0 0,0 0,0 0,0 0,0 0,0 0,0 0,0 0,0 0,0 0,1 0,-1 0,0 0,0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659 127,'2'0,"-4"0,2 0,0 0,0 0,0 0,0 0,0 0,0 0,0 0,0 0,0 0,0 0,0 0,0 0,0 0,-1 0,1 0,0 0,0 0,0 0,0 0,0 0,0 0,0 0,0 0,0 0,0 0,0 0,0-1,0 1,0 0,0 0,1 0,-1 0,0 0,0-1,0 1,0 0,1 0,-1 0,0 0,1-1,-1 1,0 0,0 0,1 0,-1 0,0 0,0 0,1 0,-1 0,0 0,1 0,-1 0,0 0,1 0,-1 1,0-1,1 0,-1 1,0-1,0 1,1-1,-1 1,0 0,0 0,0 0,0-1,0 1,0 0,0 0,-1 1,0-1,1 0,-1-1,1 1,-1-1,1 1,-1-1,0 1,1-1,-1 0,1 1,-1-1,0 0,1 0,0 1,-1-1,1 0,0 0,0 0,-1 0,1 0,0 0,0 0,0 0,0 0,0 0,-1 0,1 0,0 0,0 0,0 0,0 0,0 0,0 0,0 0,0 0,0-1,1 1,-1 0,1 0,-1 0,1 0,0 0,-1 0,1 0,0 0,0 0,0 1,0-1,0 0,0 0,-1 0,1 0,0 0,0 0,-1 0,1 0,-1 1,1-1,-1 0,1 0,-1 0,0 0,1 0,-1 0,0 0,0 0,1 0,-1 0,0 0,0 0,1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674 151,'-1'1,"1"-1,0 0,-1 0,1 0,-1 0,-1 0,1 0,0 1,-1-1,1 0,0 0,-1 0,1 0,-1 0,1 0,0 0,0 0,0 0,0 0,0 0,0 0,1 0,0 0,-1 0,1 0,0 0,-1 0,1 0,0 0,0 0,0 0,0 0,0 0,0 0,0 0,0 0,0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741 134,'2'0,"-4"0,2 0,0 0,0 0,0-1,0 1,0 0,0 0,-1 0,1-1,0 1,-1 0,0 0,1 0,-1 0,0 0,0 0,0 0,0 0,0 0,0 0,0 0,0 1,0-1,0 1,0-1,0 1,0-1,1 1,-1-1,1 1,-1-1,1 1,-1 0,1 0,0-1,0 1,-1 0,1-1,0 1,0 0,0-1,1 1,-1 0,0-1,0 1,1 0,-1-1,0 0,0 1,1-1,-1 1,0-1,0 0,1 0,-1 0,0 1,1-1,-1 0,1 0,-1 0,1 0,0 0,-1 0,1-1,0 1,0 0,0-1,0 1,3-2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750 136,'2'0,"-4"0,2 0,0 0,0 0,0 0,0 0,0 0,0 0,0 0,0 0,0 0,0 0,0 0,0 0,0 0,0 0,0 0,0 1,0-1,-1 1,1-1,0 1,0 0,0-1,0 1,0 0,-1 0,1 0,0 0,0-1,0 1,0 0,0-1,0 1,0-1,0 1,0 0,0-1,1 1,-1-1,0 0,0 1,0-1,0 0,0 0,0 1,0-1,0 0,0 0,0 0,0 0,0 1,1-1,-1 0,0 0,0 0,0 0,0 0,0 0,0 0,0 0,0 0,0 0,0 0,0 0,1 0,-1 0,0-1,1 1,-1 0,0 0,0-1,1 1,-1-1,0 1,0-1,1 1,-1-1,0 0,1 1,-1 0,0-1,0 1,1-1,-1 1,0 0,0-1,0 1,0 0,1-1,-1 1,0 0,0 0,0-1,0 1,0 0,0 0,0-1,0 1,1 0,-1 0,0 0,0 0,0 0,0 0,0-1,0 1,0 0,0 0,0 0,0 0,0 0,0 0,0 0,0 0,0 0,0 0,0 0,0 0,0 0,0 0,0 0,0 0,1-1,-1 1,0 0,0 0,0 0,0 0,0 0,0 1,0-1,0 1,0-1,-1 1,1-1,0 1,0 0,0-1,0 1,0-1,0 1,0-1,0 1,0-1,0 1,1-1,-1 1,0-1,0 0,0 0,0 1,0-1,1 0,-1 0,0 1,0-1,1 0,-1 0,0 0,1 0,0 0,-1 0,1 0,0-1,-1 1,1 0,1-1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776 138,'2'0,"-5"0,3 0,0 0,0 0,0 0,0 0,0-1,0 1,0 0,0 0,0 0,0 0,0 0,0 0,0 0,0 0,0 0,0 0,0 0,0 0,0 0,0 0,0 1,0-1,0 1,0 0,0-1,0 1,0 0,0 0,0 0,0 1,0-1,0-1,0 1,0-1,0 1,0 0,0-1,0 0,0 1,0-1,0 0,0 0,0 1,0-1,0 0,0 0,0 0,0 0,0 0,0 0,0 0,0 0,0-1,0 1,0 0,0-1,0 0,1 0,-1 1,1-1,-1 0,1 0,0 0,-1 0,1 1,0-1,0 0,-1 1,1-1,0 1,-1-1,1 1,-1-1,1 1,-1 0,0 0,1-1,-1 1,0 0,0 0,0 0,1 0,-1 0,0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796 134,'2'0,"-4"0,2 0,0-1,0 1,0 0,0 0,0 0,0 0,0 0,0 0,0 0,0 0,0 0,0 0,0 0,0 0,0 0,0 1,0-1,0 1,0 0,1 0,-1 0,0 0,0 1,0-1,1 0,-1 0,0 0,0 0,0-1,0 1,1 0,-1-1,0 1,0 0,0-1,0 0,0 1,0-1,0 0,1 0,-1 0,0 1,0-1,0 0,0 0,0 0,0 0,1-1,-1 1,1-1,0 1,-1-1,1 0,0 0,0 0,0 0,0 0,0 1,0-1,0 0,0 0,-1 0,1 0,0 0,0 1,-1-1,1 1,-1-1,1 1,-1-1,0 1,1-1,-1 1,0-1,0 1,0 0,1 0,-1-1,0 1,0 0,0 0,0 0,0-1,0 1,0 0,1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829 143,'0'-1,"1"1,-1 0,0 0,0 0,0-1,0 1,0 0,0 0,0 0,0-1,0 1,-1 0,1 0,0 0,0-1,0 1,-1 0,1 0,0 0,-1 0,1 0,-1 0,0 0,1 0,-1 0,0 0,1 0,-1 0,1 1,-1-1,0 0,1 1,-1-1,1 1,-1-1,1 1,-1-1,1 0,0 1,0-1,-1 1,1-1,0 0,0 0,0 1,0-1,0 0,0 0,0 1,0-1,0 0,0 0,0 0,0 1,0-1,0 0,1 0,-1 0,0 0,1 0,-1 0,1 0,-1 0,1-1,0 1,-1 0,1-1,0 1,-1-1,1 1,-1 0,1-1,-1 1,1-1,-1 1,0 0,1 0,-1-1,0 1,0 0,0 0,0 0,1 0,-1 0,0 0,0 0,0 0,0 0,0 0,0 0,0 0,0 0,0 1,0-1,0 0,0 1,0-1,0 1,0-1,0 1,0-1,0 0,0 1,0-1,0 1,1-1,-1 0,0 1,0-1,1 0,-1 0,0 0,0 1,1-1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844 125,'2'0,"-4"0,2 0,1 0,-1-1,0 1,0 0,0 0,0 0,0 0,0 0,0 0,0-1,0 1,0 0,0 0,0 0,0 0,1 1,-1-1,0 1,0-1,0 1,0 0,0 0,0 1,0-1,-1 0,1 1,0-1,0 0,0 1,-1-1,1 0,0 0,0 0,0 1,-1-1,1-1,0 1,0 0,0 0,0-1,0 1,0 0,0 0,0-1,0 1,0-1,1 0,-1 0,0 1,0-1,0 0,0 0,1 0,-1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833 135,'2'0,"-4"0,2 0,0 0,0 0,0 0,0 0,0 0,0 0,0 0,0 0,0 0,1 0,-1 0,1 1,0-1,0 0,0 0,0 0,0 0,0 0,1 0,-1 0,0 0,0 0,-1 0,1 0,0 0,-1 0,1 0,-1 0,1 0,-1 0,0 0,0 0,0 0,1 0,-1 0,0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578 235,'2'0,"-4"0,2 0,0 0,0 0,0 0,0 0,0 0,0 0,0 0,0 0,0 0,0 0,0 0,0 0,0 0,1 0,-1 0,1 0,0 0,0 0,0 0,0 0,0 0,2 0,-2 0,0 1,0-1,1 0,-1 0,0 0,0 0,0 0,0 0,0 0,0 0,0 0,0 0,0 0,0 0,0 0,1 0,-1 0,-1 0,1 1,0-1,0 0,0 0,1 0,-2 0,2 1,-1-1,0 0,0 0,0 0,0 1,1-1,-2 0,1 0,1 0,-1 0,0 1,-1-1,1 0,0 0,0 0,0 0,0 0,-1 0,1 0,0 0,0 0,1 0,-1 0,0 0,0 0,0 0,0 0,0 0,0 0,0 0,1 0,-1 0,0 0,-1 0,1 0,0 0,1 0,-1 0,0 0,0 0,-1 0,1 0,-1 0,1 0,0 0,0 0,0 0,0 0,-1 0,1 0,-1 0,1 0,0 0,-1 0,1 0,0 0,-1 0,1 0,-1 0,1 0,0 0,-1 0,1 0,0 0,-1 0,1 0,0 0,-1 0,1 0,0 0,0 0,-1 0,2 0,-2 0,1 0,0 0,-1 0,1 0,0 0,-1 0,1 0,-1 0,1 0,-1 0,1 0,0 0,-1 0,0 0,1 0,-1 0,0 0,1 0,-1 0,1 0,-1 0,0 0,1 0,-1 0,0 0,1 0,-1 0,1 0,-1 0,1 0,-1 0,0 0,0 0,1 0,-1 0,0 0,1 0,-1 0,0 0,1 0,-1 0,0 0,0 0,1 0,-1 0,0 0,0 0,1 0,-1 0,0 0,1 0,-1 0,0 0,0 0,1 0,-1 0,0 0,1 0,-1 0,1 0,-1 0,0 0,0 0,0 0,1 0,-1 0,0 0,0 0,0 0,1 0,-1 0,0 0,0 0,0 0,1 0,-1 0,0 0,0 0,0 0,0 0,0 0,0 0,1 0,-1 0,2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861 138,'2'0,"-4"0,2 0,0 0,0 0,0 0,0 0,0 0,0 0,0 0,0 0,0 0,0 0,0 0,0 0,0 0,0 0,0 1,0-1,0 1,0-1,0 1,0-1,0 1,0 0,0 0,-1 0,1 0,0-1,0 1,0 0,1-1,-1 1,0-1,0 1,0-1,0 1,0-1,0 0,1 1,-1-1,0 0,0 0,1 0,-1 0,0 0,0 0,1 0,-1 0,0 0,1 0,-1 0,1-1,-1 1,1-1,0 1,-1-1,0 1,1-1,-1 1,1-1,-1 0,0 1,1-1,-1 1,0 0,0-1,0 1,0 0,1 0,-1 0,0-1,0 1,0 0,0 0,0 0,0 0,0 0,0 0,0 0,0 0,0 0,0 0,1 0,-1 1,0-1,0 0,0 1,1 0,-1-1,0 1,0-1,1 1,-1-1,0 1,0-1,1 0,-1 0,0 1,0-1,0 0,1 0,-1 0,0 0,0 1,0-1,0 0,2-1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882 142,'2'0,"-4"-1,2 1,0 0,0 0,0 0,0 0,0 0,0 0,0 0,0 0,0 0,0-1,0 1,0 0,0 0,0 0,0 0,0 0,0 1,0-1,0 1,1-1,-1 0,0 1,0 0,0-1,0 1,0 0,0-1,0 1,1 0,-1-1,0 1,0-1,0 0,0 1,0-1,0 0,0 0,0 1,0-1,0 0,0 0,0 0,0 0,0 0,0 0,0 0,0 0,0-1,0 1,0-1,0 1,1-1,-1 0,0 1,0-1,1 0,-1 0,1 1,-1-1,0 0,1 1,-1-1,1 1,-1-1,1 1,-1-1,1 1,-1-1,1 1,-1 0,1-1,-1 1,1 0,-1 0,1 0,0 0,-1 0,1 0,-1 0,1 0,0 0,-1 0,1 0,1 1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919 146,'2'0,"-4"0,2 0,0 0,0 0,0 0,0 0,0 0,0-1,0 1,0 0,0 0,-1 0,1-1,0 1,0 0,0 0,-1-1,1 1,0 0,0 0,-1 0,1 0,-1 0,1 0,-1 0,0 0,0 1,1-1,-1 0,0 1,0-1,0 1,0-1,0 1,1-1,-1 0,1 1,-1-1,1 0,0 1,-1-1,1 0,0 1,0-1,0 0,0 0,-1 1,1-1,0 0,0 0,0 1,0-1,0 0,1 0,-1 0,0 0,0 1,0-1,0 0,0 0,1 0,-1 0,0 0,0 0,1 0,-1 0,1-1,-1 1,1 0,-1 0,2-1,-2 0,1 1,-1 0,1-1,-1 1,1 0,-1 0,0 0,0-1,0 1,1 0,-1 0,0 0,0 0,0 0,0 0,0 0,0 0,1 0,-1 0,0 0,0 0,0 0,0 0,0 0,0 0,0 0,0 1,0-1,0 0,0 1,1-1,-1 0,0 1,0-1,0 1,0-1,1 0,-1 1,0-1,0 0,0 1,0-1,1 0,-1 0,0 1,1-1,-1 0,1 0,-1 0,0 0,0 0,1 0,-1 0,1-2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730 151,'2'0,"-4"0,2 0,0 0,0 0,0 0,0 0,0 0,0 0,0 0,0 0,0 0,0 0,0 0,0 0,0 0,0 0,0 0,0 0,0 0,0 0,0 0,0 0,0 0,0 0,0 0,0 0,0 0,0 0,0 0,0 0,0 0,0 0,0 0,0 0,0 0,0 0,0 0,0 0,0 0,0 0,0 0,1 0,-1 0,0 0,1 0,-1 0,0 0,0 0,0 0,0 0,0-1,0 1,0 0,0 0,0 0,0 0,0 0,0 0,0 0,0 0,0 0,0 0,0 0,1 0,-1 0,0 0,0 0,0 0,0 0,0 0,0 0,0 0,0 0,0 0,0 0,0 0,1 0,-1 0,0 0,0 0,0 0,0-1,0 1,0 0,0 0,0 0,0 0,0 0,0 0,1 0,-1 0,0 0,0 0,0 0,0 0,0 0,0 0,0 0,0 0,0 0,0 0,0 0,0 0,0 0,1 0,-1 0,0 0,0 0,0 0,0 0,0 0,0 0,0 0,0 0,0 0,0 0,0 0,0 0,0 0,0 0,0 0,0 0,0 0,0 0,0 0,0 0,0 0,0 0,0 0,0 0,0 0,0 0,0 0,0 0,0 0,-1 0,1 0,0 1,0-1,0 0,-1 0,1 0,0 0,0 0,0 0,-1 0,1 0,0 0,0 0,0 0,-1 0,1 0,0 0,0 0,0 0,-1 0,1 0,0 0,0 0,-1 0,1 0,0 0,0 0,-1 0,1 0,0 0,0 0,-1 0,1 0,0 0,0 0,-1 0,1 0,0-1,0 1,0 0,0 0,-1 0,1 0,0 0,0 0,0 0,0 0,0 0,0 0,-1 0,1 0,0 0,0 0,0 0,0 0,0 0,0 0,0 0,-1 0,1 0,0 0,0 0,0 0,0 0,0 0,0 0,0 0,0 0,0 0,0 0,0 0,0 0,0 0,0 0,0 0,0-1,0 1,0 0,0 0,0 0,0 0,0 0,0 0,0 0,0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659 185,'2'0,"-4"0,2 0,0 0,0-1,0 1,0 0,0 0,0 0,0 0,0 0,-1 0,1 0,0 0,0 0,0 0,0 0,0 0,0 0,0 0,0 0,0 0,0 0,0 0,0 0,0 0,0 0,0 0,0 0,0 0,0 0,0 0,0 0,0 0,0 0,0 0,0 0,0 0,1 0,-1-1,0 1,0 0,0 0,1 0,-1 0,1 0,-1 0,1-1,-1 1,1 0,-1 0,1 0,0 1,-1-1,1 0,-1 0,0 0,1 0,-1 0,0 1,1-1,-1 0,0 0,0 1,0-1,1 1,-1-1,-1 1,1-1,0 0,0 1,0-1,-1 0,1 0,-1 1,1-1,0 0,-1 0,1 0,-1 0,1 0,0 1,0-1,-1 0,1 0,0 0,0 0,-1 0,1 0,0 0,0 0,0 0,0 0,0 0,0 0,0 0,0 0,0 0,0 0,0 0,0 1,1-1,-1 0,0 0,0 1,1-1,-1 1,0-1,1 1,-1-1,0 1,0 0,0-1,0 1,0-1,0 1,0-1,0 1,-1-1,1 0,-1 1,1-1,-1 0,0 0,1 1,-1-1,0 0,0 0,0 0,0 0,1-1,-1 1,0 0,1 0,0 0,-1 0,1 0,0-1,0 1,-1 0,1 0,0 0,1-1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673 205,'2'0,"-5"0,3 0,-1 0,0 0,0 0,0 0,0 0,0 0,0 0,-1 0,1 0,0 0,1 0,-1 0,0 0,0 0,1 0,-1 0,1 0,-1 0,1 0,0 0,0 0,-1 0,1 0,0 0,0 0,0 0,0 0,-1 0,1-1,0 1,0 0,0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704 179,'2'0,"-4"0,2 0,0 0,0 0,0 0,1 0,-1 0,1 0,0 1,0-1,0 0,1 0,-1 0,1 1,-1-1,1 0,-1 1,1-1,0 0,-1 0,1 0,-1 1,1-1,-1 0,0 0,0 0,0 1,0-1,0 0,0 0,-1 0,1 0,-1 0,0 0,1 0,-1 0,0 0,0 0,0 1,0-1,0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722 180,'2'0,"-4"0,2 0,0 0,0 0,0 1,0 0,0-1,0 1,0 1,0-1,0 0,-1 0,1 1,0-1,1 0,-1 0,0 1,0-1,0 0,0 0,0 0,0-1,0 1,0 0,-1-1,1 1,0-1,0 0,0 1,0-1,0 0,0 0,0 1,0-1,0 0,0 0,0 0,0 0,1 0,-1 0,1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740 195,'2'0,"-4"-1,2 1,0 0,0 0,0-1,0 1,0 0,0 0,0-1,0 1,0 0,1-1,-1 1,0 0,1 0,-1-1,1 1,-1 0,1 0,-1-1,1 1,0 0,-1 0,0 0,1 0,-1 0,1 1,-1-1,1 0,-1 0,1 1,-1-1,0 1,1-1,-1 1,0-1,0 1,0-1,1 1,-1 0,-1-1,1 1,0-1,0 1,0-1,-1 1,1-1,0 1,-1-1,1 0,0 0,0 1,-1-1,1 0,0 0,-1 0,1 0,0 0,-1 1,1-1,-1 0,1-1,-1 1,1 0,-1 0,1 0,-1 0,1-1,0 1,-1 0,1 0,0-1,0 1,-1 0,1 0,0-1,0 1,0-1,0 1,0-1,0 1,1-1,-1 1,0-1,1 1,-1-1,1 1,0-1,-1 1,1-1,0 1,0-1,1 1,1-2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767 185,'2'0,"-4"0,2 0,0 0,0 0,0 1,0-1,0 1,0 0,0-1,0 1,0 1,0-1,0 0,0 0,0 0,0 0,0 0,0 0,0 0,0-1,0 1,0 0,0-1,0 0,0 1,0-1,0 0,-1 0,1 1,0-1,0 0,0 0,0 0,0 0,0-1,0 1,0-1,0 1,0-1,0 0,1-1,-1 1,0 0,1 0,-1 0,1 0,0-2,0 2,0 0,-1 1,1-1,-1 1,1-1,0 1,-1-1,1 1,-1 0,1 0,-1-1,1 1,0 0,-1 0,2 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246 288,'2'0,"-4"0,2 0,0 0,0 0,0 0,0 0,0-1,0 1,0 0,0 0,0 0,0 0,0 0,0 0,0 0,0 0,0 0,0 0,0 0,0 0,0 0,0 0,0 0,0 0,0 0,0 0,0 0,0-1,0 1,0 0,0 0,0 0,0 0,0 0,0 0,0 0,0 0,0 0,0 0,0 0,0 0,0 0,0 0,0 0,0 0,0 0,0 0,0 0,0 0,0 1,0 0,0-1,0 0,0 1,0-1,0 1,0 0,0-1,0 1,0 0,1 0,-1 0,0 0,0-1,0 1,0 0,1-1,-1 1,0 0,0-1,0 1,1 0,-1-1,0 1,0-1,0 1,0-1,1 2,-1-2,0 1,0-1,0 1,0-1,0 0,0 1,1-1,-1 1,0-1,0 0,0 1,0-1,0 0,0 0,0 0,0 1,0-1,0 0,0 0,0 0,0 0,0 0,0 1,0-1,0 0,0 0,0 0,0 0,0 0,0 0,0 0,0 0,0 0,0 0,0 0,0 0,0 0,0 0,0 0,0 0,1 0,-1-1,1 0,0 0,-1 0,1 0,0-1,0 0,0 0,0 1,0-1,0 0,0 1,-1 0,1 0,-1 0,1 0,0 0,-1 0,0 1,0 0,0-1,1 1,-1 0,0 0,0-1,0 1,0 0,0 0,0 0,0 0,0 0,0 0,0 0,0 0,0 0,0 0,0 0,1 0,-1 0,1 1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806 185,'2'0,"-4"0,2 0,0 0,-1 0,1 0,0 0,-1 0,0 0,1 0,-1 0,0 0,0 1,0-1,0 1,0-1,0 1,0-1,0 1,0 0,1-1,-1 1,0 0,1-1,-1 1,1 0,0-1,0 1,-1 0,1 0,0-1,0 1,0-1,0 1,1-1,-1 0,0 1,1-1,0 1,-1-1,1 0,0 0,-1 0,1 0,0 0,-1 0,1 0,-1 0,1 0,-1 0,1 0,-1 0,0-1,0 1,1 0,-1 0,0 0,0 0,0 0,0 0,0 0,1 0,-1 0,0 0,0 0,0 1,-1-1,1 0,0 1,-1 0,1-1,-1 1,1-1,-1 1,1 0,-1-1,1 1,-1-1,1 1,-1 0,1-1,0 0,0 0,0 0,0 1,0-1,0 0,0 0,0 0,1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832 195,'2'0,"-4"-1,2 1,0 0,0 0,0 0,0-1,0 1,0 0,0 0,0 0,0 0,-1 0,1 0,0-1,0 1,-1 0,1 0,-1 1,0-1,1 0,-1 0,0 0,0 1,1-1,-1 1,0-1,0 1,0 0,1-1,-1 1,0-1,1 1,-1-1,1 1,0-1,-1 0,1 1,0-1,0 0,0 0,0 1,0-1,0 0,0 0,0 0,0 0,0 0,0 1,1-1,-1 0,0 0,1 0,-1-1,1 1,0 0,-1 0,1 0,0-1,-1 1,1-1,0 1,-1 0,1-1,-1 1,1 0,-1 0,1-1,-1 1,0 0,1 0,-1-1,0 1,0 0,0 0,0 0,0 0,0 0,0 0,0 0,0 0,1 0,-1 0,0 0,0 1,0-1,0 0,0 1,0-1,0 0,0 1,0-1,0 0,0 0,0 1,1-1,-1 0,0 0,0 1,1-1,-1 0,1 0,1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853 183,'-1'0,"1"0,0 0,-1 0,0-1,0 1,0 0,0-1,0 1,-1-1,1 1,0-1,-1 1,1 0,-1-1,1 1,0 0,-1 0,1 0,0 0,-1 0,1 0,0 0,0 0,0 1,1-1,-1 0,1 0,-1 0,1 0,0 1,-1-1,1 0,0 1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851 196,'2'0,"-4"0,2-1,0 1,0 0,1-1,-1 1,1 0,-1-1,1 1,0 0,0-1,0 1,0 0,0 0,0 0,0 0,0 0,0 0,0 0,0 0,-1 1,1-1,0 0,-1 1,0-1,1 1,-1-1,0 1,0 0,0 0,0 0,0-1,-1 1,1 0,-1 0,1 0,-1 0,0-1,1 1,-1 0,0-1,1 0,-1 1,0-1,1 0,-1 0,0 0,0 0,1 0,-1 0,0 0,1-1,-1 1,0 0,1-1,-1 1,1-1,-1 1,1-1,0 0,0 1,0-1,0 0,0 1,0-1,1 0,-1 0,1 0,0 1,-1-1,1 0,0 1,0-1,0 1,-1 0,1-1,0 1,0 0,-1 0,1 0,1-1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972 249,'-1'0,"1"0,0 0,0 0,0 0,0 0,0 0,0 0,0 0,0 0,0 0,0 0,0 0,0-1,0 1,-1 0,1 0,0 0,0 0,0 0,0 0,0 0,0 0,1-1,-1 1,0 0,0 0,1-1,-1 1,1 0,0-1,-1 1,1 0,0-1,0 1,0 0,0 0,0 0,0-1,1 1,-1 0,0 0,0 0,1 0,-1 1,0-1,0 0,1 0,-1 1,0-1,1 0,-1 1,0-1,0 1,0-1,0 1,0-1,0 1,0-1,0 1,-1-1,1 1,1 1,-2-2,1 1,-1 0,1 0,0-1,-1 1,1 0,-1 0,1 0,-1 0,0 0,1 0,-1-1,0 1,0 0,1 0,-1-1,0 1,0 0,0 0,0 0,0-1,0 1,0 0,-1 0,1-1,0 1,0 0,-1 0,1 0,-1 0,1 0,-1 0,0 0,0 0,0 0,1 0,-1 0,0 0,0 0,-1 1,0-1,1 0,0-1,0 1,0 0,0 0,1 0,-1 0,0-1,0 1,1 0,-1-1,1 1,-1-1,1 0,-1 1,1-1,0 1,-1-1,1 0,0 1,0-1,-1 0,1 1,0-1,0 0,0 1,-1-1,1 0,0 1,0-1,0 0,0 1,0-1,0 0,0 1,0-1,0 1,0-1,0 1,0-1,0 1,0-1,0 1,1-1,-1 1,0-1,0 1,1-1,-1 1,0-1,1 1,-1-1,0 0,0 1,1-1,-1 1,0-1,1 0,-1 1,1-1,-1 0,1 1,-1-1,1 0,-1 1,1-1,0 0,-1 0,1 0,0 1,-1-1,1 0,0 0,-1 0,1 0,0 0,0 1,-1-1,1 0,0 0,0 0,0 0,-1 0,1 0,0 0,0 0,0 0,0-1,0 1,-1 0,1 0,0 0,0 0,-1 0,1-1,0 1,0 0,0 0,0-1,0 1,0-1,0 1,0-1,0 1,0-1,0 0,0 1,0-1,0 0,0 1,0-1,0 0,0 0,0 0,0 0,0 0,0 1,-1-1,1 0,0 0,0 0,0 0,0 0,0 0,0 0,0 0,0 0,-1 0,1 0,0 0,0 1,0-1,0 0,0 1,0-1,0 0,0 1,0-1,0 0,1 1,-1-1,0 1,1-1,-1 1,0-1,1 1,-1 0,1-1,-1 1,1 0,-1 0,1 0,-1 0,1 0,-1 0,1 0,-1 0,0 0,1 0,-1 0,0 0,1 0,-1 1,0-1,0 0,0 1,0-1,0 0,0 1,0-1,0 1,1-1,-1 1,0 0,0-1,0 1,0 0,0-1,0 1,0 0,-1 0,1-1,0 1,0 0,0 0,-1 0,1 0,0 0,-1 0,1 0,0-1,-1 1,1 0,-1 0,1 0,0 0,-1 0,1 1,-1-1,1 0,-1 0,1-1,-1 1,1 0,-1 0,1 0,-1 0,0-1,1 1,-1 0,1 0,-1 0,1-1,0 1,-1 0,1-1,-1 1,0 0,1-1,-1 1,2 0,-1 0,-1 0,1 0,0-1,0 1,0 0,0-1,-1 1,1 0,0-1,0 1,0 0,0-1,0 1,0 0,0-1,0 1,0-1,0 1,1-1,-1 0,0 1,0-1,0 1,0-1,0 0,0 0,0 1,0-1,0 0,0 1,0-1,0 0,-1 0,1 0,0 1,0-1,0 0,0 0,0 0,0 0,0 1,0-1,0 0,0 0,0 0,0 0,1 1,-1-1,0 0,0 0,0 0,-1 0,1 0,0 0,-1 0,1 0,0 0,-1 0,1 0,0 0,0 0,-1 0,1-1,0 1,-1 0,1 0,-1 0,0 0,1 0,-1 0,1 0,-1 0,1 0,-1 0,0 0,1 0,-1 0,1 0,-1 0,0 0,1 0,-1 0,0 0,1 0,-1 0,1 0,-1 0,0 0,1 0,-1 0,0 0,0 0,1-1,-1 1,0 0,0 0,0 0,1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1222 292,'2'0,"-4"0,2 0,-1 0,1 0,0 0,0 0,0 0,0 0,0 0,0 0,0 0,0 0,0 0,0 0,0 0,0 0,0 0,0-1,0 1,1 0,-1 0,0 0,0-1,1 1,-1 0,0 0,1 0,-1 0,1 0,-1 0,0 0,1 0,-1-1,0 1,1 0,-1 0,0 0,1 0,-1 1,0-1,1 0,-1 0,0 1,0-1,1 0,-1 0,0 1,0-1,0 1,0-1,0 1,0-1,0 1,-1 0,1-1,0 1,-1-1,1 1,0-1,-1 1,1-1,-1 1,1-1,-1 1,1-1,-1 0,1 0,0 1,-1-1,1 0,-1 0,1 0,0 0,0 1,0-1,-1 0,1 0,0 0,0 0,0 0,0 0,0 0,0 0,0 0,0 0,0 0,0 0,0 0,0 0,0 0,0 0,1 1,-1-1,2 0,-2 0,1 0,0 0,0 1,0-1,0 0,0 0,0 0,0 0,-1 0,1 0,-1 0,1 0,-1 0,0 0,1 0,-1 0,0 0,1 0,-1 0,2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1246 294,'2'0,"-4"0,2 0,0 0,0 0,0 0,0 0,0 0,0 0,0 1,0-1,0 1,0 0,0-1,0 1,0 0,0 0,0 0,0 0,0 0,0 0,0 0,-1-1,1 1,0-1,0 1,0-1,0 1,0-1,0 0,0 1,0-1,0 0,0 0,0 1,0-1,0 0,0 0,0 0,0 0,0 0,0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1240 292,'2'0,"-4"0,2 0,0 0,0 0,0 0,0 0,1 0,-1 0,0-1,0 1,0 0,1 0,-1 0,1 0,-1 0,1 0,0 0,0 0,0 0,0 0,0 0,0 0,0 0,-1 0,1 0,0 1,-1-1,1 0,0 0,-1 1,1-1,0 1,-1-1,0 0,1 1,-1-1,1 1,-1-1,0 1,0 0,0-1,1 1,-1-1,0 1,0-1,0 1,0 0,-1-1,1 1,0-1,0 1,-1-1,1 1,-1-1,1 1,-1-1,1 0,-1 1,0-1,0 0,0 1,0-1,0 0,0 0,0 0,1 0,-1 0,0 0,0 0,1 0,-1 0,0 0,1 0,-1 0,1 0,0 0,-1 0,1 0,0 0,-1-1,1 1,0 0,0 0,0 0,0 0,0 0,-1 0,1 0,0 0,0 0,0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1233 351,'2'0,"-4"0,2 0,0 0,0 0,0 0,0 0,0 0,0 0,0 0,0 0,0 0,0 0,0 0,0 0,0 0,0 0,0 0,0 0,0 0,0 0,0 0,0 0,0 0,0 0,0 0,0 0,0 0,1 0,-1 0,1 0,-1 0,1 0,0 0,-1 0,1 0,0 0,0 0,0 0,0 0,0 0,0 0,0 1,0-1,0 0,-1 0,1 0,0 0,-1 0,1 0,-1 0,1 0,-1 0,0 0,1 0,-1 0,0 0,1 0,-1 0,0 0,0 0,1 0,-1 1,0-1,0 0,0 0,0 0,1 0,-1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1242 352,'2'0,"-4"0,2 0,0 0,0 0,0 0,0 0,0 0,0 0,0 0,0 0,0 0,0 0,0 0,0 0,0 0,0 0,0 0,0 0,0 0,0 0,0 0,0 0,0 0,0 0,0 0,0 0,0 0,0 0,0 0,0 0,0 0,0-1,1 1,-1 0,0 0,0 0,0 0,0 0,0 0,0 0,0 0,0 0,0 0,0 0,0 0,0 0,0 0,0 0,0 0,0 0,0 0,0 0,0 0,0 0,0 0,0 0,0 0,0 0,0 0,0 0,0 0,0 0,0 0,0 0,0 0,0 0,0 0,0 0,0 0,0 0,0 0,0 0,0 0,0 0,0 0,0 0,0 0,0 0,0 1,-1-1,1 0,-1 1,1-1,0 1,-1-1,1 1,0-1,-1 1,1-1,-1 1,1-1,0 1,-1-1,1 1,0-1,0 1,-1-1,1 1,0-1,0 1,-1-1,1 1,0-1,0 1,0-1,0 0,0 1,0-1,-1 0,1 1,0-1,0 0,0 1,0-1,0 0,0 1,0-1,0 0,0 0,0 1,0-1,0 0,0 0,0 1,0-1,0 0,0 0,0 0,0 1,0-1,0 0,0 0,0 0,0 0,0 1,0-1,0 0,0 0,0 0,0 1,0-1,0 0,1 0,-1 0,0 0,0 0,0 1,0-1,1 0,-1 0,0 0,0 0,0 0,1 0,-1 0,0 0,0 0,0 0,1 1,-1-1,0 0,0 0,1 0,-1 0,0 0,1 0,-1 0,0 0,0 0,1 0,-1 0,0 0,1 0,-1-1,0 1,1 0,-1 0,0 0,1 0,-1 0,1 0,-1 0,0 0,1-1,-1 1,0 0,1 0,-1-1,1 1,-1 0,0 0,1 0,-1-1,1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268 273,'2'0,"-4"0,2 0,0 0,0 0,0 0,0-1,0 1,0 0,1 0,-1 0,0 0,0 0,0 0,0 0,1 0,-1 0,0 0,1 0,-1 0,0 0,1 0,-1 0,0 0,1 0,-1 0,0 0,1 0,-1 0,0 0,1 0,-1 0,0 0,0 0,1 0,-1 0,0 0,0 0,0 0,0 0,0 0,0 0,0 0,0 0,1 0,-1 0,0 0,0 0,0 0,0 0,0 0,0 0,0 0,0 0,0 0,0 0,0 0,0 0,0 0,0 0,0 0,0 0,0 0,0 0,0 0,0 0,0 0,0 0,0 0,0 0,-2 1,1-1,-1 0,1 0,0 0,-1 0,1 1,0-1,-1 0,1 0,0 0,-2 1,2-1,0 0,0 0,0 0,0 0,0 1,0-1,0 0,0 0,1 0,-1 0,0 0,0 0,0 0,1 0,-1 0,1 0,-1 1,1-1,-1 0,1 0,-1 0,1 0,0 0,0 0,0 0,0 0,0 0,-1 0,1 0,0 0,0 0,0 0,0 0,0 0,0 0,0 0,0 0,0 0,0 0,2-1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1218 401,'2'0,"-4"0,2 0,0-1,0 1,0 0,0 0,0 0,0 0,0 0,0 0,0-1,0 1,0 0,0 0,0 0,0 0,0 0,0 0,0-1,0 1,0 0,0 0,0 0,0 0,0 0,0 0,0 0,0 0,0 0,0 0,0-1,0 1,0 0,0 0,0 0,0 0,0 0,0 0,0 0,0 0,0 0,0 0,0 0,0 0,0 0,0 0,0 0,0 0,0 0,0 0,0 0,0 0,0 0,0 0,0 0,0 0,0-1,0 1,0 0,0 0,0 0,0 0,0 0,0 0,0 0,0 1,0-1,0 1,-1-1,1 1,0-1,-1 1,1-1,0 1,-1 0,1-1,-1 1,1 0,0 0,-1-1,1 1,0 0,0-1,-1 1,1-1,0 1,0-1,0 1,0-1,0 0,-1 0,1 1,0-1,0 0,0 0,0 1,0-1,1 0,-1 0,0 1,0-1,0 0,1 0,-1 0,0 0,0 1,1-1,-1 0,0 0,1 0,0-1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1223 403,'2'0,"-4"0,2 0,0 0,0 0,0 0,0 0,-1 0,1 0,0 0,-1 0,1 0,-1 0,0 0,0 0,0 0,0 0,0-1,1 1,-1 0,0 0,0 0,0 0,1 0,-1 0,1 0,-1 0,1 0,0 0,-1-1,1 1,0 0,0 0,-1 0,1 0,0 0,0 0,0 0,-1 0,1 0,0 0,0 0,0 0,0 0,0 0,0 0,0 0,0 0,0 0,0 0,0 0,0 0,-1 0,1 0,0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1217 401,'2'0,"-4"0,2 0,0 0,0 0,0 0,0 0,0 0,0 0,0 0,0 0,0 0,0 0,0 0,0-1,0 1,0 0,0 0,0 0,0 0,0 0,0 0,0 0,0 0,0 0,0 0,0 0,0 0,0 0,0 0,0 0,0 0,0 0,1-1,-1 1,0 0,0 0,0 0,0 0,0 0,0 0,0 0,0 0,0 0,0 0,0 0,0 0,0 0,0 0,0 0,0 0,0 0,0 0,0 0,0 0,0 0,0 0,0 0,0 0,0 0,0 0,0 0,0 0,0 0,0 0,0 0,-1 1,1-1,0 0,0 1,0-1,0 0,0 1,0-1,-1 0,1 1,0-1,0 1,0-1,0 1,-1-1,1 0,0 1,0-1,0 0,0 1,0-1,0 0,0 0,0 1,-1-1,1 0,0 1,0-1,0 0,0 0,0 1,0-1,0 0,-1 0,1 1,0-1,0 0,0 0,0 0,0 1,0-1,0 0,-1 0,1 0,0 1,0-1,0 0,0 0,0 0,0 0,0 0,0 1,0-1,0 0,0 0,0 0,0 0,0 0,0 1,0-1,0 0,0 0,0 0,0 0,0 0,0 0,0 1,0-1,0 0,0 0,0 0,0 0,0 0,0 0,0 0,1 0,-1 1,0-1,0 0,0 0,1 0,-1 0,0 0,0 0,1 0,-1 0,0 0,1 0,-1 0,0 0,1 0,-1 0,0 0,1 0,-1 0,0 0,0 0,1 0,-1 0,0-1,1 1,-1 0,0 0,1 0,-1-1,1 1,-1 0,2-2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1233 411,'2'0,"-4"0,2 0,0-1,0 1,0 0,0 0,0 0,0 0,0-1,0 1,0 0,0 0,0 0,0 0,0-1,-1 1,1 0,0 0,0 0,0 0,0-1,0 1,0 0,0 0,0 0,-1 0,1 0,0 0,0 0,0 0,-1 0,1 0,0-1,0 1,-1 0,1 0,0 0,-1 0,1 0,0 0,0 0,-1 1,1-1,0 0,-1 0,1 0,0 0,-1 0,1 1,0-1,0 0,0 0,-1 0,1 1,0-1,0 0,0 0,-1 1,1-1,0 0,0 0,0 1,0-1,0 0,0 0,0 1,0-1,0 0,-1 0,1 0,0 1,0-1,0 0,0 0,0 0,0 1,0-1,0 0,0 0,0 0,0 0,0 1,0-1,0 0,0 0,0 0,0 0,1 0,-1 0,0 0,0 0,0 1,0-1,0 0,0 0,1 0,-1 0,0 0,0 0,1 0,-1 0,0 0,1 0,-1 0,0-1,0 1,1 0,-1 0,0 0,1 0,-1-1,0 1,0 0,1 0,-1 0,0-1,0 1,1 0,-1-1,0 1,0 0,1 0,-1 0,0-1,0 1,0 0,0 0,1 0,-1-1,0 1,0 0,0 0,0 0,0 0,0 0,0 0,0 0,0 0,0 0,0 0,0 0,0 0,0 0,0 0,0 0,0 0,0 0,0 0,0 1,0-1,0 0,0 0,0 1,0-1,0 0,0 1,0-1,0 0,0 1,0-1,0 0,0 1,0-1,0 0,0 0,0 1,0-1,0 0,0 0,0 1,0-1,2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1242 407,'2'0,"-4"0,2 0,0 0,0 0,0 0,0 0,0 0,0 0,0 0,0 0,0 0,0 0,0 0,0 0,0 0,0 0,0 0,0 0,0 0,0 0,-1 1,1-1,0 1,0-1,0 1,0-1,0 1,0 0,0-1,0 1,0 0,0-1,0 0,0 1,0-1,0 0,0 0,0 1,0-1,0 0,0 0,0 1,0-1,0 0,0 0,0 0,0 0,0 0,0 0,0 0,1 1,-1-1,0 0,0 0,0 0,0-1,1 1,-1 0,0 0,1-1,-1 1,0 0,1-1,-1 1,0-1,1 1,-1 0,0-1,1 1,-1-1,0 1,0-1,1 1,-1-1,0 1,0 0,0 0,0 0,0-1,0 1,1 0,-1 0,0 0,0 0,0 0,0 0,0 0,0 0,0 0,0 0,0 0,0 0,0 0,0 0,0 0,0 0,0 0,0 0,0 0,0 0,0 1,0-1,0 0,0 1,0-1,0 0,1 1,-1-1,0 1,0-1,0 0,0 1,0-1,0 0,1 1,-1-1,0 0,0 1,0-1,0 0,1 0,-1 0,0 1,0-1,0 0,1 0,-1 1,0-1,0 0,0 0,0 0,1 0,-1 0,0 0,0 1,0-1,0 0,1 0,-1 0,0 0,0 0,0 0,0 0,0 0,1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1197 397,'2'0,"-4"0,2 0,0 0,0 0,0 0,-1 0,1 0,0 0,0 0,0 0,0 0,0 0,0-1,0 1,0 0,0 0,0 0,0 0,0 0,0 0,0 0,0 0,0 0,0 0,-1 0,1 0,0 0,0 0,0 0,0 0,0 0,0 0,0 0,0 0,0 0,0 0,0 0,0 0,0 0,0 0,0 0,0 0,0 0,0 0,0 0,0 0,0-1,0 1,0 0,0 0,0 0,0 0,0 0,0 0,0 0,0 0,0 0,0 0,0 0,0 0,0 0,0 0,0 0,0 0,0 0,0 0,0 0,0 0,0 1,0-1,0 0,0 1,0-1,0 0,0 0,1 1,-1-1,0 0,0 0,0 1,0-1,0 0,1 1,-1-1,0 1,0-1,0 0,1 1,-1-1,0 0,0 1,0-1,1 1,-1-1,0 0,0 1,0-1,0 0,1 1,-1-1,0 0,0 0,0 1,0-1,0 0,0 0,0 0,0 1,0-1,1 0,-1 0,0 0,0 0,0 0,0 1,0-1,0 0,0 0,0 0,0 0,1 1,-1-1,0 0,0 0,0 1,0-1,0 0,0 0,1 0,-1 1,0-1,0 0,0 0,0 1,0-1,1 0,-1 0,0 1,0-1,0 0,0 1,0-1,0 0,1 0,-1 0,0 1,0-1,0 0,0 0,0 0,0 0,0 0,0 1,0-1,0 0,1 0,-1 0,0 0,0 0,0 0,0 1,0-1,0 0,0 0,0 0,0 0,0 0,0 0,0 1,1-1,-1 0,0 0,0 0,0 0,0 0,0 0,0 0,0 1,0-1,0 0,0 0,0 0,0 0,0 0,0 0,0 0,0 0,0 0,0 0,1 0,-1 0,0 0,0 0,0 0,0 1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1256 367,'2'0,"-4"0,2 0,0 0,0 0,0 0,0 0,0 0,0 0,0 0,0 0,0 0,0 0,0 0,0 0,0 0,0 0,0 0,0 0,1 0,-1 0,0 0,1 0,-1 0,1 0,-1 0,0 0,1 0,-1 0,1 0,0 0,-1 0,1 0,-1 0,1 0,-1 0,0 0,1 0,-1 0,0 0,1 0,-1 0,0 0,1 0,-1 0,0 0,0 0,0 0,1 0,-1 0,0 0,0 0,0 0,1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1258 360,'2'0,"-4"0,2 0,0 0,0 0,0 0,0 0,0 0,0 0,0 0,1 0,-1 0,1 0,-1 0,0 0,1 0,0 0,-1 0,1 0,-1 0,1 0,-1 0,1 0,-1 0,0 0,1 0,-1 0,0 0,1 0,-1 1,1-1,-1 0,0 0,0 0,1 0,-1 0,2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1282 363,'2'0,"-4"0,2 0,1 0,-1-1,0 1,0 0,0 0,0 0,1 0,-1 0,0 0,1 0,-1 0,0 0,0 0,1-1,-1 1,0 0,1 0,-1 1,0-1,1 0,-1 0,0 0,0 0,0 0,1 1,-1-1,0 0,0 1,0-1,1 0,-1 0,0 1,0-1,0 0,0 1,0-1,0 0,0 1,-1-1,1 0,0 1,0-1,0 0,0 1,0-1,0 0,-1 1,1-1,0 0,0 0,0 0,-1 1,1-1,0 0,0 0,-1 0,1 0,0 1,0-1,-1 0,1 0,0 0,-1 0,1 0,0 0,-1 0,1 0,0 0,-1 0,1 0,0 0,0 0,-1 0,1 1,0-1,0 0,0 0,-1 0,1 0,0 0,0-1,-1 1,1 0,0 0,0 0,-1 0,1 0,0 0,0 0,0 0,0 0,0 0,-1-1,1 1,0 0,0 0,0 0,0 0,-1 0,1-1,0 1,0 0,0 0,0 0,0 0,0-1,0 1,-1 0,1 0,0 0,0 0,0 0,0-1,0 1,0 0,0 0,0 0,0 0,0-1,0 1,0 0,0-1,1 1,-1 0,0 0,0-1,0 1,0 0,0-1,1 1,-1 0,0 0,1-1,-1 1,0 0,0-1,1 1,-1 0,0 0,0-1,1 1,-1 0,0 0,1 0,-1-1,0 1,0 0,0 0,1 0,-1 0,0 0,1 0,1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1089 281,'2'0,"-4"0,2 0,0 0,0 0,0 0,0 0,0 0,0 0,0 0,0 0,0 0,0 0,0 0,0 0,0 0,0 0,0 0,0 0,0 0,0-1,0 1,0 0,0 0,0 0,0 0,0 0,0 0,0 0,0 0,0 0,0 0,0 0,0 0,0 0,0 0,0 0,0 0,0 0,0 0,0 0,0 0,0 0,0 0,0 0,0 0,0 0,-1 0,1 0,0 0,0 0,0 0,0-1,0 1,0 0,0 0,0 0,0 0,0 0,0 0,0 0,0 0,0 0,0 0,0 0,0 0,0 0,0 0,0 0,0 0,0 0,0 0,0 0,0 0,0 0,0 0,0 0,0 0,0 0,0 0,-1 0,1 0,0 0,0 0,0 0,0 0,0 0,0 0,0 0,0 0,0 0,0 0,0 0,0 0,0 0,0 0,0 0,0 0,0 0,0 0,0 0,0 0,0 0,0 0,0 0,0 0,0 0,0 0,0 0,0 0,0 0,0 0,0 0,0 0,0 0,0 0,0 0,0 0,0 0,0 0,0 0,1 0,-1 0,0 0,1 0,-1 0,0 0,0 0,0 0,0 0,1 0,-1 0,0 0,0 0,0 0,0 0,0 0,0 0,0 0,0 0,0 0,0 0,0 0,0 0,0 0,0 0,0 0,0 0,0 0,0 0,-1 0,0 0,1 0,-1 0,1 0,0 0,-1 0,1 0,0 0,-1 0,1 0,0 0,0 0,0 0,-1 0,1 0,0 0,0 0,0 0,0 0,0 0,0 0,0 0,0 0,0 0,0 0,0 0,0 0,0 0,0 0,0 0,0 0,0 0,1 0,-1 0,1 0,-1 0,1 0,-1 0,0 0,0 0,0 0,0 0,0 0,1 0,-1 0,0 0,0 0,0 0,0 0,0 0,0 0,0 0,0 0,0 0,0 0,0 0,0 0,0 0,0 0,0 0,0 0,0 0,0 0,-1 1,1-1,0 0,0 0,0 0,-1 0,1 0,0 0,0 0,0 0,0 0,0 0,0 0,0 0,0 0,0 0,0 0,0 0,0 0,0 0,0 0,0 0,0 0,0 0,0 0,0 0,0 0,0 0,0 0,0 0,0 0,0 0,0 0,0 0,0 0,0 0,0 0,1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274 265,'-1'0,"1"0,0 0,0 0,0 0,0-1,0 1,0 0,0 0,0 0,0 0,0 0,0 0,0 0,0 0,0 0,0 0,0 0,0 0,0 0,0 0,0 0,0 0,0 0,0 0,0 0,1 1,-1-1,1 0,-1 0,0 1,1-1,-1 0,0 0,1 0,-1 0,0 1,0-1,0 0,1 0,-1 0,0 0,0 1,0-1,1 0,-1 0,0 0,0 0,0 0,0 0,0 0,0 0,0 1,0-1,0 0,0 0,0 1,0-1,0 0,0 1,0-1,0 0,-1 1,1-1,0 1,0-1,0 0,0 1,-1-1,1 0,0 1,0-1,0 0,0 0,0 0,0 0,0 0,0 0,0 0,0 0,0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1086 283,'2'0,"-4"0,2 0,0 0,0 0,0 0,0 0,0 0,0 0,0 0,-1 0,1 1,0-1,0 0,-1 0,1 0,0 0,-1 0,1 0,0 0,-1 0,1 0,0 0,-1 0,1 0,-1 0,1 0,0 0,0-1,-1 1,1 0,0 0,0 0,0 0,-1 0,1 0,0 0,0 0,0 0,0 0,0 0,0 0,0 0,0 0,0 0,0 0,0 0,0 0,0 0,0 0,0 0,0 0,0 0,0 0,1 0,-1 0,0 0,1 0,-1 0,0 0,1 0,-1 0,0 0,0 0,0 0,0 0,1 0,-1 0,0 0,0 0,0 0,0 0,0 0,0 0,0 0,0 0,0 0,0 0,0 0,0 0,0 0,0 0,0 0,0 0,0 0,0 0,-1 0,1 0,0 0,0 0,0 0,-1 0,1 0,0 0,0 0,0 0,0 0,0 0,0 0,0 0,0 0,0 0,0 0,0 0,0 0,0 0,0 0,0 0,0 0,0 0,0 0,0 0,0 0,0 0,1 0,-1 0,0 0,1 0,-1 0,0-1,1 1,-1 0,0 0,0 0,1 0,-1 1,1-1,-1 0,0 0,1 0,-1 0,0 0,1 0,-1 0,0 0,0 0,1 0,-1 0,0 0,1 0,-1 0,0 0,1 0,-1 0,1 0,-1 0,0 0,1 0,-1 0,0 0,1 0,-1 0,1 0,-1 0,0 0,1 0,-1 0,0 0,1 0,-1 0,0 1,0-1,1 0,-1 0,0 0,1 0,-1 0,0 0,1 0,-1 0,0 0,1 0,-1 0,0 0,1 0,-1 0,0 0,1 0,-1 0,0 0,1 0,-1 0,0 0,1 0,-1 0,0 0,1 0,-1 0,0 0,1 1,-1-1,1 0,-1 0,0 0,0 0,1 0,-1 0,0 0,1 0,-1 0,0 0,1 0,-1 0,0 0,0 0,1 0,-1 0,0 0,1 0,-1 0,0 0,0 0,1 0,-1 0,0 0,1 0,-1 0,0 0,1 0,-1 1,1-1,-1 0,0 0,0 0,1 0,-1 0,0 0,1 0,-1 0,1 0,-1 0,0 0,1 0,-1 0,0 0,1 0,-1 0,0 0,1 0,-1 0,1 0,-1 0,0 0,1 0,-1 0,0 0,1 1,-1-1,1 0,-1 0,0 0,1 0,-1 0,0 0,0 0,0 0,1 0,-1 0,0 0,0 0,0 0,0 0,0 0,0 0,1 0,-1 0,0 0,0 0,0 0,0 0,1 0,-1 0,0 0,0 0,0 0,0 0,0 0,0 0,0 0,0 0,0 0,0 0,0 0,0 0,0 0,0 0,0 0,0 0,0 0,0-1,0 1,0 0,0 0,0 0,0-1,0 1,0 0,0 0,0-1,-1 1,1 0,0 0,0-1,0 1,0 0,0 0,-1-1,1 1,0 0,0-1,0 1,0 0,0 0,-1 0,1-1,0 1,0 0,0 0,0 0,0 0,0 0,0 0,0-1,0 1,0 0,0 0,0 0,0 0,0 0,-1 0,1 0,0 0,0-1,0 1,0 0,0 0,0 0,0 0,0 0,0 0,0 0,0 0,0-1,0 1,-1 0,1 0,0 0,0 0,0 0,0 0,0 0,0 0,0 0,0 0,0 0,0-1,0 1,0 0,0 0,0 0,0 0,0 0,0 0,0 1,0-1,1 0,-1 1,0-1,0 0,1 1,-1-1,0 0,1 1,-1-1,0 0,0 0,1 1,-1-1,0 0,0 0,0 1,1-1,-1 0,0 0,0 0,0 1,0-1,1 0,-1 0,0 0,0 0,0 0,0 1,0-1,0 0,0 0,0 0,0 0,0 0,0 0,0 0,0 0,0 1,0-1,0 0,-1 0,1 1,0-1,0 0,-1 0,1 0,0 1,0-1,-1 0,1 0,0 0,-1 0,1 1,0-1,0 0,-1 0,1 0,0 1,0-1,-1 0,1 0,0 0,0 0,-1 1,1-1,0 0,0 0,0 0,0 0,-1 0,1 0,0 0,0 0,0 0,0 0,0 0,0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1098 261,'2'0,"-4"0,2 0,0 0,0 0,0 0,-1 0,1 0,0 0,0 0,0 0,0 0,0 0,0 0,0 0,0 0,0 0,0 0,0 0,0 0,0 0,0 0,0 0,0 0,1 0,0 0,-1 0,1 0,0 0,-1 0,1 0,0 0,-1 1,1-1,-1 0,1 0,0 0,-1 0,0 0,1 0,-1 0,0 0,1 0,-1 0,0 0,0 0,1 0,-1 0,0 0,1 0,-1 0,0 0,0 0,0 0,0 0,0 0,0 0,1 1,-1-1,0 0,0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1104 262,'2'0,"-4"0,2 0,0 0,0 0,0 0,0 0,0 0,0 0,0 0,0 0,0 0,0 0,0 0,0 0,0 0,0 0,-1 0,1 0,0 0,0 0,0 0,0 0,0 0,0 0,0 0,0 0,0 0,0 0,0 0,0 0,0 1,0-1,0 0,0 1,0-1,0 1,0-1,0 1,-1 0,1-1,0 1,0 0,0-1,0 1,0 0,0-1,-1 1,1-1,0 1,0-1,0 1,0-1,0 0,0 1,0-1,0 0,0 0,0 0,0 0,-1 1,1-1,0 0,0 0,0 0,0 0,0 0,0 0,0 0,0 0,0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1148 338,'2'0,"-4"0,2 0,0 0,0 0,0 0,0 0,0 0,0 0,0 0,0 0,0 0,0 0,0 0,0 0,0 0,0 0,0 0,0 0,0 0,0 0,0 0,0 0,0 0,0 0,0 0,0 0,0 0,0 0,0 0,0 0,0 0,0 0,0 0,0 0,0 0,0 0,0-1,0 1,0 0,0 0,0 0,0 0,0 0,0 0,0 0,0 0,0 0,0 0,0 0,0 0,0 0,0 0,0 0,0-1,0 1,0 0,0 0,0 0,0 0,0 0,0 0,0 0,0 0,0 0,0 0,0 0,0 0,0 0,0 0,0 0,0 0,0 0,0 0,0 0,0 0,0 0,0 0,0 0,0 0,0 0,0 0,0 0,0 0,0 0,0 0,0 0,0 0,0-1,0 1,0 0,0 0,0 0,0 0,0 0,0 0,0 0,0 0,0 0,0 0,0 0,0 0,0 0,0 0,0 0,0 0,0 0,0 0,0 0,0 0,0 0,0 0,0 0,0 0,0 0,0 0,0 0,0 0,0 0,0 0,0 0,0 0,0 0,0 0,0 0,0 0,0 0,0 0,0 0,0 0,0 0,0 0,0 0,0 0,0 0,0 0,0 0,0 0,0 0,0 0,0 0,1 0,-1 1,0-1,1 0,-1 0,0 0,0 0,0 0,1 0,-1 0,0 1,0-1,1 0,-1 0,0 0,0 0,1 1,-1-1,0 0,1 0,-1 0,0 0,1 1,-1-1,0 0,1 0,-1 0,1 1,-1-1,0 0,1 0,-1 0,1 1,-1-1,1 0,-1 0,0 0,1 1,-1-1,1 0,-1 0,1 0,-1 1,0-1,1 0,-1 0,1 0,-1 1,1-1,-1 0,1 0,-1 1,1-1,-1 0,1 0,-1 1,1-1,-1 0,1 0,-1 0,0 1,1-1,-1 0,1 0,-1 0,0 1,1-1,-1 0,0 0,1 0,-1 0,0 1,1-1,-1 0,0 0,1 0,-1 1,1-1,-1 0,0 0,0 0,1 0,-1 0,0 0,0 1,1-1,-1 0,0 0,0 0,1 0,-1 0,0 0,0 0,0 1,1-1,-1 0,0 0,0 0,1 0,-1 0,0 0,1 1,-1-1,0 0,1 0,-1 0,0 0,1 0,-1 1,0-1,0 0,1 0,-1 0,0 0,0 0,1 0,-1 0,0 0,1 1,-1-1,0 0,1 0,-1 0,0 0,0 0,0 0,1 0,-1 0,0 1,0-1,1 0,-1 0,0 0,0 0,1 0,-1 0,0 0,0 0,0 0,0 0,0 0,1 0,-1 0,0 0,0 0,0 1,0-1,0 0,0 0,1 0,-1 0,0 0,0 0,0 0,0 0,0 0,0 0,0 0,1 0,-1 0,0 0,0 0,0 0,0 0,0 0,0 0,0-1,0 1,0 0,0 0,0 0,0 0,0-1,0 1,0 0,1 0,-1 0,0-1,0 1,0 0,0 0,0 0,0-1,0 1,0 0,0 0,0 0,0 0,0 0,0 0,0-1,0 1,0 0,0 0,0 0,0 0,0 0,0 0,0 0,0 0,0 0,0 0,-1 0,1 0,0 0,0 0,0 0,0 0,0 0,0 0,0 0,0 0,1 0,-1 0,0 1,0-1,1 1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1200 360,'2'0,"-4"0,2 0,0 0,0 1,-1-1,1 0,0 0,0 0,0 0,-1 0,1 0,0 0,-1 0,1 0,0 0,0 0,-1 0,1 0,0 0,-1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1152 359,'2'0,"-4"0,2 0,0 0,0 0,0 0,0 0,0 0,0 0,0 0,0 0,0 0,0 0,0 0,0 0,0 0,0 0,0 0,0 0,0 0,0 0,0 0,0 0,0 0,0 0,0 0,0 0,0 0,0 0,0 0,0-1,0 1,0 0,0 0,0 0,0 0,0 0,0 0,0 0,0 0,0 0,0 0,0 0,0 0,0 0,0 0,0 0,0 0,0 0,0 0,1 0,-1 0,0 0,0 0,1 0,-1 0,0 0,1 0,-1 1,0-1,1 0,-1 0,1 0,-1 0,1 0,-1 0,1 0,0 0,-1 1,0-1,1 0,-1 0,0 0,1 0,-1 0,0 0,0 0,1 0,-1 0,0 0,0 1,0-1,0 0,0 0,0 0,1 0,-1 0,0 0,0 0,0 0,0 0,0 0,0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1157 360,'2'0,"-4"0,2 0,0 0,0 0,0 0,-1 0,1 0,0 0,0 1,0-1,0 0,0 1,0 0,0 0,0-1,0 1,0 0,-1-1,1 1,0 0,0-1,0 1,0-1,0 1,0-1,0 1,0-1,0 0,0 0,0 1,0-1,0 0,0 0,0 0,0 1,0-1,0 0,0 0,0 0,0 0,0 0,0 0,0 1,0-1,0 0,0 0,0 0,0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1155 353,'2'0,"-4"0,2 0,0 0,0 0,0 0,0 0,0 0,0 0,0 0,0 0,0 0,0 0,0 0,0 0,0 0,0 0,0 0,0 0,0 0,0 0,0 0,0 0,0 0,1 0,-1 1,1-1,-1 0,1 0,-1 0,0 0,1 0,-1 0,0 0,1 0,-1 0,1 0,-1 1,0-1,1 0,-1 0,0 0,0 0,0 0,0 0,1 0,-1 0,0 0,0 0,0 0,0 0,0 0,0 0,0 0,0 0,0 0,0 0,0 0,0 0,0 0,0 0,0 0,0-1,0 1,1 0,-1 0,0 0,0 0,0 0,0 0,0 0,0 0,0 0,0 0,0 0,0 0,0 0,0 0,0 0,0 0,0 0,0 0,0 0,0 0,1 1,-1-1,0 0,0 0,0 0,0 0,0 0,0 0,0 1,0-1,-1 0,1 0,0 0,0 0,0 0,-1 0,1 1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1111 255,'2'0,"-4"0,2 0,0 0,0 0,0 0,0 0,0 0,0 0,0 0,0 0,0 0,0 0,0 0,0 0,0 0,0 0,0 0,0 0,0 0,0 0,-1 0,1-1,-1 1,1 0,-1 0,0 0,1 0,-1 0,0 0,1 0,-1-1,1 1,-1 0,1 0,-1 0,1 0,0 0,0 0,-1 0,1 0,0 0,-1 0,1 0,0-1,0 1,0 0,0 0,0 0,-1 0,1 0,0 0,0 0,0 0,0 0,0 0,0 0,0 0,0 0,0 0,0 0,0 0,0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1113 255,'2'0,"-4"0,2 0,1 0,-1 0,0 0,0 0,0 0,0 0,0 0,0 1,-1-1,1 0,0 0,0 0,0 0,0 0,0 0,0 0,0 0,0 0,-1 0,1 0,0 0,0 0,0 0,0 0,0 0,0 1,0-1,0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274 312,'2'0,"-4"0,2 0,0 0,0 0,0 0,0 0,0 0,0 0,0 0,0 0,0 0,0 0,0 0,0 0,0 0,1 0,-1 0,1 0,0-1,0 1,0 0,-1 0,1 0,0 0,0 0,-1 0,2 0,-2 0,1-1,0 1,-1 0,1 0,0 0,-1 0,0 0,1 0,-1 0,0 0,0 0,1 0,-1 0,0 0,0 0,1 0,-1 0,0 0,0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1086 281,'2'0,"-4"0,2 0,0 0,0 0,0 0,0 0,0 0,0 0,0 0,0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0,0 0,0 0,0 0,0 1,0-1,0 0,0 0,0 0,0 0,0 0,0 0,0 0,0 0,0 0,0 0,0 0,0 0,1 0,-1 0,0 0,0 0,0 0,0 0,0 0,0 0,0 0,0 0,0 0,0 0,0 0,0 0,0 0,0 0,0 0,0 0,0 0,0 0,0 0,0 1,0-1,0 0,0 0,0 0,0 0,0 0,0 0,0 0,0 0,0 0,0 0,0 0,0 0,0 0,1 0,-1 0,0 0,0 0,0 0,0 0,0 0,0 0,0 0,0 0,0 0,0 0,0 0,0 0,0 0,0 0,0 0,0 0,0 0,0 0,0 0,0 0,0 0,0 0,0 0,0 0,0 0,0 0,0 0,0 0,0 0,0 0,0 0,0 0,0 0,0 0,0 0,0 0,0 0,0 0,0 0,0 0,0 0,0 0,0 0,0 0,0 0,0 0,0 0,0 0,0 0,0 0,0 0,0 0,0 0,0 0,0 0,0 0,0 0,0 0,0 0,0 0,0 0,0 0,0 0,0 0,0 0,0 0,-1 0,1 0,0 0,0 0,0 1,0-1,0 0,0 0,0 0,0 0,0 0,0 0,0 0,0 0,0 0,0 0,0 0,0 0,0 0,0 0,0 0,0 0,-1 1,1-1,0 0,0 0,0 0,0 0,0 0,0 0,0 0,0 0,0 0,0 0,0 1,0-1,0 0,0 0,0 0,0 0,0 0,0 0,-1 0,1 0,0 1,0-1,0 0,0 0,0 0,0 0,0 0,0 0,0 0,0 0,0 0,0 1,0-1,0 0,0 0,0 0,0 0,0 0,0 0,0 0,-1 0,1 0,0 0,0 1,0-1,0 0,0 0,0 0,0 0,0 0,0 0,0 0,0 0,0 0,0 0,0 0,0 1,0-1,0 0,0 0,0 0,0 0,0 0,0 1,0-1,0 0,0 0,0 0,0 0,0 0,0 0,-1 1,1-1,0 0,0 0,0 0,0 0,0 1,0-1,0 0,0 0,0 0,0 0,0 0,0 1,0-1,0 0,0 0,0 0,0 0,0 0,0 1,0-1,0 0,0 0,0 0,0 0,0 0,0 1,0-1,0 0,0 0,0 0,0 0,0 0,0 1,0-1,-1 0,1 0,0 0,0 1,0-1,0 0,0 0,0 0,0 0,0 1,0-1,0 0,0 0,0 0,0 1,0-1,0 0,0 0,0 0,0 0,0 0,0 1,-1-1,1 0,0 0,0 0,0 0,0 1,0-1,0 0,0 0,0 0,0 0,0 0,0 1,0-1,0 0,0 0,0 0,0 0,0 1,0-1,0 0,0 0,0 0,0 0,0 0,0 1,-1-1,1 0,0 0,0 1,0-1,0 0,0 0,0 0,0 0,0 1,0-1,0 0,0 0,0 0,0 0,0 0,0 0,0 1,0-1,0 0,0 0,0 0,0 1,0-1,0 0,0 0,-1 1,1-1,0 0,0 0,0 0,0 0,0 1,0-1,0 0,0 0,0 0,0 0,0 1,0-1,0 0,0 0,0 0,0 0,0 1,0-1,0 0,0 0,0 0,0 1,0-1,0 0,0 0,0 0,0 0,0 0,0 1,-1-1,1 0,0 0,0 0,0 0,0 0,0 1,0-1,0 0,0 0,0 0,0 0,0 1,0-1,0 0,0 0,0 0,0 0,0 0,0 1,0-1,0 0,0 0,0 0,0 0,0 0,0 0,-1 1,1-1,0 0,0 0,0 0,0 0,0 0,0 0,0 1,0-1,0 0,0 0,0 0,0 0,0 0,0 1,0-1,0 0,0 0,-1 0,1 1,0-1,0 0,0 1,0-1,0 0,0 0,0 0,0 0,0 1,0-1,0 0,0 0,0 0,0 0,0 1,0-1,0 0,0 0,0 0,0 0,-1 0,1 0,0 1,0-1,0 0,0 0,0 0,0 0,0 0,0 0,0 0,0 0,0 0,0 0,0 0,0 0,0 0,1 0,-1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1086 315,'2'0,"-4"0,2 0,0 0,0 0,0 0,0 0,0 0,0 0,0 0,0 0,0 0,0 0,0 0,0 0,0 0,0 0,0 1,-1-1,1 1,0-1,0 0,0 1,0-1,0 0,-1 1,1-1,0 1,0-1,-1 1,1-1,0 1,0-1,-1 1,1-1,0 0,0 1,0-1,0 0,-1 1,1-1,0 0,0 0,0 0,0 1,-1-1,1 0,0 0,0 0,0 1,0-1,0 0,0 0,-1 0,1 0,0 0,0 0,0 0,0 0,0 0,0 0,0 0,0 0,0 0,0 0,0 0,0 0,-1 0,1 0,0 0,0 0,-1-1,1 1,0 0,0 0,0-1,0 1,-1 0,1 0,0-1,0 1,0-1,-1 1,1-1,0 1,0-1,0 1,0 0,-1-1,1 1,0-1,0 1,0 0,0-1,0 1,0 0,0-1,-1 1,1 0,0 0,0-1,0 1,0 0,0 0,0 0,0 0,0 0,0 0,0-1,0 1,0 0,0 0,0 0,0 0,0 0,0 0,0 0,0 0,0 0,0 0,0-1,0 1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1116 318,'2'0,"-4"0,2 0,0 0,0 0,0 0,0 0,0-1,0 1,0 0,0 0,0 0,0 0,0 0,0 0,0 0,0 0,0 0,0 1,0-1,0 1,0 0,-1 0,1-1,0 1,0-1,-1 1,1 0,0-1,-1 1,1 0,-1-1,1 1,0-1,-1 1,1 0,0-1,-1 1,1-1,0 1,-1-1,1 0,0 1,0-1,-1 0,1 1,0-1,0 0,0 0,0 1,0-1,0 0,-1 0,1 0,0 0,0 1,0-1,0 0,0 0,0 0,0 0,0 0,0 0,0 0,0 0,0 0,0 0,0 0,0 0,0-1,0 1,-1 0,1-1,0 0,0 1,0-1,0 1,0-1,0 0,-1 0,1 0,0 1,0-1,0 0,0 1,0-1,0 0,0 1,0-1,0 0,0 1,0-1,0 1,0 0,0 0,0-1,0 1,0 0,0-1,0 1,0 0,0 0,0 0,0 0,0-1,0 1,0 0,0 0,0 0,0 0,0 0,0 0,0 0,0 0,0 0,0-1,0 1,0 0,0 0,0 0,0 1,-1-1,1 1,0-1,0 1,-1-1,1 1,0-1,0 1,-1-1,1 1,0 0,0-1,-1 1,1 0,0-1,0 1,0-1,-1 1,1 0,0-1,0 1,0-1,0 0,-1 1,1-1,0 0,0 1,0-1,0 0,0 0,0 0,0 0,0 1,0-1,0 0,0 0,0 0,0 0,0 0,0 0,0 0,0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1121 311,'2'0,"-4"0,2 0,1 0,-1 0,0 0,0 0,0 0,0 0,0 0,0 0,0 0,0 0,0 0,-1 0,1 0,0 0,-1 0,1 0,-1-1,0 1,1 0,-1 0,0 0,0 0,1-1,-1 1,1 0,-1 0,1 0,-1 0,1 0,0-1,-1 1,1 0,0 0,0 0,0 0,0 0,-1 0,1 0,0 0,0 0,0 0,0 0,0 0,0 0,0 0,0 0,0 0,0 0,0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1118 306,'2'0,"-4"0,2 0,0 0,0 0,0 0,0 0,0 0,1 0,-1 0,0 0,0 0,1 1,-1-1,0 0,0 0,0 0,0 0,0 0,1 0,-1 1,0-1,0 0,0 0,0 0,0 0,0 0,0 0,0 0,0 0,0 0,0 0,0 0,1 1,-1-1,-1 0,1 0,0 0,0 0,0 0,0 0,-1 1,1-1,0 0,0 0,-1 0,1 0,0 0,0 0,0 1,-1-1,1 0,0 0,0 0,0 0,0 0,0 0,0 0,0 0,0 0,-1 0,1 0,0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1150 335,'2'0,"-4"0,2 0,0 0,0 0,0 0,0 0,0 0,0 0,0 0,0 0,0 0,0 0,0 0,0 0,0 1,0-1,0 0,0 0,0 0,0 0,0 0,0 0,0 0,0 0,0 0,0 0,0 0,0 0,0 0,0 0,0 0,0 0,0 0,0 0,0 0,0 0,0 0,0 0,0 0,0 0,0 0,0 0,0 0,0 0,0 0,0 0,0 0,0 0,0 0,0 0,0 0,0 0,0 0,0 0,0 0,0 0,0 0,0 0,0 0,0 1,0-1,0 0,0 0,0 0,0 0,0 0,0 0,0 0,0 0,0 0,0 0,0 0,0 0,0 0,0 0,0 0,0 0,0 0,0 0,0 0,0 0,0 0,0 0,0 0,0 0,0 0,0-1,0 1,0 0,0 0,0 0,0-1,0 1,1 0,-1 0,0 0,0-1,0 1,0 0,0-1,0 1,0 0,1-1,-1 1,0 0,0 0,0-1,0 1,1-1,-1 1,0 0,0-1,0 1,1-1,-1 0,0 1,1 0,-1-1,0 1,0 0,1-1,-1 1,0 0,0-1,0 1,0 0,1-1,-1 1,0 0,0-1,0 1,0 0,0-1,1 1,-1-1,0 1,0-1,0 1,1 0,-1-1,0 1,0-1,0 1,1-1,-1 1,0-1,0 1,0-1,1 1,-1-1,0 1,0-1,0 1,1-1,-1 1,0-1,0 1,0 0,1-1,-1 1,0-1,0 1,0 0,0 0,1-1,-1 1,0 0,0 0,0-1,0 1,0 0,0-1,0 1,1 0,-1 0,0-1,0 1,0 0,0 0,0-1,0 1,1 0,-1-1,0 1,0 0,0 0,0-1,0 1,1 0,-1-1,0 1,0 0,0 0,0 0,0-1,0 1,0 0,0 0,1 0,-1-1,0 1,0 0,0 0,0 0,0 0,0 0,0-1,0 1,0 0,0 0,0 0,0 0,0 0,0 0,0 0,0 0,0-1,0 1,1 0,-1 0,0 0,0 0,0 0,0 0,0 0,0 0,0 0,0 0,0 0,0 0,0 0,0 0,0 0,0-1,0 1,0 0,0 0,0 0,0 0,0 0,0 0,0 0,0 0,0 0,0 0,0 0,0 0,0 0,0 0,0 0,0 0,0 1,0-1,0 0,0 1,1-1,-1 0,0 1,0-1,0 0,0 0,0 1,0-1,0 0,1 1,-1-1,0 0,0 0,0 1,0-1,0 0,0 0,0 0,0 1,0-1,0 0,0 0,0 0,0 0,1 0,-1 0,0 0,0 0,0 1,0-1,0 0,0 0,0 0,0 0,0 0,0 0,0 0,0 0,0-1,-1 1,1 0,0-1,0 1,0 0,0-1,0 1,0 0,-1-1,1 1,0 0,0 0,0-1,0 1,0 0,-1 0,1-1,0 1,0 0,0 0,0 0,-1-1,1 1,0 0,0 0,0 0,-1 0,1 0,0 0,0 0,0 0,-1 0,1 0,0 0,-1 0,1 0,-1 0,1 0,0 0,-1 1,1-1,-1 0,1 0,-1 0,1 0,0 1,-1-1,1 0,0 0,-1 0,1 0,0 0,0 0,0 0,0 0,0 0,0 0,0 0,0 0,-1 1,1-1,0 0,0 0,0 0,0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1188 277,'-1'0,"1"1,0-1,0 0,0 0,0 1,0-1,0 0,0 1,-1-1,1 1,0-1,0 1,0 0,0-1,-1 1,1-1,0 1,0 0,0-1,0 1,-1 0,1-1,0 1,0-1,0 1,0-1,0 1,-1-1,1 0,0 0,0 1,0-1,0 0,0 0,0 0,0 0,0 1,0-1,0 0,0 0,0 0,0 0,0 0,-1 0,1 0,0 0,0 0,0 0,0 0,0 0,0 0,-1 0,1 0,0-1,-1 1,1 0,0-1,0 1,-1-1,1 1,0-1,-1 0,1 1,0-1,0 0,-1 1,1-1,0 0,0 1,0-1,0 1,0-1,0 0,0 1,-1-1,1 1,0-1,0 1,0-1,0 1,0 0,0 0,0-1,0 1,0 0,0 0,0 0,0-1,0 1,0 0,0 0,0 0,0 0,0 0,0 0,0-1,0 1,0 0,0 0,0 0,0 0,0 0,0 0,0 0,-1 1,1-1,0 0,-1 1,1-1,0 1,-1-1,1 1,-1 0,1-1,0 1,-1 0,1-1,0 1,-1-1,1 1,0 0,-1-1,1 0,0 1,0-1,0 0,0 1,-1-1,1 0,0 0,0 0,0 0,0 1,0-1,0 0,0 0,0 0,0 0,1-1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1196 269,'2'0,"-4"0,2 0,0 0,0 0,0 0,0 0,0 0,-1 0,1-1,0 1,-1 0,1 0,0 0,-1 0,1-1,-1 1,1 0,-1 0,1 0,-1 0,1-1,0 1,-1 0,1 0,0 0,0 0,-1 0,1 0,0 0,0-1,0 1,-1 0,1 0,0 0,0 0,0 0,0 0,0 0,0 0,0 0,0 0,-1 0,1 0,0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1197 261,'2'0,"-4"0,2 0,0 0,0 0,0 0,1 0,-1 0,0 1,0-1,1 0,-1 1,0-1,0 0,1 0,-1 1,0-1,0 0,0 0,1 1,-1-1,0 1,0-1,1 0,-1 0,0 1,0-1,0 0,0 0,-1 0,1 1,0-1,0 0,0 0,0 0,-1 0,1 0,0 0,0 1,0-1,0 0,-1 0,1 0,0 0,0 0,0 0,0 0,0 0,0 0,0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1198 262,'2'0,"-4"0,2 0,0 0,0 0,0 0,0 0,0 0,0 0,0 0,0 0,0 0,0 0,0 0,0 0,0 0,0 0,0 0,0 0,0 1,0-1,0 0,0 1,0-1,0 0,1 1,-1-1,0 0,0 1,0-1,0 0,0 0,1 1,-1-1,0 0,0 0,0 1,0-1,0 0,0 0,0 1,0-1,0 0,0 0,0 0,0 0,0 0,0 1,0-1,0 0,0 0,0 0,0 0,0 0,0 0,0 1,0-1,0 0,0 0,-1 0,1 0,0 0,0 0,0 0,0 0,-1 0,1 1,0-1,0 0,0 0,0 0,0 0,-1 0,1 0,0 0,0 0,0 0,0 0,0 0,0 0,0 0,-1 0,1 0,0 0,0 0,0 0,0 0,0 0,0 0,0 1,0-1,0 0,0 0,0 0,0 0,0 0,0 0,0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729 197,'2'0,"-4"0,2 0,0 1,0-1,0 0,1 0,-1 0,0 0,0 0,0 0,0 0,0 0,0 1,0-1,1 0,-1 0,0 0,0 0,0 0,0 0,0 0,0 0,0 0,0 0,0 0,-1-1,1 1,0 0,0 0,0-1,0 1,-1 0,1 0,-1 0,1 0,0 0,-1 0,1 0,-2 0,1 0,1 0,-1 0,1 1,-1-1,1 0,-1 0,1 0,0 1,0-1,0 0,0 0,0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278 301,'2'0,"-4"0,2 0,0 0,0 0,1 0,0 0,-1 0,1 0,0-1,-1 1,2 1,-1-1,0 0,1-1,-2 1,1 0,-1 0,1 0,-1 1,1-1,-1 0,1 0,-1 0,0 0,0 0,1 0,-1 0,0 0,1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968 367,'2'0,"-4"0,2 0,0 0,0 0,0 0,0 0,0 0,0 0,0 0,0-1,0 1,0 0,0 0,0 0,0 0,0 0,0 0,0 0,0 0,0 0,0-1,0 1,0 0,0 0,0 0,0 0,0 0,0 0,0 0,0 0,0 0,0 0,0 0,-1 1,1-1,0 1,0 0,0 0,0 0,-1 0,1 0,0 1,-1 0,1-1,0 0,-1 1,1-1,0-1,0 1,0 0,-1-1,1 1,0-1,0 1,0-1,0 1,0-1,0 0,-1 1,1-1,0 0,0 0,0 0,0 1,0-1,0 0,0 0,0 0,0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976 363,'1'0,"-1"0,0 0,0 0,0 0,0 0,0 0,0 0,0 0,1 0,-1 0,0 0,0 0,0 0,0 0,0 0,0 0,0 0,0 0,0 0,0 0,0 0,0 0,0 0,0 0,0 0,-1 0,0 0,-1 0,1 0,0 0,-1 0,1 0,0 0,-1 0,1 0,0 0,0 0,0 0,0 0,1 0,-1 0,0 0,1 0,-1 0,1 0,-1 0,1 0,0 0,-1 0,1 0,0 0,0 0,0 0,0 0,0 0,-1 0,1 0,0 0,0 0,0 0,0 0,0 0,0-1,0 1,1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984 348,'2'0,"-4"0,2 0,0 0,0 0,-1 0,1 0,-1 0,0 0,0 0,0 0,1 0,-1 0,0 0,0 0,1 0,-1 0,0 0,1 0,-1 0,0 0,1 0,0 0,-1 0,1 0,0 0,-1 0,1 0,0 0,0 0,0 0,0 0,-1 0,1 0,0 0,0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985 344,'2'0,"-4"0,2 0,1 0,-1 0,0 0,1 1,-1-1,0 0,0 0,1 1,-1-1,0 0,0 1,0-1,0 0,0 1,0-1,0 1,0 0,-1-1,1 0,0 1,-1-1,1 0,-1 1,1-1,-1 1,1-1,0 0,-1 1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997 376,'-1'0,"1"0,0 1,-1 0,0 0,0-1,0 1,0 0,0 0,0 0,1 0,-1 0,0-1,1 1,-1-1,1 1,-1-1,1 0,0 0,0 1,-1-1,1 0,0 0,0 0,0 0,0 0,0 0,0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986 372,'2'0,"-4"0,2 0,0 0,0 0,0 0,0 0,0 0,1 0,-1 0,0 0,0 1,1-1,-1 1,1-1,-1 1,1 0,-1 0,1 0,-1 0,1-1,-1 1,1 0,-1 0,0-1,1 1,-1-1,0 1,1-1,-1 1,0-1,1 0,-1 1,0-1,0 0,1 0,-1 0,2 1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1025 365,'2'0,"-4"0,2 0,0 0,0 0,0 0,0 0,0 0,0 0,1 0,-1 1,0 0,0 0,0 0,0 0,0 0,0 0,0 1,-1-1,1 0,0 1,0-1,0 0,0 0,-1 0,1 0,0 0,0-1,0 1,0-1,-1 1,1-1,0 0,0 0,0 1,0-1,0 0,0 0,0 0,0 0,0 0,0 0,-1-1,1 1,0-1,-1 1,1-1,0 0,-1 0,1 0,0 0,-1-1,1 1,-1 0,1 0,-1 0,1 1,0-1,0 0,-1 0,1 1,0-1,0 1,0 0,0 0,0 0,0-1,-1 1,1 0,0 0,0 0,0 0,0 0,0 0,0 0,0 0,0 0,-1 0,1 0,0 0,-1 1,1-1,-1 1,1-1,-1 1,1 0,-1 0,0 0,1 0,0 0,-1 0,1-1,-1 1,1 0,0 0,-1-1,1 1,0 0,-1-1,1 1,0-1,0 0,0 1,0-1,-1 0,1 1,0-1,0 0,0 0,0 0,0 0,0 0,0 0,0 1,0-1,2-1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1028 355,'2'0,"-4"0,2 0,0 0,-1 0,1 0,-1 0,0 0,1 1,-1-1,0 0,0 0,1 0,-1 0,1 0,-1 0,0 0,1 0,0 0,-1 0,1 0,0-1,-1 1,1 0,0 0,0 0,0 0,-1 0,1-1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1027 350,'2'0,"-3"0,1 1,0-1,1 0,-1 1,1-1,-1 0,0 1,1-1,-1 1,0-1,0 1,1 0,-1-1,0 1,0-1,0 1,0-1,0 1,0-1,0 1,0-1,-1 1,1-1,0 0,-1 1,1-1,-1 0,1 0,-1 1,1-1,0 0,-1 0,1 1,0-1,-1 0,1 0,0 0,0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900 355,'2'0,"-4"0,2 0,0 0,0 0,0 0,-1 1,1-1,0 0,0 1,0-1,0 1,0-1,0 1,0 0,0 0,-1 0,1 0,0 0,0 0,0 0,-1 0,1 0,0-1,0 1,0 0,0-1,-1 1,1-1,0 1,0-1,0 0,0 1,0-1,0 0,0 0,0 0,0 1,0-1,0 0,0 0,0 0,0 0,0 0,0 0,0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315 306,'2'0,"-4"0,2 0,0 0,0 0,0 0,-1-1,1 1,0 0,0 0,0 0,0 0,0 0,1 0,-1-1,0 1,0 0,0 0,1-1,-1 1,0 0,0-1,1 1,-1-1,1 1,-1 0,1-1,-1 1,1-1,0 0,-1 1,1 0,-1-1,1 1,-1 0,1-1,-1 1,1 0,-1 0,0 0,1-1,-1 1,1 0,-1 0,1-1,0 1,-1 0,1 0,0 0,-1 0,1 0,0 0,-1 0,0 0,1 0,-1 0,1 0,-1 0,1 0,-1 0,0 0,1 0,-1 0,0 1,0-1,1 0,-1 0,1 1,-1-1,0 0,0 1,1-1,-1 0,0 1,0-1,1 1,-1-1,0 1,0-1,0 0,0 1,0-1,1 1,-1-1,0 1,0 0,0-1,0 1,0-1,0 1,0 0,-1-1,1 1,0 0,0-1,0 1,-1-1,1 1,0-1,-1 1,1 0,0-1,0 0,-1 1,1-1,0 0,0 0,0 1,-1-1,1 1,-1-1,1 1,0-1,-1 0,1 0,0 1,-1-1,1 0,-1 1,1-1,0 0,-1 0,1 0,0 0,-1 1,1-1,-1 0,0 0,1 0,-1 0,1 0,0 0,-1 0,1 0,-1 1,1-1,-1 0,1-1,-1 1,1 0,-1 0,1 0,-1 0,1 0,-1 0,1-1,0 1,-1 0,1 0,0-1,-1 1,1 0,0 0,-1-1,1 1,0 0,0 0,0-1,-1 1,1 0,0-1,0 1,0 0,0 0,0-1,0 1,0 0,0-1,0 1,0 0,0 0,0-1,0 1,0 0,0-1,0 1,0 0,1 0,-1-1,0 1,2-1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896 358,'2'0,"-4"0,2 0,1 0,-1-1,0 1,1 0,-1 0,1 0,0-1,0 1,0 0,0 0,0 0,0 0,1 0,-2 0,1 0,0 0,0 0,-1 1,1-1,-1 0,1 1,-1-1,0 0,0 1,1-1,-1 1,-1-1,1 1,0-1,-1 1,1-1,0 1,-1-1,0 1,1-1,-1 0,1 1,-1-1,1 0,0 0,-1 0,1 0,0 0,0 0,0 0,0 1,0-1,0 0,0 0,0 0,0 0,0 0,0 0,0 0,0 0,0 0,1 0,-1 0,1 0,0 0,-1 1,1-1,0 1,-1-1,1 0,-1 1,0-1,1 1,-1-1,0 1,0-1,0 1,0-1,0 1,-1-1,1 0,0 1,-1-1,1 1,-1-1,1 0,-1 1,0-1,1 0,-1 0,0 0,0 0,1 0,-1 0,0 0,0 0,1 0,-1 0,0 0,1 0,-1-1,1 1,-1 0,1-1,-1 1,1 0,-1-1,1 1,0-1,0-1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921 341,'2'0,"-4"0,2 0,0 0,0 0,0 0,0 0,0 0,-1 0,1 0,-1 0,0 0,0 0,0 0,1 0,-1 0,0 0,0 0,1 0,-1 0,0 0,1 0,-1 0,1 0,-1 0,1 0,0 0,-1 0,1 0,-1 0,1 0,0 0,0 0,-1 0,1 0,0-1,0 1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915 336,'2'0,"-4"0,2 0,0 0,1 1,0-1,-1 0,1 1,-1-1,1 0,0 1,-1-1,1 1,-1-1,1 0,-1 1,1-1,-1 0,0 1,1-1,-1 1,0-1,0 0,0 1,0-1,0 0,-1 1,1-1,0 1,-1-1,0 0,1 1,-1-1,1 1,-1-1,1 0,-1 1,1-1,0 1,-1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938 372,'2'0,"-4"0,2 0,0 0,0 0,0 0,0 0,1 0,-1 0,0 0,1 0,-1 0,1 0,0 0,-1 0,1 0,-1 0,1 0,-1 0,1 0,-1 0,1 0,-1 0,0 0,1 0,-1 0,0 0,0 0,0 0,0 0,1 0,-1 0,0 0,0 0,0-1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934 363,'2'0,"-4"0,2 0,1 0,-1 0,1 0,0 0,0 0,0 0,0 0,0 0,0 0,-1 0,1 0,0 0,-1 0,1 0,-1 0,1 0,-1 0,0 0,1 0,1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923 409,'2'0,"-4"0,2 0,0 0,0 0,0 0,0 0,0 0,0 0,0 0,0-1,0 1,0 0,0 0,0 0,0 0,0 0,0 0,0 1,0-1,0 0,0 0,-1 1,0 0,0-1,0 1,0 0,-1 0,0 0,0 0,0 0,0 0,0 0,1-1,-1 1,0 0,1-1,-1 1,1-1,0 1,0-1,0 0,0 1,1-1,0 0,-1 0,1 0,0 0,0 0,-1 0,1 1,0-1,0 0,0 0,0 0,0 0,-1 0,1 0,0 0,0 0,0 0,1 1,-1-1,1 1,-1 0,1 0,0 0,0 0,0 0,0 0,1 1,-1-1,0-1,0 1,0 0,0 0,-1 0,1-1,0 1,-1-1,1 0,-1 1,1-1,-1 0,0 1,0-1,1 0,-1 0,0 0,0 0,0 0,1 0,-1 0,0 0,0 0,0 0,0 0,1 0,-1 0,2-2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925 424,'2'0,"-4"0,2 0,0 0,0 0,0-1,0 1,0 0,0 0,1-1,-1 1,0 0,0 0,1-1,-1 1,1 0,-1 0,1 0,-1-1,0 1,1 0,-1 0,0 0,1 0,-1 0,0 0,1 1,-1-1,1 0,-1 1,0-1,1 1,-1-1,0 1,0 0,0-1,0 1,0 0,-1 0,1 0,-1-1,1 1,-1-1,1 1,-1-1,0 1,1-1,-1 0,1 0,-1 0,0 0,1 0,-1 0,1 0,-1-1,1 1,0 0,-1-1,1 0,0 1,0-1,0 1,0-1,0 0,1 1,-1-1,1 1,-1-1,1 0,0 1,0-1,-1 1,1 0,0-1,1 1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946 427,'2'0,"-4"0,2 0,0 0,0 1,0-1,0 0,0 1,0-1,0 1,-1 0,1-1,0 1,-1 0,1 0,-1 0,0 0,1 0,-1 0,0 0,1-1,-1 1,1 0,-1-1,1 1,-1-1,1 0,0 0,0 1,0-1,0 0,0 0,0 0,0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957 429,'2'0,"-4"0,2-1,0 1,0 0,1-1,-1 1,0 0,0-1,1 1,-1 0,0 0,1 0,-1-1,1 1,-1 0,0 0,1 0,-1 0,0 0,1 0,-1 0,0 0,1 1,-1-1,0 1,1-1,-1 1,0-1,0 1,0 0,0-1,0 1,-1 0,1-1,0 1,-1-1,1 1,-1-1,0 0,1 1,-1-1,1 0,-1 0,1 0,-1 0,1 0,0-1,-1 1,1 0,0-1,-1 1,1-1,0 0,0 1,0-1,0 0,0 1,1-1,-1 0,0 1,1-1,-1 1,1-1,0 1,-1-1,1 1,0 0,1-1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979 432,'2'0,"-4"0,2 1,0-1,0 0,0 0,0 1,0-1,0 0,0 1,0-1,0 1,-1 0,1 0,-1 0,1 0,-1 0,0-1,1 1,-1 0,0 0,0-1,1 1,-1-1,1 0,-1 1,1-1,0 0,0 0,-1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328 307,'2'0,"-4"0,2 0,0 0,0 0,0 0,1 0,-1 0,0 0,0 1,0-1,0 0,0 0,0 0,1 1,-1 0,0 0,1 0,-1-1,0 1,0-1,1 1,-1 0,0-1,0 1,1 0,-1 0,1 0,-1-1,0 1,0-1,0 1,0-1,0 0,1 0,-1 1,0-1,0 0,0 0,0 0,0 1,0-1,0 0,0 0,0 0,0 0,0 0,1 1,-1-1,0 0,0 0,0 0,0 0,0 0,0 1,0-1,0 0,0 0,0 0,0 0,1 0,0 1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994 422,'2'0,"-4"0,2 0,0 0,0 0,0 0,0 1,-1-1,1 0,-1 1,1-1,0 0,-1 1,1-1,0 0,0 0,-1 1,1-1,0 0,0 0,0 0,0 0,0 0,0 0,0 0,0 0,0 0,0 0,0 0,0 0,0 0,0 0,0-1,0 1,0-1,0 1,0-1,1 1,-1 0,0-1,0 1,0 0,0 0,0 0,0-1,1 1,-1 0,0 0,0 0,0 0,0 0,0 0,0 0,0 0,0 0,0 0,0 1,0-1,0 1,0 0,0 0,0-1,0 1,0 0,0 0,0 0,0 0,0 0,0 0,0 0,0-1,0 1,1-1,-1 1,0-1,0 0,0 1,0-1,0 0,0 0,1 0,-1 1,0-1,0 0,0 0,0 0,1 0,-1 0,0 0,0 0,0 0,0 0,0 0,0 1,0-1,1 0,-1 0,0 0,0 0,0 0,-1 0,1 0,0 0,0 0,-1 1,0-1,1 0,-1 0,0 0,1 0,-1 1,0-1,1 0,-1 0,1 0,-1 0,1 0,0 0,0 0,-1 0,1 0,0 0,0 0,-1 0,2-1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1008 415,'2'0,"-4"0,2 0,0 0,0 0,0 0,0 0,1 1,-1-1,1 1,0 0,0 0,0-1,0 2,0-1,0 0,0 0,0 0,0 0,0 0,0 0,0 0,0 0,0 0,0 0,0 0,0-1,0 1,-1 0,1-1,-1 0,0 1,1-1,-1 0,0 1,0-1,0 0,0 0,-1 2,0-2,1 1,-1 0,-1-1,1 1,0 0,0-1,-1 1,1-1,0 1,0-1,0 1,-1-1,2 0,-1 1,0-1,1 0,-1 0,1 0,-1 0,1 0,0 1,-1-1,1 0,0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995 439,'2'0,"-4"0,2 0,1 0,-1 0,0 0,0 0,0 0,0 0,0 0,0 0,0 0,0 0,0 0,0 0,0 0,0 0,0 0,0 0,0 0,0 0,0 0,0 0,0 0,0 0,0 0,0 0,0 0,0 0,0 0,0 0,0 0,0 0,0 0,0 0,0 0,0 0,0 0,0 0,0 0,0 0,0 0,0 0,-1 0,1 0,-1 0,1 0,0 0,-1 0,1 0,0 0,-1 0,1 0,0 0,-1 0,1 0,0 0,0 0,-1 0,1 0,0 0,0 0,0 0,0 0,-1 0,1 0,0 0,0 0,0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123 379,'2'0,"-4"0,2 0,0 0,1 0,-1 0,0 0,0 0,0 0,1 0,-1 0,0 0,0 0,0 0,0 0,0 0,0 0,0 0,0 0,1 0,-1 0,0 0,0 0,0 0,0 0,0 0,0 0,0 0,0 0,0 0,0 0,0 0,1 0,-1 0,0 0,0 0,0 0,0 0,0 0,0 0,0 0,0 0,-1-1,1 1,-1 0,1 0,-1-1,0 1,0 0,-1 0,1-1,-1 1,1 0,-1 0,1-1,-1 1,1 0,-1 0,1-1,-1 1,1 0,-1 0,1-1,-1 1,1 0,0-1,0 1,0 0,0 0,0-1,1 1,-1 0,1 0,-1 0,1 0,0 0,-1 0,1 0,0 0,0 0,0-1,0 1,-1 0,1 0,0 0,0 0,0 0,0 0,0 0,0 0,0 0,0 0,0 0,0 0,0 0,0 0,0 0,0 0,0 0,0 0,1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125 385,'2'0,"-4"1,2-1,0 0,-1 0,1 0,0 0,0 0,-1 0,1 0,-1 1,0-1,0 0,0 0,0 0,0 0,0 1,-1-1,1 0,0 0,-1 0,1 0,0 0,0 0,-1 0,1 0,0 0,0 0,1 0,-1 0,0-1,0 1,1 0,-1 0,1 0,-1 0,1 0,0 0,0 0,-1 0,1 0,0 0,0 0,0 0,0 0,-1 0,1-1,0 1,0 0,1-1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115 384,'2'0,"-4"0,2 0,0 0,0 0,0 0,0 0,0 0,0 0,0 0,0 0,0 0,0 0,0 0,0 1,0-1,1 1,-1 0,0 0,0 0,0 1,0-1,0 0,0 1,0-1,-1 0,1 1,0-1,0 1,0-1,0 0,0 1,0-1,0 0,0 0,0 1,0-1,0 0,0-1,-1 1,1 0,0-1,0 1,0-1,0 1,0-1,0 0,0 1,0-1,0 0,0 0,0 1,0-1,0 0,0 0,0 0,0 0,0 0,0 1,0-1,0 0,0 0,0 0,0 0,0 0,0 0,0 0,1-1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120 384,'2'0,"-4"0,2 0,0 0,0 0,0 0,0 0,0 0,0 0,0 0,0 0,0 0,0 0,0 0,0 0,0 0,0 0,0 0,0 0,0 0,0 0,0 0,0 0,0 0,0 0,0 0,0 1,0-1,0 0,0 1,1-1,-1 0,0 1,0-1,0 0,0 0,0 1,1-1,-1 0,0 0,0 1,0-1,0 0,0 0,0 0,0 0,0 1,0-1,0 0,0 0,0 0,0 0,0 0,0 0,0 0,0 0,0 0,0 0,0 0,0 0,0 0,0 0,-1 0,1-1,-1 1,1 0,-1-1,1 1,-1 0,1 0,0 0,-1-1,1 1,0 0,-1 0,1 0,0 0,-1 0,1 0,0 0,0 0,-1 0,1 0,-1 0,1 0,0 0,-1 1,1-1,0 0,-1 0,1 1,-1-1,1 0,0 0,0 0,-1 1,1-1,0 0,0 0,-1 0,1 1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212 350,'2'0,"-4"0,2 0,-1 0,1 0,0 0,0 0,0 0,0 0,0 0,0 0,0 0,0 0,0 0,0 0,0 0,0 0,0 0,0 0,0 0,0 0,0 0,0 0,-1 0,0 0,0 0,1 0,-1 0,0 0,0 0,0 0,-1-1,1 1,1 0,-1 0,0 0,0 0,1 0,-1 0,1 0,-1 0,1 0,0 0,-1 0,1 0,0 0,0 0,0 0,0 0,-1 0,1 0,0 0,0 0,0 0,0 0,0 0,0 0,0 0,0 0,0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200 357,'2'0,"-4"0,1 0,1 0,-1 0,1 0,0 0,-1 0,1 0,0 0,-1 0,1 0,0 0,0 0,0 0,-1 0,1-1,0 1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296 355,'2'0,"-4"0,2 0,0 0,0 0,0 0,0 0,0 0,0 0,-1 0,1 0,-1 0,0 0,0 0,1 0,-1 0,0 0,0 0,1 0,-1 0,0 0,1 0,-1 0,1 0,-1 0,1 0,0 1,-1-1,1 0,0 0,0 0,-1 0,1 0,0 0,0 0,0 0,0 0,-1 0,1 0,0 0,0 0,0 0,0 0,0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353 307,'2'0,"-4"0,2 0,0 0,0 0,0 0,0 0,0 0,0 0,0 0,0 0,0 0,0 0,0 0,0 0,1 0,-1 0,1 0,0 0,0 0,0-1,0 1,1 0,-1 0,0 0,0 0,-1 0,1-1,-1 1,1 0,-1 0,0 0,0 0,1 0,0 0,-1 0,0 0,0 0,1 0,-1 0,2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284 361,'2'0,"-4"0,2 0,-1 0,1 0,-1 0,1 0,0 0,-1 0,1 1,0-1,0 0,0 0,-1 0,1 0,0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186 457,'2'0,"-4"0,2 0,0-1,0 1,0 0,0 0,0 0,0 0,0 0,0 0,0 0,0 0,0 0,0 0,0 0,0 0,0 0,0 0,0 0,0-1,0 1,0 0,0 0,0 0,0 0,0 0,0 0,0 0,0 0,0 0,0 0,0 0,0 0,0 0,0 0,0 0,0-1,0 1,0 0,0 0,0 0,0 0,0 0,0 0,0 0,0 0,0 0,0 0,0 0,0 0,0 0,0 0,0 0,0 0,0 0,0 0,0 0,0 0,0 0,-1 0,1 0,0 0,0 0,0 0,0 0,-1 0,1 0,0 0,0 0,0 0,-1 0,1 0,0 0,0 0,-1 0,1 0,0 0,0 0,-1 0,1 1,0-1,0 0,-1 0,1 0,0 1,0-1,-1 0,1 0,0 1,0-1,0 0,-1 1,1-1,0 1,0-1,-1 1,1-1,0 1,0 0,0-1,-1 1,1-1,0 1,0 0,0-1,0 1,0-1,0 1,-1 0,1-1,0 1,0-1,0 1,0 0,0-1,0 1,0 0,0-1,0 1,0 0,0-1,0 1,0 0,0-1,0 1,0 0,0 0,0 0,0 0,0 1,0-1,0-1,0 1,0 0,-1 0,1-1,0 1,0 0,0 0,-1 0,1-1,0 1,-1 0,1 0,-1 0,1-1,-1 1,1 0,-1 0,0 0,1-1,-1 1,0 0,0-1,1 1,-1-1,1 0,-1 0,1 0,0 1,0-1,0 0,-1 0,1 0,0 0,0 0,0 0,0 0,0 0,0 0,0 0,-1 0,1 0,0 0,0 0,0 0,0 0,0-1,0 1,0 0,0 0,0 0,1 0,-1 0,0 0,0 0,0 0,0 0,0 0,1 0,-1 0,0 0,0 0,1 1,-1-1,0 0,0 1,1-1,-1 1,0-1,0 0,1 1,-1-1,0 1,0-1,0 1,0 0,1-1,-1 1,0 0,0-1,0 1,0 0,0-1,0 1,0 0,0-1,0 1,0 0,0-1,0 1,0 0,0-1,0 1,0-1,0 1,0-1,0 1,-1 0,1-1,0 1,0-1,0 1,0 0,0-1,0 1,-1-1,1 1,0 0,0-1,0 1,-1 0,1-1,0 1,0 0,-1-1,1 1,0-1,0 1,-1 0,1-1,0 1,0 0,0-1,-1 1,1 0,0-1,0 1,-1-1,1 1,0 0,0-1,0 1,-1-1,1 1,0-1,0 1,0-1,0 1,0-1,0 1,-1-1,1 1,0-1,0 0,0 1,0-1,0 1,-1-1,1 0,0 1,0-1,0 0,0 1,0-1,0 0,-1 1,1-1,0 0,0 1,0-1,0 0,-1 1,1-1,0 1,0-1,0 0,0 1,0-1,0 0,0 1,0-1,0 1,0-1,0 1,0-1,0 1,0-1,0 0,0 1,0-1,0 0,0 0,0 1,0-1,0 1,0-1,0 0,0 0,0 1,0-1,0 0,0 1,0-1,0 0,0 0,1 1,-1-1,0 0,0 0,0 0,0 1,0-1,0 0,0 0,1 1,-1-1,0 0,0 0,1 1,-1-1,0 0,0 0,0 1,1-1,-1 0,0 0,0 0,1 1,-1-1,0 0,1 0,-1 0,0 1,0-1,1 0,-1 0,0 0,0 0,1 1,-1-1,0 0,1 0,-1 0,0 0,0 0,1 0,-1 1,0-1,1 0,-1 0,0 0,0 0,0 0,0 0,1 0,-1 0,0 0,0 0,1 0,-1 0,2-1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213 447,'2'0,"-4"0,2 0,0 0,0 0,0 0,0 0,0 0,0 0,0 0,0-1,0 1,0 0,0 0,0 0,0 0,0 0,0-1,0 1,0 0,0 0,-1-1,1 1,0 0,0 0,0 0,-1 0,1 0,0-1,0 1,-1 0,1 0,0 0,-1 0,1 0,0 0,-1 0,1 0,0 0,-1 0,1 0,-1 0,1 1,-1-1,1 0,-1 0,1 0,0 1,-1-1,1 0,0 0,-1 0,1 1,0-1,0 0,0 0,-1 0,1 1,0-1,0 0,0 1,0-1,-1 0,1 0,0 1,0-1,0 0,0 0,0 1,0-1,0 0,0 1,0-1,0 0,1 0,-1 1,0-1,0 0,0 0,0 0,0 0,0 1,1-1,-1 0,0 0,0 0,0 0,0 0,0 0,1 0,-1 0,0 0,0 0,0 0,0 0,1 0,-1 0,0 0,1 0,-1 0,0-1,0 1,1 0,-1 0,1 0,-1-1,0 1,1-1,-1 1,1 0,-1-1,0 1,1-1,0 0,-1 0,0 1,1-1,-1 0,1 1,-1-1,0 0,1 0,-1 0,1 0,-1 0,0 0,1 0,-1 1,0-1,1 0,-1 0,0 0,0 0,0 0,0 1,0-1,1 0,-1 1,0-1,0 1,0-1,0 1,0-1,0 1,0-1,0 1,0 0,0 0,0-1,0 1,0 0,0 0,0 0,0 0,0 0,0 0,0-1,0 1,0 0,0 0,0 0,0 0,0 1,0-1,-1 2,1-1,0 0,-1 0,1 0,0 0,-1 0,1 1,-1-1,1 0,0 0,-1 0,1 0,0 0,0 0,-1 0,1 0,0-1,0 1,0-1,0 1,0 0,0-1,0 1,0-1,0 0,0 1,0-1,0 0,0 1,0-1,0 0,0 1,0-1,1 0,-1 0,0 1,0-1,0 0,1 0,-1 0,0 0,1 0,1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229 433,'2'0,"-4"0,2 0,0 0,0-1,0 1,0 0,0 0,0 0,0 0,0 0,0 0,0 0,0 0,0 0,0 0,0 0,0-1,0 1,0 0,0 0,0 0,0 0,0 0,0 0,0 0,0 0,0 1,0-1,0 1,0-1,0 1,0 0,0 0,0-1,-1 1,1 0,0 0,0 0,0 0,0 0,-1-1,1 1,0-1,0 1,0 0,0-1,-1 0,1 0,0 1,0-1,0 0,0 0,0 0,0 1,0-1,0 0,0 0,0 0,0 0,0 0,0 0,0 0,0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227 435,'2'0,"-4"0,2 0,0-1,0 1,0 0,0 0,0 0,0-1,0 1,0 0,0 0,0 0,0-1,0 1,0 0,1 0,-1-1,0 1,1 0,-1 0,1 0,-1-1,1 1,0 0,-1 0,1 0,-1-1,1 1,-1 0,1 0,-1 0,1 0,-1 0,0 1,1-1,-1 0,0 0,1 1,-1-1,0 0,0 1,0 0,0-1,-1 1,1 0,0-1,-1 1,1-1,-1 1,1-1,-1 1,1-1,-1 0,1 1,0-1,-1 0,1 0,0 0,0 0,-1 0,1 0,0 0,0 1,0-1,0 0,0 0,0 0,0 0,0 0,0 0,0 0,0 0,0 0,0 0,0 0,1 0,0 0,-1 0,1 0,-1 1,1-1,-1 0,0 0,0 1,1-1,-1 0,0 1,0-1,0 1,1-1,-1 0,-1 1,1-1,0 1,0-1,-1 1,1-1,-1 0,1 1,-1-1,0 0,1 0,-1 0,0 1,1-1,-1 0,1 0,-1 0,1 0,-1-1,1 1,0 0,-1 0,1 0,0 0,0 0,-1 0,1 0,0 0,0 0,0 0,0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237 462,'2'0,"-4"0,2 0,0 0,0 0,0 0,0 0,0 0,0 0,0 0,0 0,-1 0,0 0,0 0,0 0,-1 0,1 0,-1 0,1 0,-1 0,0 0,-1 0,1 0,-1-1,1 1,0 0,0 0,0 0,0-1,0 1,0 0,1 0,-1-1,1 1,1 0,-1 0,0 0,1 0,0 0,-1 0,1 0,0 0,0 0,-1-1,1 1,0 0,0 0,0 0,0 0,0 0,2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245 449,'2'0,"-4"0,2 0,0 0,0 0,0 0,0 0,0 0,0 0,0 0,0 0,0 0,0 0,0 0,0 0,0 0,0 0,0 0,0 0,0 0,0-1,0 1,0 0,0 0,0 0,0 0,0 0,0 0,0 0,0 0,0 0,0 0,-1 0,1 0,0 0,0 0,0 0,0 0,0 0,0 0,0-1,0 1,0 0,0 0,0 0,0 0,0 0,0 0,0-1,0 1,0 0,0 0,0 0,0 0,0 0,0-1,0 1,0 0,1 0,-1 0,0 0,0 0,0 0,1 0,-1 0,0-1,0 1,0 0,0 0,1 1,-1-1,0 0,0 0,1 0,-1 0,0 1,0-1,0 0,0 1,0-1,0 0,-1 1,1-1,0 1,0 0,0-1,-1 1,1-1,0 0,0 1,-1-1,1 0,0 0,0 1,-1-1,1 0,0 0,0 1,0-1,-1 0,1 0,0 0,0 0,0 1,0-1,0 0,0 0,0 0,0 0,-1 0,1 0,0 0,0 0,0 0,0 0,0 0,0 0,0 0,0 0,1 0,-1-1,0 1,1 0,-1-1,1 1,0-1,-1 1,1 0,-1-1,1 1,-1-1,0 1,1 0,-1 0,0-1,0 1,1 0,-1 0,0 0,0-1,0 1,1 0,-1 0,0 0,0 0,0 0,0 0,0 0,0 0,0-1,0 1,0 0,0 0,0 0,0 0,0 0,0 0,0 0,0 0,0 0,0 1,0-1,0 0,-1 1,1-1,0 1,0-1,0 1,-1-1,1 1,0-1,0 1,0-1,0 1,0-1,0 0,0 0,0 1,0-1,0 0,0 0,0 1,0-1,0 0,0 0,1 0,-1 1,0-1,1 0,-1 0,0 0,1 0,-1 0,1 1,-1-1,1 0,-1 0,0 0,2-1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226 461,'2'0,"-4"0,2 0,0 0,0 0,0 0,0 0,0 0,0 0,0 0,0 0,0 0,0 0,1 0,-1 0,0-1,0 2,1-1,-1 0,1-1,-1 1,0 0,1 1,-1-1,1 0,0 0,-1 0,1 0,0 0,0 0,-1 0,1 0,0 0,0 0,0 0,0 0,0 0,0 0,0 0,0 0,0 0,0 0,1 0,-2 0,1 0,0 0,0 0,0 0,0 0,0 0,-1 0,1 0,0 0,0 0,-1 0,1 0,0 0,-1 0,1 0,0 1,-1-1,1 0,-1 0,0 0,1 0,-1 0,0 0,1 0,-1 0,0 0,1 0,-1 0,0 0,0 0,0 0,0 0,0 0,1 0,-1 0,0 0,0 0,0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212 478,'2'0,"-4"0,2 0,0 0,0 0,0 0,0 0,0 0,0 0,0 0,0 0,0 0,0 0,0 0,0 0,0 0,0-1,0 1,0 0,0 0,0 0,0 0,0-1,0 1,0 0,0 0,-1-1,1 1,0 0,0 0,-1 0,1-1,0 1,0 0,-1 0,1 0,0 0,0 0,-1 0,1 0,0 0,-1 0,1 0,-1 0,1 0,-1 0,1 1,-1-1,1 0,-1 1,1-1,-1 1,1-1,0 1,-1-1,1 1,-1-1,1 1,0-1,0 1,-1-1,1 1,0-1,0 1,0-1,0 1,0-1,0 0,0 1,0-1,0 0,0 0,0 0,0 1,0-1,0 0,0 0,0 0,0 0,0 1,0-1,0 0,0 0,1 0,-1 0,0 0,0 0,0 0,0 0,1 0,-1 0,0 0,1 0,-1 0,0 0,1 0,-1 0,0-1,1 1,-1 0,1-1,-1 1,1 0,-1-1,1 1,-1-1,1 1,-1-1,0 1,1-1,-1 0,1 1,-1-1,1 0,-1 0,1 1,-1-1,0 0,1 0,-1 1,0-1,1 0,-1 1,0-1,0 0,1 1,-1-1,0 1,0-1,0 1,1-1,-1 1,0-1,0 1,0 0,0-1,0 1,0 0,1 0,-1 0,0 0,0-1,0 1,0 0,0 0,0 0,0 0,0 0,0 0,0 0,0 0,0 0,0 0,0 0,0 0,0 0,0 1,0-1,-1 1,1 0,0 0,-1 0,1 1,-1-1,1 0,0 0,-1 0,1 0,-1 0,1 0,0 0,0-1,-1 1,1 0,0-1,0 1,0-1,0 1,0-1,0 1,-1-1,1 0,0 1,0-1,0 0,0 0,0 1,0-1,0 0,0 0,1 1,-1-1,0 0,0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233 471,'2'0,"-4"0,2 0,0 0,0 0,0 0,0 0,0 0,0 0,0-1,0 1,0 0,0 0,0 0,0 0,0 0,0 0,0 0,-1 0,1 0,-1 1,1-1,-1 0,1 0,-1 0,1 1,-1-1,1 0,0 1,-1-1,1 0,0 0,-1 1,1-1,0 0,0 1,0-1,0 0,0 1,0-1,0 0,0 1,0-1,0 0,0 1,1-1,-1 1,0-1,1 1,-1-1,0 0,0 1,1-1,-1 1,0-1,0 0,0 1,0-1,0 0,0 1,0-1,0 0,0 1,0-1,-1 1,1-1,-1 0,1 1,-1-1,0 0,1 1,-1-1,0 0,1 0,-1 1,0-1,1 0,0 0,-1 0,1 0,0 0,-1 0,1 0,0 0,0 0,-1 0,1 0,0 0,0 0,0 0,0 0,-1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391 298,'2'0,"-4"0,2-1,0 1,0 0,0 0,0 0,0 0,0 0,0 0,0 0,0 0,0 0,0 0,0 0,0 0,0 0,0 1,0 0,0 0,0 0,1 0,-1 0,0 1,0-1,0 0,0 2,0-2,0 1,0-1,0 0,1 0,-1 0,0 1,0-2,0 2,0-1,0 0,0-1,0 1,0-1,0 0,0 1,0-1,0 0,0 0,0 1,0-1,0 0,0 0,0 0,0 0,0 0,0 0,0 0,1-1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280 460,'2'0,"-4"0,2 0,0 0,0 0,0 0,0 0,0 0,0 0,0 0,0 0,0 0,0 0,0 0,0 0,0 0,0 0,0 0,0 0,0 0,0 0,0 0,0 0,0 0,0 0,0 0,0 0,0 0,0 0,0 0,0 0,0 0,0 0,0 0,0 0,0 0,0 0,0 0,0 0,1 0,-1 0,0 0,0 0,0 0,1 0,-1 0,1 0,-1 0,1 0,-1 0,1 1,-1-1,1 0,0 0,-1 0,1 0,-1 0,1 0,-1 0,0 0,1 0,-1 0,0 0,1 0,-1 0,0 0,0 0,1 0,-1 0,0 0,0 0,0 0,0 0,0 0,0 0,0 0,0 0,1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281 454,'2'0,"-4"0,2 0,1 0,-1 0,0 0,1 0,-1 0,1 0,0 0,-1 0,1 0,0 0,-1 0,1 0,0 0,-1 0,0 0,1 0,-1 0,1 0,-1 0,0 0,1 0,-1 0,0 0,0 0,1 0,-1 0,0 0,1 0,-1 0,2 1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313 455,'2'0,"-4"0,2 0,0 0,0 0,0 0,0 0,0 0,0 0,0 0,0 0,0 0,0 0,0 0,0 0,0 0,0 0,0 0,0 0,1-1,-1 1,0 0,0 0,1 0,-1 0,1 0,-1 0,1 0,-1 0,1 0,0 0,-1 0,1 0,0 0,-1 0,1 0,0 0,-1 0,1 0,-1 0,0 0,1-1,-1 1,1 0,-1 0,0 0,0 0,0 0,1 0,-1 0,0 0,0 0,1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338 442,'2'0,"-4"0,2 0,0 0,0 0,0 0,0 0,0 0,0 0,0 0,0 0,0 0,0 0,0 0,0 0,0 0,0 0,0 0,0 0,0-1,0 1,1 0,-1 0,0 0,1 0,-1 0,1 0,0 0,0 0,-1 0,1 0,1 0,-1 0,0 0,0 0,0 0,-1 0,1 0,0 0,0 0,-1 0,1 0,-1 0,1 0,-1 0,1 0,-1 0,0 0,0 0,1 0,-1 0,0 0,0 0,0 0,0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349 443,'2'0,"-4"0,2 0,0 0,0 0,0 0,-1 0,1 0,0 0,0 1,0-1,-1 0,1 0,0 1,-1-1,1 1,0-1,-1 1,1-1,-1 1,1 0,0 0,-1 0,1-1,0 1,-1 0,1 0,0-1,0 1,0 0,0 0,0-1,0 1,0 0,0-1,0 1,1 0,-1-1,0 1,1 0,-1-1,1 0,-1 1,1-1,1 1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371 441,'2'0,"-4"0,2 0,0 0,0 0,0 0,0 0,-1 1,0 0,1 0,-1-1,1 1,-1 0,0 0,1 0,-1 0,1 0,0 0,-1 0,1 0,0 0,0 0,-1 0,2 0,-1 0,0-1,0 1,1 0,-1-1,0 1,1-1,1 1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385 443,'2'0,"-4"0,2 0,-1 0,1 0,0 0,-1 0,1 0,0 0,-1 0,1 0,-1 1,1-1,0 0,0 0,-1 1,1-1,0 0,0 1,0-1,0 0,1 1,-1-1,0 1,0-1,0 1,1 0,-1-1,0 1,1-1,-1 0,0 1,1-1,-1 1,0 0,0-1,0 0,0 1,0-1,0 0,0 1,0-1,0 0,-1 0,1 1,0-1,-1 0,0 1,1-1,-1 0,1 1,-1-1,0 0,1 0,-1 0,1 0,0 0,-1 0,1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397 439,'2'0,"-4"0,3 1,-1-1,1 1,-1-1,1 1,0 0,-1 0,1 0,-1-1,0 2,1-1,-1 0,0 0,0 0,0 0,0 0,0 0,0 0,-1 0,1 0,0 0,-1 0,1-1,-1 1,1 0,0-1,-1 1,1-1,0 0,-1 1,1-1,0 0,-1 0,1 1,0-1,0 0,0 0,-1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455 436,'2'0,"-4"0,2 0,0 0,0 0,0 0,0-1,0 1,0 0,0 0,0 0,0 0,0 0,0 0,0 0,0 0,0 0,0 0,0 0,0 0,0 0,0 0,0 0,0 0,0 1,0-1,0 1,0 0,0 0,0 0,-1 0,1 0,0 0,-1 0,1 1,0-1,-1 0,1 0,0 0,-1 0,1 0,-1 0,1 0,0 0,0-1,0 1,-1 0,1-1,0 1,0-1,0 1,0-1,0 0,-1 0,1 1,0-1,0 0,0 1,0-1,0 0,0 0,0 0,0 1,0-1,-1 0,1 0,0 0,0 0,0 0,0 0,0 0,0 0,0 0,-1 0,1 0,0 0,0 0,-1 0,1 0,0 0,-1 0,1-1,0 1,-1 0,1-1,0 1,-1-1,1 1,0-1,-1 1,1-1,0 0,0 1,-1-1,1 0,0 1,-1-1,1 0,0 0,0 0,-1 0,1 0,0 0,-1 0,1 0,0 0,0 0,0 0,0 1,-1-1,1 0,0 1,0-1,0 1,0-1,0 1,0 0,0-1,0 1,0-1,0 1,0 0,0 0,0 0,0 0,0-1,0 1,0 0,0 0,0 0,0 0,0 0,0 0,0 0,0 0,0 0,0 0,0 0,0 0,-1 1,1-1,0 1,-1 0,1 0,0 0,-1 0,1 1,-1-1,1 0,0 0,-1 0,1 0,0 0,-1 0,1 0,0 0,0-1,0 1,0 0,-1-1,1 1,0 0,0-1,0 1,0 0,0-1,0 0,0 1,-1-1,1 0,0 0,0 1,0-1,0 0,0 0,0 0,0 0,0 1,0-1,0 0,0 0,0 0,0 0,0 0,0 0,0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458 423,'2'0,"-4"0,2 0,0 0,0 0,0 0,0 0,0 0,0 0,0-1,0 1,1 0,-1 0,0 0,0 0,0 0,0 0,0 0,0 0,0 0,0 0,0 0,0 0,0 0,0 0,0 0,0 0,0 0,0 0,0 0,0 0,0 0,0 0,0 0,0 0,0 0,0 0,0 0,0 0,0 0,0 0,0 0,0 0,0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384 295,'2'0,"-4"0,2 0,0 0,0 0,0 0,0 0,0-1,0 1,1 0,-1 0,0 0,2-1,-1 1,0 0,-1 0,1 0,0 0,0-1,-1 1,1 0,0 0,0 1,0-1,0 0,-1 0,2 0,-2 1,1-1,-1 0,1 1,-1-1,1 0,-1 0,0 1,1-1,-1 0,0 0,0 1,0-1,1 0,-1 1,0-1,0 0,0 0,0 1,0 0,-1-1,1 0,-1 1,1-1,-1 0,1 1,-1-1,0 0,0 0,0 1,0-1,0 0,1 0,-1 0,0 0,1 0,-1 1,1-1,0 0,0 0,-1 0,1 0,0 0,0 0,0 0,0 0,0 0,-1 0,1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456 461,'2'0,"-4"0,2 0,0 0,0 0,0 0,0 0,0 0,0 0,0 0,0 0,0 0,0 0,0 0,0 0,0 0,0 0,0 0,-1 0,1 0,0 0,0 0,0-1,0 1,0 0,0 0,0 0,0 0,0 0,0-1,0 1,0 0,0 0,0-1,0 1,1 0,-1-1,0 1,0 0,0 0,1 0,-1-1,0 1,0 0,1 0,-1 0,0 0,0 0,1 0,-1 0,0 0,1 0,-1 0,0 0,1 0,-1 1,0-1,1 0,-1 0,0 1,1-1,-1 1,0-1,0 1,0-1,0 1,0-1,0 1,0-1,0 1,0 0,0-1,0 1,0-1,0 1,-1 0,1-1,0 1,0-1,-1 0,1 1,0-1,-1 0,1 1,0-1,0 0,0 0,-1 0,1 1,0-1,0 0,0 0,0 0,0 0,0 0,0 0,0 0,0 0,-1 0,1 0,0 0,0 0,0 0,0 0,1-1,-1 1,0 0,0-1,0 1,1-1,-1 1,1-1,-1 1,1-1,-1 1,0-1,1 1,-1-1,1 1,-1-1,1 1,-1-1,1 1,-1 0,0-1,0 1,1 0,-1-1,0 1,0 0,0 0,0 0,0 0,0 0,0-1,1 1,-1 0,0 0,0 0,0 0,0 0,0 0,0 0,0 0,0 0,-1 0,1 1,0-1,0 0,0 0,-1 1,1-1,0 1,0-1,0 1,-1-1,1 1,0-1,0 1,0 0,0-1,0 1,0-1,0 0,0 1,0-1,0 1,0-1,1 0,-1 1,0-1,0 0,1 0,-1 1,0-1,1 0,-1 0,0 0,1 1,-1-1,1 0,-1 0,0 0,1 0,-1 0,1 0,-1 0,0 0,2-1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212 521,'2'0,"-4"0,2 0,0 0,0 0,0 0,0 0,0 0,0 0,0 0,0 0,0 0,0 0,0 0,0 0,0 0,0 0,0 0,0 0,0 0,0 0,0 0,0 0,0 0,1 0,-1 0,0 0,0 0,0 0,0 1,0-1,0 0,0 0,0 0,0 0,0 1,0-1,0 0,0 0,0 0,0 0,0 1,0-1,1 0,-1 0,0 0,0 0,0 0,0 1,0-1,0 0,0 0,0 0,0 0,0 0,0 0,0 0,0 0,0 0,0 0,0 0,0 0,0 0,0 0,0 0,0 0,0 0,0 0,0 0,0 0,0 1,0-1,0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213 563,'2'0,"-4"0,1 0,1 0,0 0,0 0,0 0,0 0,0 0,0 0,0 0,0 0,0 0,0 0,0 0,0 0,0 0,0 0,0 0,0 0,0 0,0 0,0 0,0 0,0 0,0 0,0-1,0 1,0 0,0 0,0 0,0 0,0 0,0 0,0 0,0 0,0 0,0 0,0 0,0 0,0 0,0 0,0 0,0 0,0 0,0 0,0 0,0 0,0 0,0 0,0 0,0 0,0 1,0-1,0 0,0 0,0 1,0-1,0 0,0 0,0 1,0-1,0 0,0 0,0 0,0 1,0-1,0 0,0 0,0 0,0 0,0 0,0 0,0 0,0 1,0-1,0 0,0 0,0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506 273,'0'-1,"0"1,0 0,0 0,0 0,0 0,0 0,1-1,-1 1,0 0,0 0,0 0,0-1,0 1,0 0,0 0,0 0,0-1,0 1,1 0,-1 0,0 0,0-1,0 1,0 0,0 0,0 0,0 0,0 0,0-1,0 1,0 0,0 0,0 0,0 0,0 0,0 0,0 0,0 0,0 0,1 0,-1 0,0 0,0 0,0 0,0 0,0 0,-1 0,1 1,0 0,0 0,0 0,-1 1,1-1,-1 0,1 1,-1 0,1-1,-1 1,1 0,-1 0,1-1,-1 1,1-1,-1 0,1 1,-1-1,1 0,-1 1,1-1,-1 0,1 0,0 0,-1 0,1 0,0 0,-1-1,1 1,0 0,-1-1,1 1,0 0,0-1,0 1,-1-1,1 1,0-1,0 1,0-1,0 0,0 1,-1-1,1 0,0 1,0-1,0 0,0 0,0 1,0-1,0 0,0 0,0 0,0 1,0-1,0 0,-1 0,1 0,0 0,0 0,0 0,0 1,0-1,0 0,0 0,0 0,0 0,0 0,0 0,0 0,0 0,0 0,0 0,0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509 298,'2'0,"-4"0,2 0,0-1,0 1,0 0,0 0,0 0,0 0,0 0,0 0,1 0,-1 0,0 0,0 0,0 0,0 0,0 0,0 0,0 0,0 0,0 0,0 0,0 0,0 0,0 0,-1 0,1 1,0-1,-1 1,1-1,-1 1,0 0,1-1,-1 1,0-1,1 1,-1-1,0 1,0-1,1 1,-1-1,1 0,-1 0,1 1,0-1,-1 0,1 0,0 0,0 0,0 0,0 0,0 0,0 0,0 0,-1 0,1 0,0 0,0 0,0 0,0 0,0 0,0 0,0-1,0 1,0 0,0 0,0 0,0 0,0 0,0 0,0 0,0 0,0 0,1 0,-1 0,0 0,0 0,0 0,0 0,0 0,0 0,0 0,1 1,-1-1,0 0,0 0,0 1,1-1,-1 1,0-1,0 1,1-1,-1 1,0-1,0 1,1-1,-1 1,0-1,0 1,1-1,-1 0,0 0,0 1,0-1,1 0,-1 0,0 1,0-1,0 0,1 0,-1 0,0 0,1 0,-1 0,0 0,1 1,-1-1,0 0,1 0,-1-1,1 1,-1 0,1 0,0-1,0 1,0 0,-1-1,1 1,0 0,-1-1,1 1,1-1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529 310,'2'0,"-4"0,2 0,0 0,0 0,0 0,0 0,0 0,0 0,0 0,0 0,0 0,0 0,0 0,0 0,0 0,0 0,0 0,0 0,0 0,0 0,0 0,0 0,1 0,-1 0,0 0,1 0,-1 0,1 0,-1 0,1 0,0 0,-1 0,1 0,-1 0,1 0,-1 0,1 0,-1 0,0 0,1 0,-1 0,0 0,0 0,0-1,0 1,1 0,-1 0,0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529 304,'2'0,"-4"0,2 0,1 0,-1 0,0 0,1 0,-1 0,0 0,1-1,0 1,-1 0,1 0,-1 0,0 0,1 0,-1 0,1 0,-1 0,0 0,0 1,2-1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557 307,'2'0,"-4"0,2 0,0 0,0 0,0 0,0 0,0 0,0 0,0 0,0 0,0 0,1 0,-1 1,1-1,0 0,0 0,0 0,0 0,1 1,-1-1,1 0,0 0,0 0,0 0,0 1,0-1,0 0,0 0,0 0,0 0,-1 0,1 0,0 0,-1 0,1 0,-1 0,0 1,1-1,-1 0,0 0,0 0,0 0,-1 0,1 0,-1 0,1 0,-1 0,1 0,-1 0,0 0,1 0,-1 0,0 0,0 0,1 0,-1 0,0 0,0 0,0 0,0 0,1 0,-1 0,0 0,0 0,0 0,0 0,0 0,1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586 292,'2'0,"-4"0,2 0,0 0,0 0,0-1,0 1,0 0,0 0,0 0,0 0,0-1,0 1,0 0,0-1,0 1,0 0,0-1,0 1,0 0,-1-1,1 1,0-1,-1 1,1 0,0-1,-1 1,1 0,0 0,-1-1,1 1,0 0,-1 0,1 0,0 0,-1 0,1 0,-1 0,1 0,-1 0,1 0,-1 0,0 1,1-1,-1 1,1-1,-2 1,2 0,-1-1,1 1,-1 0,1-1,0 1,-1-1,1 1,0 0,-1-1,1 1,0-1,0 1,0-1,0 1,0 0,-1-1,1 0,0 1,0-1,0 1,0-1,0 0,0 0,1 1,-1-1,0 0,0 0,0 1,0-1,0 0,1 0,-1 0,0 0,0 1,1-1,-1 0,0 0,1 0,-1 0,0 0,1 0,-1 0,0 0,1 0,-1 0,1 0,-1-1,1 1,-1 0,1-1,0 1,-1-1,1 1,0-1,0-1,0 1,0 0,-1 0,1 0,0 0,-1-1,1 1,-1 0,1-1,-1 1,1-1,-1 1,1 0,-1-1,1 0,-1 0,1 1,-1 0,0 0,0 1,1-1,-1 0,0 1,0-1,0 1,1-1,-1 1,0-1,0 1,0 0,0 0,0 0,0-1,0 1,0 0,0 0,1 0,-1 0,0 0,0 0,0 0,0 0,0 0,0 0,0 1,-1 0,1 0,0 0,-1 0,1 1,0-1,-1 1,1-1,-1 1,0 0,1 0,-1-1,1 1,0-1,-1 0,1 1,-1-1,1 0,0 0,-1 0,1 0,0 0,0 0,0 0,-1-1,1 0,0 1,0-1,0 0,0 1,0-1,0 0,0 0,0 0,0 0,0 0,0 1,0-1,1 0,0-1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600 280,'2'0,"-4"0,2 0,0 0,0 0,-1 0,1 0,0 0,0 0,0 0,0 0,0 0,1 0,-1 0,0 0,1 0,0 0,0 0,-1 0,1 0,0 0,0 0,0 0,0 1,0-1,0 0,0 0,0 0,-1 0,1 0,0 0,-1 0,1 0,-1 0,1 0,-1 0,0 0,1 0,-1 0,0 0,0 0,0 0,0 0,0 0,1 0,-1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312 282,'2'0,"-4"0,2 0,0 0,0 0,0 0,0 0,0 0,0 0,0 0,0 0,0 0,0 0,0 0,0 0,0 0,0 0,0 0,0 0,0 0,0 0,0 0,0 0,0 0,0 0,0 0,0 0,0 0,0 0,0 0,0 0,0 0,0 0,0 0,0 0,0 0,0 0,0 0,0 0,0 0,0 0,0 0,0 0,0 0,0 0,0 0,0 0,0 0,0 0,0 0,0 0,0 0,0 0,1 0,-1-1,1 1,-1 0,0 0,1 0,-1 0,1 0,-1 0,2 0,-2 0,1 0,-1 0,1 0,-1 0,1 0,-1 0,1 0,0-1,-1 1,1 0,-1 0,1 0,-1 0,0 0,1 0,-1 0,0 0,1 0,-1 0,0 0,1 0,-1 0,0 0,1 0,-1 0,0 0,1 0,-1 0,1 0,-1 0,0 0,1 0,0 0,-1 0,1 0,-1 0,1 0,-1 0,1 0,-1 0,0 0,1 0,-1 0,0 0,1 0,-1 0,0 0,0 0,0 0,0 0,1 0,-1 0,0 0,0 0,0 0,0 0,0 0,1 0,-1 0,0 0,0 0,0 0,0 0,1 0,-1 0,0 0,0 0,0 0,0 0,0 0,0 0,1 0,-1 0,0 0,0 0,0 0,0 0,0 0,0-1,0 1,0 0,0 0,0 0,0-1,0 1,-1 0,1 0,0 0,0-1,0 1,0 0,0 0,0 0,0 0,0 0,0 0,-1-1,1 1,0 0,0 0,0 0,0 0,0 0,0 0,0-1,0 1,0 0,-1 0,1 0,0 0,0 0,0 0,0 0,0 0,0-1,0 1,0 0,0 0,0 0,0 0,0 0,0 0,-1 0,1 0,0 0,0-1,0 1,0 0,0 0,0 0,0 0,0 0,0 0,0 0,0 0,0 0,0 0,0 0,0 0,0 0,0 0,0 0,0 0,0 0,0 0,0 0,0 0,0 0,0 0,0 0,0 0,0 0,0 0,0 0,0 0,0 0,1 0,-1 1,0-1,1 0,-1 1,0-1,1 0,-1 0,0 0,0 1,1-1,-1 0,0 0,0 0,1 1,-1-1,0 0,0 0,0 0,0 0,0 1,1-1,-1 0,0 0,0 0,0 0,-1 1,1-1,0 0,0 0,0 0,-1 1,1-1,0 0,-1 0,1 1,0-1,0 0,-1 0,1 0,0 0,0 1,-1-1,1 0,0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608 280,'2'0,"-4"0,2 1,0-1,-1 1,1 0,-1 0,1 0,0 0,-1 0,1 0,-1 1,1-1,0 0,-1 0,1 0,0 0,0 0,0 1,-1 0,1-1,0-1,0 1,0-1,0 1,0-1,0 1,0-1,0 1,0-1,0 0,0 0,0 1,0-1,0 0,0 0,0 0,0 0,0 0,0 0,1-1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619 266,'2'0,"-4"0,2 0,0 0,0 0,0 0,0 0,0 0,0 0,0 0,0 0,0 0,0 0,0 0,0 0,0 0,0 0,0 0,0 0,0 0,0 0,0 0,0 0,0 0,-1 0,1 0,-1 0,1 0,-1 0,0 0,0 0,0 0,0 0,0 0,1 0,-1 0,0 0,0 0,1 0,-1 0,1 0,-1-1,1 1,-1 0,1 0,-1 0,1 0,0 0,0 0,0 0,0 0,-1 0,1 0,0 0,0 0,0 0,1-1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615 259,'2'0,"-4"0,2 0,0 0,0 0,0 0,0 0,0 0,0 0,1 1,-1-1,0 0,1 1,-1-1,0 1,1-1,-1 1,1-1,-1 1,0-1,1 1,-1-1,0 0,0 1,0-1,1 0,-1 0,0 1,0-1,0 0,0 1,0-1,-1 0,1 0,0 1,-1-1,1 0,-1 1,1-1,0 0,-1 1,1-1,-1 0,1 1,-1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571 337,'2'0,"-4"0,2 0,0-1,0 1,0 0,0-1,0 1,0-1,0 1,0 0,0-1,0 1,0-1,0 1,0 0,0 0,0-1,0 1,0 0,0 0,0-1,-1 1,1 0,0 0,-1 0,1 0,0 0,-1 0,1 0,-1 0,0 0,1 0,-1 0,0 0,1 0,-1 0,1 1,-1-1,0 0,1 1,-1-1,1 0,0 0,-1 1,1-1,0 1,-1-1,1 0,0 1,-1-1,1 1,0-1,0 0,0 1,0-1,-1 0,1 1,0-1,0 0,0 1,0-1,0 0,0 1,0-1,0 0,0 0,0 1,0-1,0 0,1 0,-1 0,0 0,0 0,0 0,1 0,-1 0,1 0,0 0,-1 0,1-1,0 1,0 0,0-1,0 0,0 1,0-1,0 0,0 0,0 0,0 0,0 0,-1 0,1 0,0 0,0 0,0-1,0 1,-1 0,1 0,0-1,0 1,-1 0,1 0,0 0,-1 0,1 0,-1 0,1 0,-1 0,0 1,1-1,-1 1,0-1,0 1,0 0,0 0,0-1,1 1,-1 0,0 0,0 0,0 0,0 0,0 0,0 0,0 0,0 0,0 0,0 0,0 0,-1 1,1 0,0 0,-1 0,0 0,1 0,-1 0,0 0,1 1,-1-1,0 1,0-1,0 0,1 1,-1-1,0 0,1 0,-1 1,1-1,-1 0,1-1,0 1,0 0,-1-1,1 1,0-1,0 1,0-1,0 0,0 1,0-1,0 0,0 1,0-1,0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603 314,'2'0,"-4"0,2 0,-1 0,0 0,1 0,-1 0,0 0,1 1,-1-1,0 0,1 0,-1 1,1-1,-1 0,1 1,-1-1,1 0,0 0,0 1,-1-1,1 1,0-1,0 0,0 1,1-1,-1 1,0-1,0 1,1-1,-1 1,0-1,1 1,-1-1,0 1,1-1,-1 1,0-1,1 1,-1 0,0-1,0 1,0 0,0-1,0 1,0-1,0 1,0 0,0-1,-1 1,1 0,0-1,-1 1,1-1,-1 1,1-1,-1 1,1-1,-1 0,0 1,0-1,0 0,0 1,1-1,-1 0,0 0,1 0,-1 0,1 0,0 0,-1 0,1 0,0 0,-1 0,1 0,0-1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636 283,'2'0,"-4"0,2-1,0 1,0 0,1 0,-1 0,0 0,0 0,0 0,0 0,0 0,0 0,0 0,0 0,0-1,0 1,0 0,0 0,0 0,0 0,0 0,0 1,0-1,0 1,-1 0,1 2,0-1,0 0,0 0,-1 1,1-1,0 1,0-1,0 1,-1-1,1 1,0 0,0-1,-1 1,1-1,0 1,-1-1,1 0,0 0,-1 0,1 0,0-1,-1 1,1-1,-1 0,1 0,-1 1,1-1,0-1,-1 1,1 0,0-1,-1 1,1-1,0 0,0 0,0 1,0-1,0 0,0 0,-1 0,1 0,0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557 271,'2'0,"-4"0,2 0,0 0,0 0,0 0,0-1,0 1,0 0,0 0,0 0,0 0,0 0,0 0,0 0,0 0,0 0,0-1,0 1,0 0,0 0,0 0,0 0,0 0,0 0,0 0,0 0,0 0,0 0,0 0,0 0,0 1,0 0,0 0,-1 0,1 0,0 1,0 0,-1 0,1 1,0-1,-1 1,1-1,-1 1,1 0,-1-1,0 1,1 0,-1-1,0 1,1-1,-1 1,0-1,1 0,-1 1,1-2,-1 1,1 0,-1-1,1 0,0 0,-1 1,1-1,0 0,-1 0,1 0,0-1,0 1,-1-1,1 1,0-1,0 1,0-1,0 0,0 0,0 1,0-1,0 0,-1 0,1 0,0 1,0-1,0 0,0 0,0 0,0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657 315,'2'0,"-4"0,2 0,0 0,0 0,0 0,0 0,0 0,0 0,0 0,0 0,0 0,0 0,0 0,0 0,0 0,0 0,0 0,0 0,0 0,0 0,0 0,0 0,0 0,0 0,1 0,-1 0,1 0,-1 0,0 0,0 0,1 0,-1 0,1 0,-1 1,0-1,1 0,-1 0,0 0,1 0,-1 0,0 0,1 0,-1 0,0 0,1 0,-1 0,0 0,1 1,-1-1,0 0,0 0,0 0,1 0,-1 0,0 0,0 0,0 0,0 0,0 0,0 0,0-1,1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658 307,'2'0,"-4"0,2 0,0 0,0 0,1 0,0 0,-1 0,1 0,0 0,-1 0,1 0,0 0,0 0,-1 0,1 0,0 0,-1 0,1 0,-1 0,1 0,-1 0,0 0,1 0,-1 0,0 0,0 0,0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685 312,'2'0,"-4"0,2 0,0 0,0 0,0 0,0 0,0 0,0 0,0 0,1 1,0-1,0 0,1 0,-1 0,1 1,0-1,0 0,0 1,0-1,0 1,0-1,1 1,-1-1,1 0,-1 1,0-1,1 1,0-1,-1 0,1 1,0-1,0 0,-1 1,0-1,0 0,0 0,0 0,-1 0,0 1,0-1,0 0,0 0,0 0,0 0,-1 0,1 0,-1 0,0 0,1 0,-1 0,0 0,1 0,-1-1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382 278,'2'0,"-4"0,2 0,0 0,-1 0,1 0,0 0,0 0,0-1,0 1,0 0,0 0,0 0,-1 0,1 0,0 0,0 0,0 0,0 0,0 0,0 0,0 0,0 0,0 0,1 0,0 0,0 0,0 0,0 0,0 0,0 0,0 0,0 0,0 0,1 0,-1 0,0-1,0 1,0 0,-1 0,1 0,-1 0,1 0,-1 0,0 1,1-1,-1 0,0 0,0 0,1 0,-1 0,0 0,1 0,-1 0,0 0,0 0,1 0,-1 0,0 0,0 0,0 0,1 0,-1 0,0 0,0 0,0 0,0 0,1 0,-1 0,0 0,0 0,0 0,0 0,0 0,1 0,-1 0,0 0,0 0,0 0,0 0,0 0,0 0,0 0,0 0,1 0,-1 0,0 0,0 0,0 0,0 0,0-1,0 1,0 0,0 0,0 0,0 0,0 0,0-1,0 1,0 0,0-1,0 1,0 0,0 0,0 0,0-1,0 1,-1 0,1-1,0 1,0 0,0 0,0 0,0 0,0-1,0 1,0 0,0 0,0 0,0 0,0 0,0 0,0 0,0 0,0 0,0 0,0 0,0 0,0 0,1 1,-1-1,0 0,0 0,0 1,0-1,1 0,-1 0,0 1,0-1,0 0,0 0,0 0,0 0,0 0,1 0,-1 1,0-1,-1 0,1 0,0 1,0-1,-1 1,1-1,0 0,-1 0,1 1,-1-1,1 0,0 0,0 0,-1 1,1-1,0 0,-1 0,1 0,0 0,0 0,0 0,0 1,0-1,0 0,0 0,0 0,-1 0,1 0,0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707 269,'2'0,"-5"0,3 0,0 0,0 0,0 0,0 0,0 0,0 0,0 0,0 0,0-1,0 1,0 0,0 0,0 1,0-1,0 1,1 1,-1-1,0 0,0 1,0 0,0 0,0 1,-1-1,1 0,0 0,0 0,0-1,0 1,0-1,-1 2,1-2,0 1,0-1,0 0,0 1,0-1,0-1,0 1,0-1,0 0,0 1,0-1,0 0,0 0,0 0,0 0,0 0,0 0,0 0,2-1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722 282,'2'0,"-4"0,2 0,0 0,0 0,0 0,0 0,0 0,0 0,0 0,1 0,-1 0,1 0,-1 0,1 0,0 0,0 0,1 0,-1 0,0 0,1 0,-1 0,0 0,0 0,0 0,-1 0,1 0,-1 0,1 0,-1 0,0 0,1 0,-1 0,0 0,0 0,0 0,0 0,0 0,0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728 282,'2'0,"-4"0,2 0,0 1,0-1,0 1,0-1,0 1,-1 0,1 0,0 0,0 0,0 0,0 0,0 0,0 1,-1-1,1 0,0 0,0 0,0 0,0 0,0 0,-1 0,1 0,0-1,0 1,0-1,0 1,0-1,0 0,0 1,0-1,0 0,0 0,0 0,0 0,0 1,0-1,0 0,0 0,1-1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753 271,'2'0,"-4"0,2 0,0 0,0 0,0 0,0 0,0 0,0 0,0 0,0 1,0 0,-1-1,1 1,0-1,0 1,-1 0,1-1,0 1,-1-1,1 1,0-1,0 0,-1 1,1-1,0 0,0 0,0 0,0 1,0-1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736 267,'2'0,"-4"0,2-1,0 1,-1 0,1 0,-1 0,0 0,0 0,0 0,0 0,0 0,0 0,0 0,0 0,0 0,0 0,1 0,-1 0,0-1,0 1,1 0,-1 0,1 0,-1 0,1 0,0 0,-1 0,1 0,0 0,0 0,0 0,0 0,-1 0,1 0,0 0,2-1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733 260,'2'0,"-4"0,2 0,0 0,0 0,1 0,-1 1,0-1,1 0,-1 0,0 1,1-1,-1 0,0 1,1-1,-1 1,0-1,1 0,-1 1,0-1,0 0,0 1,0-1,1 0,-1 1,0-1,-1 1,1-1,0 1,0-1,0 0,-1 1,1-1,-1 1,1-1,-1 0,1 1,0-1,-1 0,1 0,0 1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767 286,'2'0,"-4"0,2 0,0 0,0 0,0 0,0 0,0-1,0 1,0 0,0 0,0 0,0 0,0 0,0 0,0 0,0 0,0 0,0 1,0-1,0 1,-1 0,1 0,0 0,0 0,-1 0,1 0,0 1,0-1,0 0,-1 1,1-1,0 0,0 2,-1-1,1-1,0 0,-1 1,1-1,0 0,0 0,-1 0,1 0,0-1,0 1,0-1,0 1,0-1,-1 0,1 1,0-1,0 0,0 0,0 0,0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708 320,'2'0,"-4"-1,2 1,0 0,0 0,0 0,0 0,0 0,0 1,-1-1,1 1,0 0,-1 0,1 0,-1 0,1 1,0-1,-1 0,1 1,0-1,-1 1,1-1,-1 0,1 1,0-1,-1 1,1-1,0 0,0 0,-1 0,1 0,0 0,-1 0,1 0,0 0,0-1,0 1,0-1,0 0,0 1,-1-1,1 0,0 0,0 0,0 1,0-1,1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719 336,'2'0,"-4"0,2 0,0 0,0 0,0 0,0 0,0 0,0 0,0 0,0 0,0 0,0 1,1-1,-1 1,0 0,0-1,0 1,-1 0,1 0,0 0,0 0,0 0,0 0,0-1,0 1,0 0,-1-1,1 0,0 1,0-1,0 0,0 0,0 0,0 0,0 1,0-1,0 0,0 0,0 0,0-1,1 1,-1-1,0 1,0-1,1 0,-1 0,0 1,1-1,-1 0,1 0,-1 1,1-1,-1 0,1 1,0-1,-1 0,1 1,-1-1,1 1,-1 0,1 0,-1-1,1 1,-1 0,0 0,1 0,-1 0,0 0,1 0,-1 0,0 0,1 0,-1 0,1 0,1 1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750 330,'2'0,"-4"0,2 0,0 0,0 0,-1 1,1-1,-1 1,0-1,1 1,-1-1,1 1,-1-1,1 0,-1 1,1-1,-1 0,1 1,0-1,0 0,-1 0,1 0,0 0,0 1,0-1,-2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440 319,'2'0,"-4"0,2 0,0 0,0 0,0 0,0 0,0 0,0 0,0 0,0 0,0 0,0 0,0 0,1 0,-1 0,1 0,0 0,0 0,0 0,0 0,-1 0,1 0,0 0,-1 0,1 0,0 0,-1 0,1 0,0 0,-1 0,1 0,0 0,-1 0,0 0,1 0,-1 0,1 0,-1 0,0 0,0 0,1 0,-1 0,0 0,0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727 327,'2'0,"-4"0,2 0,0 0,0 0,0 0,0 0,0 0,-1 0,1 0,0 0,-1 0,1 0,-1 0,0-1,1 1,-1 0,0 0,0 0,1 0,-1 0,1 0,-1 0,1-1,-1 1,1 0,0 0,-1 0,1 0,0 0,0 0,-1 0,1 0,0 0,0 0,0 0,0 0,0 0,0 0,0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729 324,'2'0,"-3"0,1 0,0 0,0 0,1 0,-1 0,0 0,0 1,0-1,0 0,0 0,1 0,-1 0,0 1,0-1,0 0,0 0,-1 1,1-1,0 0,0 1,0-1,-1 0,1 0,0 0,0 1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759 329,'2'0,"-4"0,2 0,0 0,0 0,0 0,0 0,0-1,0 1,0 0,0 0,-1 1,1-1,0 1,0-1,0 1,0 0,0 1,0-1,-1 0,1 1,0-1,0 0,0 1,-1-1,1 0,0 0,0 1,-1-1,1 0,0 0,0 0,0-1,0 1,-1 0,1-1,0 1,0-1,0 0,0 1,0-1,0 0,0 1,0-1,0 0,0 0,0 0,0 0,0 0,0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767 320,'2'0,"-4"0,2 1,0-1,0 0,0 0,1 0,-1 0,0 0,0 0,0 0,0 0,0 0,0 0,0 0,0 0,0 0,0 0,0 1,0-1,1 0,-1 0,0 0,0 0,0 0,0 0,0 0,0 0,0 0,0 0,0 0,0 0,0 0,0 0,0 0,0 0,0 0,0 0,0 0,0 0,0 0,-1 0,1 1,-1-1,0 0,0 0,0 0,0 0,-1 0,1 0,0 0,0 0,-1 0,1 0,0 0,0-1,-1 1,1 0,0 0,1 0,-1 0,0 0,1 0,0 0,-1 0,1 0,-1 0,1 0,0 0,0 0,0 0,0 0,0 0,0 0,-1 0,1 0,0 0,0 0,0 0,0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732 293,'2'0,"-4"0,2 0,0 0,0 0,0 0,0 0,1-1,-1 1,0 0,0 0,0 0,0 0,0 0,0 0,0 0,1 0,-1 0,0 0,0 0,0 0,0 0,1 0,-1 0,0 0,0 0,1 0,-1 0,0 0,0 0,1 0,-1 0,0 0,0 0,0 0,0 0,1 0,-1 0,0 0,0 0,0 0,0 0,0 0,0 0,1 0,-1 0,0-1,0 1,0 0,0 0,0 0,0 0,0 0,0 0,0 0,0 0,0 0,0 0,0 0,0 0,0 0,0 1,0-1,0 0,0 0,0 1,-1-1,1 1,-1-1,1 1,0 0,-1-1,1 1,0 0,-1 0,1 0,-1 0,1-1,0 1,0 0,-1 0,1 0,0-1,0 1,0-1,0 1,0-1,0 0,0 1,0-1,0 0,0 0,1 1,-1-1,0 0,2 1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744 295,'2'0,"-4"0,2 0,0 0,0 0,0 0,1 0,-1 0,0 0,0 0,0 0,0 0,0 0,0 0,0 0,0 0,-1 1,1-1,0 0,0 1,0-1,0 1,0 0,0 0,-1 0,1-1,0 1,0 0,0-1,0 1,0 0,-1-1,1 1,0 0,0-1,0 1,0-1,0 0,0 1,0-1,0 0,0 0,0 1,1-1,-1 0,0 0,0 0,0 0,2 1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737 302,'2'0,"-4"0,2 0,0 0,0 0,1 0,-1 0,1 0,-1 0,0 0,1 0,-1 0,1 0,-1 0,0 0,1 0,-1 0,0 0,0 0,2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750 294,'2'0,"-4"0,2 0,0 0,0 0,0 1,0-1,0 1,0-1,0 1,0 0,0-1,0 1,0 0,0 0,0 0,0 0,0 0,0 0,0 0,-1-1,1 1,0-1,0 1,0-1,0 1,-1-1,1 1,0-1,0 0,0 0,0 1,-1-1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743 298,'2'0,"-4"0,2 0,0 0,0 0,0 0,0 0,0 0,0 0,0 0,0 0,1 0,-1 1,0-1,0 0,0 0,0 0,0 0,1 0,-1 0,0 0,0 0,0 0,0 0,0 0,0 0,1 0,-1 0,0 0,0 0,0 0,0 0,0 0,0 0,0 0,0 0,0 0,0 0,0 0,0 0,0 0,1 0,-1 0,0 0,0 0,0 0,0 0,0 0,0 0,0 0,0 0,0 0,0 0,0 0,0 0,0 0,0 0,0 0,0 0,0 0,0 0,0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103 638,'2'0,"-4"0,2 0,0 0,0 0,0 0,1-1,-1 1,0 0,0 0,0 0,0 0,0 0,0 0,0 0,0 0,0 0,0 0,0 0,0 0,0 0,0 0,0 0,0 0,0 0,0 0,0 0,0 0,0-1,0 1,0 0,0 0,1 0,-1 0,0-1,0 1,0 0,1 0,-1-1,0 1,0 0,0 0,0-1,0 1,0 0,1 0,-1 0,0-1,0 1,0 0,0 0,0 0,0-1,0 1,-1 0,1 0,0 0,0 0,-1-1,1 1,0 0,0 0,-1 0,1 0,0 0,-1 0,1 0,-1 0,0 0,1 0,-1 0,1 0,-1 0,0 0,1 1,-1-1,1 0,-1 0,1 0,0 1,-1-1,1 0,-1 0,1 0,0 1,-1-1,1 0,0 1,-1-1,1 0,0 1,0-1,-1 0,1 0,0 1,0-1,0 0,0 1,0-1,0 0,-1 0,1 1,0-1,0 0,0 0,0 1,0-1,0 0,0 0,0 1,0-1,0 0,0 0,0 0,0 0,0 1,0-1,0 0,1 0,-1 0,0 0,0 1,0-1,0 0,0 0,0 0,0 0,0 0,0 0,1 0,-1 0,0 0,0 0,0 0,1 0,-1 0,0 0,1 0,-1 0,0 0,1 0,-1-1,1 1,-1 0,1-1,-1 1,1 0,-1-1,1 1,-1-1,1 1,-1 0,1-1,-1 1,1-1,-1 0,1 0,-1 1,1-1,0 0,-1 0,1 0,-1 1,1-1,-1 0,1 0,-1 1,0-1,0 0,1 1,-1-1,0 0,1 1,-1-1,0 0,0 1,0-1,0 1,1-1,-1 1,0-1,0 1,0 0,0-1,0 1,0 0,0-1,0 1,0 0,0 0,0-1,0 1,0 0,0 0,0 0,0-1,0 1,0 0,0 0,0 0,1 0,-1 0,0 0,0 0,0 0,0 0,0 0,0 0,0-1,0 1,0 0,0 0,0 0,0 0,0 0,0 0,0 0,0 0,0 0,0 0,0 0,0 0,0 0,0 0,0 0,0 0,0 0,0 0,0-1,0 1,0 0,0 0,0 0,0 0,0 0,0 0,0 0,0 0,0-1,0 1,0 0,0 0,0 0,0 0,0 0,1 0,-1-1,0 1,0 0,0 0,0 0,0 0,0 0,0 0,0 0,0 0,0 0,0 0,0 0,0 0,0-1,0 1,0 0,0 0,0 0,0 0,0 0,0 0,0 0,0 0,0 0,0 1,-1-1,1 1,0 0,-1-1,1 1,0 0,-1 0,1 0,-1 1,0-1,1 0,-1 0,1 0,-1 0,1 0,0-1,-1 1,1 0,0-1,-1 1,1 0,0-1,0 1,-1-1,1 1,0-1,0 1,0-1,0 1,0-1,0 0,-1 0,1 1,0-1,0 1,0-1,0 0,0 1,0-1,0 0,0 0,0 1,0-1,0 0,0 1,0-1,0 0,0 1,0-1,0 0,1 1,-1-1,0 0,0 0,0 0,0 1,0-1,0 0,0 0,0 0,1 0,-1 0,0 0,1 0,2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446 310,'2'0,"-4"0,3 0,-1 0,1-1,0 1,0 0,0 0,0 0,0 0,0 0,1 0,-1 0,0 0,-1 0,1-1,0 1,-1 0,1 0,-1 0,1 0,-1 0,0 0,0 0,0 0,1 0,-1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141 616,'2'0,"-4"0,2 0,0 0,0 0,0 0,0 0,0 0,0 0,0 0,0 0,0 0,0 0,0 0,0 0,0 0,0 0,0 0,0 0,0 0,0 0,0 0,0 0,0 0,0 0,0-1,0 1,0 0,0 0,0 0,0 0,0 0,0 0,0 0,0 0,0 0,0 0,0 0,0 0,0 0,0 0,0 0,0 0,0 0,0 0,0 0,0 0,0 0,0 0,0 0,0 0,0 0,0 0,0 0,0 0,0 0,0 0,0 0,0 0,0 0,0 0,0 0,0 0,0 0,0 0,0 0,0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133 615,'2'0,"-4"0,2 0,0 0,0 0,0 0,0-1,0 1,0 0,0 0,0 0,0 0,0 0,0 0,0 0,0 0,0 0,0 0,0 0,0 0,0 0,0 0,0 0,0 0,0 0,-1 0,1 1,0 0,0 0,-1 0,1 0,0 0,-1 0,1 0,0 0,0 0,-1 0,1 0,0-1,0 1,-1 0,1-1,0 1,0 0,0-1,0 1,0-1,0 0,0 1,-1-1,1 0,0 0,0 1,0-1,0 0,0 0,0 0,0 0,0 0,0 0,0 0,0 1,0-1,0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130 614,'2'0,"-3"0,1-1,0 1,0 0,0 0,0 0,1-1,-1 1,0 0,0 0,1 0,-1-1,1 1,-1 0,1 0,-1-1,1 1,-1 0,1 0,-1 0,1 0,0 0,-1 0,1 0,-1 0,1 0,-1 0,0 0,1 0,-1 0,0 1,0-1,0 0,0 1,0-1,0 1,0 0,-1-1,1 1,0-1,-1 1,0-1,1 1,-1-1,1 1,-1-1,1 1,-1-1,1 0,-1 0,1 1,0-1,0 0,-1 0,1 0,0 0,0 0,0 0,0 0,0 0,0 0,0 0,1 0,-1 0,1 0,-1 1,1-1,0 0,-1 0,1 0,0 1,-1-1,1 0,-1 1,1-1,-1 0,1 1,0 0,-1-1,0 0,0 1,0-1,0 0,0 1,0-1,0 1,0-1,0 1,0-1,-1 1,1-1,-1 1,1-1,-1 0,0 1,0-1,0 0,0 1,1-1,-1 0,0 0,1 0,-1 0,1 0,-1 0,1 0,0 0,-1 0,1 0,0 0,0 0,-1 0,1 0,0-1,1-1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157 595,'2'0,"-4"0,2 0,0 0,0 0,0 0,0 0,0 0,0 0,0 0,0 0,0 0,0 0,-1 0,0 0,0 0,1 0,-1 0,0 0,0 1,0-1,0 0,0 0,0 0,0 0,0 0,0 0,0 1,1-1,-1 0,0 0,0 0,1 0,-1 0,1 0,-1 0,1 0,0 0,-1 0,1 0,-1 0,1 0,0 0,-1 0,1 0,0 0,0-1,0 1,0 0,0 0,0 0,0-2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144 587,'2'0,"-3"0,1 0,1 0,-1 0,1 1,0-1,-1 0,1 1,0-1,0 1,0 0,0-1,-1 1,1-1,0 1,-1-1,1 1,-1-1,1 0,-1 1,0-1,1 0,-1 0,0 1,0-1,0 0,0 0,0 0,0 1,0-1,0 0,0 0,-1 1,1-1,-1 0,1 1,-1-1,1 1,-1-1,1 0,-1 1,0-1,1 0,-1 1,1-1,-2 2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151 643,'2'0,"-4"0,2 0,1 0,-1 0,0 0,0 0,0 0,0 0,0 0,0 0,0 0,0 0,0 0,0 0,0 0,0 0,0 0,0 0,-1 0,0 0,0 0,-1 0,1 0,-1 0,1 0,-1 1,0-1,0 0,0 0,-1 0,0 0,1 0,-1 0,0 0,1 0,-1 0,1 0,-1 0,1 0,0 0,0 0,1 0,-1 0,0 0,1 0,-1 0,1 0,0 0,0 0,0 0,0 0,0 0,0 0,0 0,1 0,-1 0,0 0,1 0,-1 0,1 0,0 0,-1 0,1 0,0 0,0 0,-1 0,1 0,0 0,0 0,0 0,0 0,0 0,0 0,0 0,0 0,0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108 673,'2'0,"-4"0,2 0,0-1,0 1,0 0,0 0,0 0,0 0,0 0,-1-1,1 1,0 0,0 0,-1 0,1 0,0 0,-1 0,1 0,0 0,-1 0,1 0,0 0,-1 1,1-1,0 0,-1 0,1 1,-1-1,1 1,0-1,-1 0,1 1,0-1,-1 1,1-1,0 1,0-1,0 0,0 1,0-1,0 0,0 1,0-1,0 0,0 1,0-1,0 0,0 1,0-1,0 0,0 0,0 0,0 1,0-1,0 0,0 0,1 0,-1 1,0-1,0 0,1 0,-1 0,0 0,0 0,1 0,-1 0,0 0,1-1,-1 1,1 0,0-1,-1 1,1-1,-1 1,1 0,0-1,-1 1,1-1,-1 0,1 0,-1 0,1 1,0-1,-1 0,1 0,0-1,-1 1,1 0,-1 0,1 0,-1 0,1 0,-1 0,0-1,1 1,-1 0,1 0,-1 0,0 0,0 0,1 1,-1-1,0 0,0 1,1 0,-1-1,0 1,0 0,0-1,0 1,0 0,0 0,0 0,0-1,0 1,0 0,0 0,0 0,0 0,0 0,0 0,0 0,0 0,0 1,0 0,0 0,0 0,0 0,0 0,-1 1,1-1,0 0,0 1,-1-1,1 0,0 1,-1-1,1 0,0 0,-1 1,1-1,0 0,-1 0,1 0,0-1,0 1,0-1,0 0,0 1,0-1,0 0,0 0,-1 1,1-1,0 0,1 0,-1 0,0 0,0 0,2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140 658,'2'0,"-4"0,2 0,0 0,0 0,0 0,0 0,0 0,0 0,0 0,0 0,0 0,-1 0,1 0,-1 0,0 1,0-1,0 1,1-1,-1 0,1 1,-1-1,1 1,-1-1,1 0,0 1,0-1,0 0,0 1,0-1,0 0,0 1,0-1,1 1,-1-1,1 1,-1-1,1 0,0 1,-1-1,1 1,-1-1,1 1,-1-1,1 1,-1-1,1 0,-1 1,0-1,0 0,0 1,0-1,0 0,0 1,0-1,0 1,0-1,-1 1,1-1,-1 0,1 1,-1-1,0 0,1 1,-1-1,1 0,-1 0,1 1,-1-1,1 0,0 0,-1 0,1 0,0 0,-1 0,1 0,0 0,0 0,0 0,-1 0,1 0,0-1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195 649,'2'0,"-4"0,2 0,0 0,0 0,0 0,0 0,0 0,0 0,0 0,-1 0,1 0,0 0,-1 1,1-1,-1 0,1 1,-1-1,1 1,-1-1,0 1,1-1,-1 1,1-1,-1 1,1-1,-1 1,1-1,-1 0,1 1,0-1,-1 0,1 0,0 0,0 0,0 0,0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195 636,'2'0,"-4"0,2 0,0 0,0 0,0 0,0 0,0 0,0 0,0 0,0 0,0 0,0 0,0 0,0 0,0 0,0 0,0 0,-1 0,1 0,0 1,0-1,0 0,0 0,0 0,0 0,0 0,0 0,0 0,0 0,0 0,0 0,0 0,0 0,0 0,0 0,0 0,0 0,0 0,0 0,0 0,0 0,0 0,0 0,0 0,0 0,0 0,0 0,0 0,0 0,0 0,-1 0,1 0,0 1,0-1,0 0,0 0,0 0,0 0,0 0,0 0,0 0,0 0,0 0,0 0,0 0,0 0,0 0,0 0,0 0,0 0,0 0,0 0,0 0,2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748 224,'2'0,"-4"0,2 0,0 0,0 0,0 0,0 0,0 0,0 0,0 0,0 0,0 0,0 0,0 0,0 0,0 0,0 0,0 0,1 0,-1 0,0 0,0 0,0 0,0 0,0-1,0 1,0 0,0 0,0 0,0 0,0 0,0 0,0 0,0 0,0 0,0 0,0 0,0 0,0 0,0 0,0-1,0 1,0 0,1 0,-1 0,0 0,0 0,0 0,0-1,0 1,0 0,0 0,0 0,0-1,0 1,0 0,0 0,0-1,0 1,1 0,-1-1,0 1,0 0,0-1,1 1,-1-1,0 1,1-1,-1 1,0-1,1 1,-1-1,1 0,-1 1,0 0,1-1,0 0,0 0,0 0,-1 1,1-1,-1 1,1-1,-1 1,1-1,-1 1,1 0,-1-1,0 1,0 0,1 0,-1-1,2-1,-1 1,-1 1,1 0,0-1,-1 0,1 0,0 1,-1-1,1 0,0 0,-1 1,1-1,0 0,-1 1,1-1,0 0,0 0,-1 1,1-1,-1 1,1-1,-1 1,1-1,-1 1,1-1,-1 1,1-1,-1 1,1-1,-1 1,1-1,-1 1,1-1,-1 1,1-1,-1 1,1-1,-1 1,1-1,-1 1,1-1,-1 1,1 0,0-1,0 0,-1 1,1-1,-1 0,1 1,0-1,-1 0,1 1,-1-1,1 1,-1-1,1 1,-1-1,1 1,-1-1,1 1,0-1,-1 0,1 1,-1-1,1 0,0 1,0-1,-1 1,1 0,-1-1,1 1,-1-1,0 1,1-1,-1 1,1 0,0-1,-1 0,1 1,-1 0,0-1,1 1,-1 0,1-1,-1 1,0 0,0 0,1-1,-1 1,0 0,1-1,-1 1,0 0,0 0,1-1,-1 1,0 0,0 0,1 0,-1-1,0 1,0 0,1 0,-1 0,0-1,0 1,0 0,1 0,-1 0,0 0,0-1,0 1,1 0,-1 0,0 0,0 0,0 0,0-1,0 1,1 0,-1 0,0 0,0 0,0 0,0 0,0 0,0 0,0 0,0 0,0 0,1 0,-1-1,0 1,0 0,0 0,0 0,0 0,0 0,0 0,0 0,0 0,0 0,0 0,0 0,0 0,0 0,0 0,0 0,0 0,0 0,0 0,0 0,0 0,0 0,0 0,0 0,0 1,0-1,0 0,0 0,0 0,0 0,0 0,0 0,0 0,0 0,0 0,0 0,0 0,0 0,0 0,0 0,0 0,0 0,0 0,0 0,0 0,0 0,0 1,0-1,0 0,0 0,0 1,0-1,0 1,0-1,0 1,0 0,0 0,0-1,0 1,0 0,0-1,0 1,0 0,0-1,0 2,0-2,0 1,0-1,-1 1,1-1,0 0,0 0,0 1,0-1,0 0,0 0,0 0,0 1,0-1,0 0,0 0,0 0,0 0,0 0,0 0,0 0,0 0,0 0,0 0,-1-1,1 1,0-1,0 1,0-1,-1 1,1-1,0 1,0-1,0 1,-1-1,1 0,0 1,0 0,0-1,0 1,0 0,0 0,0-1,-1 1,1 0,0-1,0 1,0 0,0 0,0 0,0-1,0 1,0 0,0 0,0 0,-1 0,1 0,0-1,0 1,0 0,0 0,0 0,-1 0,1 0,0 0,-1 0,1 0,0 0,-1 0,0 0,0 0,1 0,-1 0,0 0,1 0,-1 0,0 0,0 0,0 0,0 0,0 0,1 0,-1 0,1 0,0 0,-1 1,1-1,0 0,0 0,-1 0,1 0,0 0,0 0,0 0,-1 0,1 0,0 0,0 0,0 0,0 0,0 0,0 0,0 0,0 0,-1 0,1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500 295,'2'0,"-4"0,2 0,0 0,0 0,0 0,0 0,0 0,0 0,0 0,0 0,0 0,0 0,0 0,0 0,0 0,0 0,0 0,-1 1,0 0,0 0,0 0,1 0,-1 0,0 0,1 0,-1 1,1-1,-1 1,1 0,0 0,0 0,0 0,0 0,0 2,1 0,-1-2,1 0,-1-1,1 0,0 1,-1-1,1 0,0 1,-1-1,1 0,0 0,-1 0,1-1,-1 1,1-1,-1 1,2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227 649,'2'0,"-4"0,2 0,0 0,0 0,0 0,0 0,0 0,0 0,0 0,0 0,0 0,0 0,1-1,0 1,0 0,0 0,0 0,1 0,-1-1,1 1,0 0,0 0,1 0,0 0,-1 0,1-1,0 1,0 0,-1 0,0 0,0 0,0 0,0-1,0 1,0 0,-1 0,1 0,-1 0,0 0,0 0,-1 0,1 0,-1 0,1 0,-1 0,0 0,0 0,1 0,-1 0,0 0,0 0,0 0,0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242 629,'2'0,"-4"0,2 0,0 0,0 0,0 0,0 0,0 0,0-1,0 1,0 0,1 0,-1 0,0 0,0-1,0 1,0 0,0 0,0-1,0 1,0 0,0 0,0-1,0 1,0 0,0 0,0-1,0 1,0 0,-1 0,1 0,0 0,0-1,0 1,-1 0,1 0,-1 0,1 0,-1 0,1 0,-1 0,0 0,1 0,-1 1,0-1,1 0,-1 0,0 1,1-1,-1 0,1 1,-1-1,1 0,0 0,-1 1,1-1,-1 1,1-1,0 1,-1-1,1 1,0 0,-1-1,1 1,0-1,0 1,0-1,-1 1,1-1,0 0,0 0,0 1,0-1,0 0,0 0,0 1,0-1,0 0,0 0,0 0,0 0,0 1,0-1,0 0,1 0,-1 0,0 0,0 0,0 0,0 0,0 0,0 1,0-1,0 0,1 0,-1 0,0 0,1 0,-1 0,0 0,1 0,-1 0,0 0,1 0,-1 0,1-1,-1 1,0 0,0 0,1 0,-1 0,0 0,0-1,1 1,-1 0,1-1,-1 1,0-1,1 1,-1-1,1 0,-1 0,1 0,0 0,-1 0,1 0,-1 0,1 0,0 0,-1 0,1-1,0 1,-1 0,1-1,0 1,-1 0,1-1,0 1,0-2,-1 2,1 0,-1 0,1 0,-1 0,0 1,0-1,1 1,-1-1,0 1,0 0,0 0,0-1,0 1,0 0,0 0,0 0,0-1,0 1,0 0,0 0,0 0,0 0,0 0,0 0,0 0,0 0,0 0,0 1,-1 0,1-1,0 2,-1-1,1 0,0 0,-1 1,1-1,-1 0,1 1,0-1,-1 0,1 1,0-1,-1 0,1 1,0-1,0 0,-1 1,1-1,0 0,0 0,0 0,0-1,-1 1,1 0,0-1,0 1,0-1,0 0,0 0,0 1,0-1,0 0,0 0,0 0,0 1,0-1,0 0,0 0,0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267 609,'2'0,"-4"0,3-1,-1 1,-1 0,1 0,0 0,-1 1,1-1,-1 0,0 0,1 1,-2-1,2 1,-1-1,1 0,-1 1,1-1,0 1,-1-1,1 1,0-1,0 1,0-1,0 1,0-1,1 1,-1 0,0-1,1 1,-1-1,1 1,0 0,-1-1,1 1,-1-1,0 1,1 0,-1-1,0 1,0-1,1 1,-1-1,0 1,0-1,-1 1,1-1,0 1,-1-1,1 1,-1 0,0-1,1 0,-1 1,0-1,0 1,0-1,0 0,0 0,1 1,-1-1,0 0,1 0,-1 0,1 0,0 0,0 0,-1 0,1 0,0 0,0 0,0 0,-1 0,1 0,0 0,0 1,0-1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236 677,'2'0,"-4"0,2 0,0-1,0 1,0 0,0 0,0-1,0 1,0 0,0 0,0-1,-1 1,1 0,0 0,0-1,-1 1,1 0,0 0,-1-1,0 1,1 0,0 0,-1 0,1 0,-1 0,0 0,1 1,-1-1,1 0,0 0,-1 0,1 0,-1 1,1-1,0 0,-1 1,1-1,-1 1,1-1,0 1,0-1,-1 1,1-1,0 1,0-1,0 1,0-1,0 1,0 0,0-1,0 1,0-1,0 1,0-1,0 0,0 1,0-1,0 0,0 1,0-1,0 0,0 0,0 1,1-1,-1 0,0 0,0 0,0 1,0-1,0 0,1 0,-1 0,0 0,0 0,0 0,1 0,-1 0,0 0,0 0,1 0,-1 0,1 0,-1-1,1 1,0 0,-1-1,1 1,-1 0,1-1,0 1,-1-1,1 0,0 0,0 1,-1-1,1 0,-1 0,1 0,-1 0,1 0,-1 0,1 0,-1 0,1-1,-1 1,0 0,1 0,-1-1,1 1,-1 0,0 0,1 0,-1 0,0 0,1 0,-1 0,0 1,0-1,1 0,-1 0,0 1,0 0,0-1,0 1,0 0,0-1,0 1,0 0,0 0,0 0,0 0,1-1,-1 1,0 0,0 0,0 0,0 0,0 0,0 0,-1 1,1-1,0 1,0 0,0 0,-1 1,1-1,0 0,-1 0,1 0,0 1,-1-1,1 0,0 0,0 0,-1 1,1-1,0 0,-1 0,1 0,0 0,0 0,0-1,0 1,0 0,0 0,0-1,0 1,0 0,1 0,-1 0,0-1,0 1,0-1,0 1,0-1,0 0,1 0,-1 1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260 662,'2'0,"-4"0,2 0,0 0,0 0,0-1,0 1,0 0,0 0,0 0,0 0,0 0,0 0,0 0,0 0,0 0,0 0,0 0,0 0,0 0,0 0,0 0,0 0,0 0,0 0,0 0,0 0,0 0,0 0,0 1,0 0,0 0,0-1,0 2,0-1,0 0,-1 0,1 0,0 0,0 0,0 0,0 0,0 0,0 0,0 0,-1 0,1 0,0-1,0 1,0 0,0 0,0-1,0 1,0 0,0-1,0 1,0-1,0 0,0 1,0-1,0 0,0 0,0 0,0 1,0-1,0 0,0 0,1 0,-1 0,0 0,0 0,1 0,-1 0,0 0,1 0,-1 0,1 0,-1-1,1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259 671,'2'0,"-4"0,2 0,0 0,1 0,-1 0,0 0,0-1,1 1,-1 0,0 0,1 0,-1 0,0 0,0 0,0 0,1 0,-1 0,0 0,0 0,0 0,0 0,1 0,-1 0,0 0,0 0,0 0,0 0,0 0,0-1,0 1,0 0,-1 0,1 0,-1 0,0 0,0 0,0 0,1 0,-1 0,0 0,0 0,0 0,1 0,-1 0,1 0,-1 0,0 0,1 0,0 0,0 0,-1 0,1 0,0 0,0 0,0 0,0 0,0 0,0 0,-1 0,1 0,0 0,0 0,0 0,0 0,0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298 647,'2'0,"-4"0,2 0,0 0,-1 1,1-1,0 0,0 0,0 0,0 0,0 0,0 0,0 0,0 0,1 0,-1 0,0 0,1 0,-1 0,1 0,0 0,-1 0,1 0,0 0,0 0,0 0,-1 0,1 0,-1 0,1 0,-1 0,0 0,1 0,-1 0,0 0,0 0,0 0,1 0,-1 0,0 0,0 0,0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299 642,'2'0,"-4"0,2 0,1 0,-1 0,1 0,0-1,0 1,0 0,0 0,0 0,0 0,0-1,0 1,0 0,0 0,-1 0,1 0,0 0,-1 0,1 0,-1 0,1 0,-1 0,2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331 621,'2'0,"-4"0,2 0,0 0,0 0,0 0,0 0,0 0,0-1,0 1,0 0,0 0,0 0,0 0,0 0,0 1,0-1,-1 1,1-1,0 1,0 0,0 1,0-1,-1 0,1 1,0-1,0 1,0 0,-1-1,1 1,0 0,0 0,0 0,0-1,0 1,0 0,0-1,1 1,-1-1,0 0,0 0,0 0,0 0,0 0,0 0,0-1,0 1,0-1,0 1,0-1,0 1,0-1,0 0,0 0,0 1,0-1,0 0,0 0,0 0,0 0,0 0,0 0,0 0,0 0,0 0,0 0,0 0,0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352 637,'2'0,"-4"0,2-1,0 1,-1 0,1 0,0 0,0 0,0 0,0 0,0 0,0 0,0 0,0 1,0-1,0 1,0 0,0 0,0-1,0 1,0 0,0 1,0-1,0 0,0-1,0 1,0 0,0 0,0-1,0 1,0-1,0 1,0-1,0 1,0-1,0 0,0 0,0 0,0 1,0-1,0 0,0 0,0 0,0 0,0 0,0 0,0 0,0-1,0 0,0 1,0-1,0 0,0 0,0 0,0 0,1 0,-1 0,0 0,1 0,-1 1,1-1,-1 0,1 1,-1-1,1 0,-1 1,1-1,-1 1,1-1,-1 1,1 0,-1 0,1-1,-1 1,0 0,1 0,-1 0,0 0,1 0,-1 0,1 0,-1 0,1 0,-1 0,1 0,0 1,-1-1,3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515 307,'2'0,"-4"0,2 0,0-1,0 1,1 0,-1 0,0-1,0 1,1 0,-1-1,0 1,1 0,-1 0,0 0,1 0,-1 0,0 0,1 0,-1 0,1 0,-1 0,1 0,-1 1,1-1,-1 0,1 1,-1 0,1 0,-1-1,0 1,0 1,0-1,-1 2,1-1,-1-2,1 1,-1 0,1 0,-1 0,1-1,-1 1,0 0,1-1,-1 0,1 1,0-1,-1 0,1 0,0 1,0-1,0 0,-1 0,1 0,0 0,0 1,0-1,0 0,0 0,0 0,0 0,0 0,0 0,1 0,-1 0,1 0,-1 0,1 1,-1-1,1 0,0 0,-1 0,1 0,0-1,-1 1,1 0,0 0,0 0,-1 0,1 0,-1 0,1 0,-1 0,0 0,0 0,1 0,-1 0,2-1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384 622,'2'0,"-4"0,2 0,0 0,0 0,0 0,0 0,0 0,0 0,0 0,0 0,0 0,-1 0,1 1,0-1,-1 0,0 1,1-1,-1 1,1-1,-1 1,0 0,0-1,1 1,-1-1,1 0,0 1,-1-1,1 0,0 0,0 1,-1-1,1 0,0 0,0 0,0 0,0 0,0 0,0 0,0 0,0 0,0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362 624,'2'0,"-4"0,2 0,0 0,0 0,0 0,0 0,0-1,0 1,0 0,0 0,0 0,0 0,0 0,0 0,0 0,0 0,0 0,0 0,0 0,0 0,0 1,-1-1,1 0,-2 0,1 0,0 0,0 0,0 0,-1 0,1 0,0 0,-1 1,1-1,0 0,1 0,-1 0,0 0,1 0,-1 0,1 0,-1 0,1 0,-1 0,1 0,0 0,0 0,0 0,-1 0,1 0,0 0,0 0,0 0,0 0,0 0,-1 0,1 0,0 0,0 0,0 0,0 0,0 0,0 0,2-2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353 617,'2'0,"-4"0,2 0,0 0,0 0,0 0,0 0,0 0,1 0,-1 1,0-1,1 0,-1 0,1 1,-1-1,1 0,-1 1,1-1,-1 0,1 1,0-1,-1 0,0 1,0-1,0 0,1 0,-1 0,0 0,0 0,0 1,0-1,0 0,0 0,0 0,0 1,0-1,-1 0,1 0,0 1,-1-1,1 0,-1 1,1-1,-1 0,1 1,-1-1,1 0,0 0,0 0,0 0,-1 1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402 634,'2'0,"-4"0,2 0,0 0,0 0,0-1,0 1,0 0,0 0,0 0,0 0,0 0,0-1,0 1,0 0,0 0,0 0,0-1,0 1,0 0,0 0,0 0,0 0,0-1,1 1,-1 0,0 0,0 0,0 0,0 0,0-1,0 1,0 0,0 0,0 0,0 0,0 0,0 0,0 0,0-1,0 1,0 0,0 0,0 0,0 0,0 0,0 0,0 0,0 0,0 0,0 0,0 0,0 0,0 0,0 0,0 0,0 0,0-1,0 1,0 0,0 0,0 0,0 0,0 0,0 0,0 0,0 0,1 0,-1 0,0 0,0 0,0 0,0 0,0 0,0-1,0 1,0 0,0 0,0 0,0 0,0 0,0 0,0 0,0 0,0 0,0 0,0 0,0 0,0-1,0 1,0 0,0 0,0 0,0 0,0 0,0 0,0-1,0 1,0 0,0 0,0 0,0 0,0 0,0 0,0 0,0 0,0 0,0 0,0 0,0 0,0 0,0 0,0 0,0 0,0 0,0 0,0 0,0 0,0-1,0 1,0 0,0 0,0 0,0 0,0 0,0 0,0 0,0 0,0 0,0 0,0 0,0 0,0 0,0 0,0 0,-1 1,1-1,0 1,0-1,-1 1,1 0,0-1,0 1,-1 0,1-1,0 1,0 0,-1-1,1 1,0 0,0 0,-1 0,1-1,0 1,0 0,-1-1,1 1,0 0,0 0,-1 0,1 0,0 0,0-1,0 1,0 0,-1-1,1 1,0-1,0 1,0 0,0-1,0 1,0-1,-1 1,1-1,0 1,0-1,0 1,0-1,0 1,0-1,0 1,0-1,0 0,0 1,-1-1,1 0,0 1,0-1,0 1,0-1,0 1,0-1,0 0,0 1,0-1,0 1,0-1,0 0,0 1,0-1,0 0,0 1,0-1,0 0,0 1,-1-1,1 0,0 1,0-1,0 0,0 0,0 1,0-1,0 1,0-1,0 1,0-1,0 0,0 1,0-1,0 0,0 1,0-1,0 0,-1 0,1 1,0-1,0 0,0 1,0-1,0 0,0 1,0-1,0 0,1 0,-1 1,0-1,0 0,0 0,0 1,0-1,0 0,0 1,0-1,0 0,0 0,0 0,0 1,0-1,0 0,0 0,0 0,0 0,0 1,0-1,0 0,0 0,0 0,0 0,0 0,0 0,0 0,0 0,0 0,0 0,0 1,0-1,0 0,0 0,0 0,0 0,0 0,0 0,0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259 716,'2'0,"-4"0,2 0,0 0,0 0,1 0,-1 0,0 0,0 0,0 0,0 0,0 0,0 0,0 0,0-1,0 1,0 0,0 0,0 0,0 0,0 0,0 1,0-1,0 1,0-1,0 1,0 0,0 0,-1 0,1 0,0 0,0 1,0-1,0 0,0 0,0 0,0 0,0 1,-1-1,1 0,0 0,0-1,0 1,0 0,0-1,-1 1,1 0,0-1,0 1,0-1,0 0,0 0,0 1,0-1,0 0,0 0,0 1,0-1,0 0,0 0,0 0,0 0,0 0,0 0,0 0,0 1,0-1,0 0,0 0,0 0,1 0,-1 0,0 1,1-1,0 0,-1 0,1 0,0 0,0 0,1 0,-1 0,0 0,0 0,1 0,-1 0,0 0,0-1,1 1,-1 0,-1 0,1 0,0 0,-1 0,1 0,-1 0,1 0,-1-1,0 1,0 0,1 0,-1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287 738,'2'0,"-4"0,2 0,0 0,0 0,1 0,-1 0,0 0,1 1,-1-1,1 0,0 0,-1 0,1 0,0 0,-1 0,1 0,0 0,-1 0,1 0,-1 0,1 0,-1 0,1 0,-1 0,0 0,0 0,1 0,-1 0,0 0,0-1,0 1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287 732,'2'0,"-4"0,2 0,0 0,0 0,0 0,1-1,-1 1,0 0,0 0,1 0,0 0,-1 0,1 0,0 0,-1 0,1 0,0 0,-1 0,1 0,-1 0,1 0,-1 0,1 0,-1 0,1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347 698,'2'0,"-4"0,2 0,0-1,0 1,0 0,0 0,-1 1,1-1,-1 0,0 0,0 1,1-1,-1 1,0 0,0 0,1 0,-1 0,0 0,1 0,-1 0,1 1,-1-1,1 1,-1 0,1-1,0 1,0 0,-1-1,1 1,0 0,0 0,0 0,0-1,-1 1,1 0,0 0,0-1,1 1,-2 0,1-1,0 1,0-1,0 1,-1-1,1 1,0-1,-1 0,1 0,-1 1,0-1,1 0,-1-1,0 1,0 0,0-1,1 1,-1-1,0 0,0 1,1-1,-1 0,0 0,0 0,1 0,-1 0,1 0,-1 0,1-1,-1 1,1 0,0-1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352 720,'2'0,"-4"0,2 0,0 0,0 0,0 0,0 0,0 0,0 0,0 0,0 0,0 0,0-1,0 1,0 0,0 0,0 0,0 0,0 1,0-1,1 1,-1-1,0 1,0 0,0-1,0 1,0 1,0-1,0 0,0 0,-1 0,1 0,0 0,0 0,0 0,0 0,0 0,0 0,0 0,0-1,0 1,0 0,0-1,0 1,0-1,0 1,0-1,0 0,0 1,0-1,0 0,0 0,0 0,0 1,0-1,0 0,0 0,0 0,0 0,0 0,0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366 727,'2'0,"-4"0,2 0,0 0,0 0,0 0,0 0,0 0,0 0,0 0,0 0,1 0,-1 1,0-1,0 0,0 1,0-1,0 1,0 0,0-1,0 1,0 0,0-1,-1 1,1-1,0 1,0-1,0 1,0-1,0 1,0-1,0 0,0 0,0 0,0 1,0-1,0 0,0 0,0 0,0 0,0 0,0 0,0 0,0 0,0-1,0 1,1-1,-1 0,0 1,1-1,-1 1,1-1,-1 1,1-1,-1 1,1-1,-1 1,1-1,-1 1,1-1,-1 1,1 0,-1-1,1 1,0 0,-1 0,0-1,1 1,-1 0,1 0,-1 0,1 0,0 0,-1 0,1 0,0-1,0 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543 320,'2'0,"-4"0,2 0,0 1,1-1,-1 0,0 1,0-1,0 2,0-2,0 1,0 0,-1 1,1-1,0 0,0 0,-1 0,1 0,0-1,0 1,0-1,0 1,0-1,-1 0,1 1,0-1,0 0,0 0,0 0,0 0,0 0,0 0,1 1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398 713,'2'0,"-4"0,2 0,0 0,0 0,0 0,0 0,0 0,0 0,0 0,0 0,-1 1,0-1,1 1,-1-1,1 1,-1-1,1 1,-1-1,1 1,0-1,-1 1,1-1,0 0,-1 1,1-1,0 0,0 0,0 1,0-1,0 0,0 0,0 1,-1-1,1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365 716,'2'0,"-4"0,2 0,0 0,0 0,0 0,0 0,1 0,-1 0,1 0,-1 1,1-1,0 0,-1 0,1 0,0 0,0 0,-1 0,1 0,0 1,0-1,-1 0,1 0,-1 0,1 0,-1 0,0 0,1 0,-1 0,0 0,1 0,-1 0,0 0,0 0,0 0,0 0,0 0,0 0,0 0,1 0,-1-1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379 717,'2'0,"-4"0,2 0,0 0,0-1,0 1,0 0,0 0,0 0,0 0,0 0,0-1,0 1,0 0,0 0,0 0,0 0,0 0,1 0,-1 0,0 0,0 0,0 0,0 0,1 0,-1 1,0-1,0 0,0 0,0 0,0 0,0 1,0-1,-1 0,1 1,0-1,0 0,-1 2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399 719,'2'0,"-4"0,2 0,0 0,0 0,0 0,0 0,0 0,0 0,0 0,0 0,0 0,0 0,0 0,0 0,0 0,0 1,0-1,0 1,-1 0,1 0,0 0,-1 0,1 0,0 0,0 0,-1 0,1 0,-1 1,1-1,0 0,-1 0,1 0,0 0,0-1,-1 1,1 0,0-1,0 1,0-1,0 1,0-1,0 1,0-1,0 0,0 1,0-1,0 0,0 0,0 0,0 1,0-1,0 0,0 0,0 0,0 0,0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420 729,'2'0,"-4"0,2 0,0 0,0 0,-1-1,1 1,0 0,0 0,-1 0,1 0,0 0,-1 0,1 0,-1 0,1 0,0 0,-1 0,1 0,-1 0,1 0,-1 0,1 0,0 1,-1-1,1 0,0 0,-1 0,1 1,0-1,0 0,-1 1,1-1,0 1,-1-1,1 1,0-1,0 0,0 1,0-1,0 0,0 1,0-1,0 0,0 1,0-1,0 0,0 0,0 1,0-1,0 0,0 0,0 1,0-1,0 0,0 0,0 0,0 0,1 0,-1 0,0 0,0 0,0 0,0 0,1 0,-1 0,0 0,1 0,-1 0,0 0,1-1,-1 1,1-1,-1 1,1 0,0-1,-1 1,1-1,-1 1,1-1,0 0,-1 0,1 1,0-1,0 0,-1 0,1 0,0 0,-1 1,1-1,-1 0,1 0,-1 0,1 0,-1 1,0-1,1 0,-1 0,1 0,-1 0,0 0,0 1,0-1,1 0,-1 1,0-1,0 0,0 1,1-1,-1 1,0 0,0-1,0 1,0 0,0 0,0-1,0 1,0 0,0-1,0 1,0 0,0 0,0 0,0 0,0 0,1 0,-1 0,0 0,0 0,0 0,0 0,-1 0,1 0,0 1,0 0,-1 0,1 0,0 0,0 0,-1 1,1-1,0 0,-1 0,1 0,-1 0,1 0,0-1,-1 1,1 0,0 0,-1 0,1-1,0 1,-1 1,1-1,0-1,0 1,-1-1,1 1,0 0,0-1,0 1,0-1,0 1,0-1,0 1,0-1,0 1,0-1,0 0,0 1,0-1,0 0,0 0,1 0,-1 1,0-1,0 0,0 0,1 0,-1 1,0-1,0 0,1 0,-1 0,0 0,1 0,-1 0,1-1,-1 1,1 0,-1-1,2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439 715,'2'0,"-4"0,2 0,0 0,0 0,0 0,0 0,0 0,0 0,0 0,0 0,0 0,0 0,0 0,0 0,0 0,0 0,0 1,0-1,0 0,-1 1,1 0,0-1,0 1,0 0,-1 1,1-1,-1 0,1-1,0 1,0 0,-1 0,1 0,0-1,0 1,-1 0,1-1,0 1,0 0,0-1,0 1,0-1,0 1,0 0,0-1,0 1,0-1,0 0,0 1,0-1,0 0,0 0,0 1,0-1,0 0,1 0,-1 1,0-1,0 0,1 0,-1 0,0 0,1 1,-1-1,0 0,0 0,1 0,-1 0,1 0,-1 0,0 0,1-1,-1 1,0 0,1-1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431 726,'2'0,"-4"0,2 0,0 0,0 0,0 0,0 0,0 0,0 0,0 0,0 0,0 0,0 0,0 0,0 0,1 0,0 0,0 0,0 0,0 0,0 0,0 0,0 0,0 0,0 0,0 0,0 0,0 0,0 0,-1 0,1 0,0 0,-1 0,1 0,-1 0,1 0,-1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239 738,'2'0,"-4"0,2 0,0 0,0 0,0 0,0 0,0 0,0 0,0 0,0 0,0 0,-1 1,1-1,-1 0,1 0,0 0,-1 0,0 0,1 0,-1 0,1 0,-1 0,1 0,-1 0,1 0,0 0,-1 0,1 0,0 0,-1 0,1 0,0 0,0 0,0 0,-1 0,1 0,0 0,0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241 733,'2'0,"-4"0,1 0,1 0,-1 0,0 0,0 0,0 0,0 0,0 0,0 0,0 0,1 0,-1 0,0 0,0 0,-2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195 691,'2'0,"-4"0,2 0,0 0,0 0,0 0,0 0,0 0,0 0,0-1,0 1,0 0,0 0,0 0,0 0,0 0,0 0,0 0,-1 0,1 0,0 0,-1 0,1 0,-1 1,0-1,1 1,-1-1,0 1,1 0,-1 0,0 0,1 0,-1 0,1 0,0 0,-1 1,1-1,0 0,0 1,-1-1,1 1,0-1,0 1,0-1,0 0,0 1,0-1,0 0,1 2,-1-2,0 0,0 0,0 0,0 0,0-1,0 1,0 0,0-1,0 1,0 0,0-1,0 1,0-1,0 0,0 1,0-1,0 0,0 1,0-1,0 0,-1 1,0 0,1-1,0 0,0 0,-1 0,1 0,0 0,-1 0,1 0,-1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563 320,'2'0,"-4"0,2 0,0 0,0 0,0 0,0 0,0 0,0 0,0 0,0 0,0 0,0 0,0 0,0 0,0 0,0 0,1 0,0 0,-1 0,1 0,0 0,0 0,-1 0,1 0,0 0,0-1,-1 1,0 0,1 0,-1 0,0 0,1 0,-1 0,1 0,-1 0,1 0,1-1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210 719,'2'0,"-4"0,2 0,0-1,0 1,0 0,-1 0,1 0,0 0,0 0,0 0,0 0,0 0,-1 0,1-1,0 1,0 0,-1 0,1 1,0-1,-1 0,1 0,0 0,-1 0,1 0,0 0,-1 1,1-1,0 0,0 0,-1 1,1-1,0 0,0 0,-1 1,1-1,0 1,0-1,-1 0,1 0,0 1,0-1,0 0,0 1,0-1,0 0,0 0,0 0,0 1,0-1,0 0,0 0,0 0,0 1,0-1,0 0,0 0,0 0,0 0,0 1,1-1,-1 0,0 0,0 0,0 0,0 0,0 0,0 0,1 0,-1 0,0 0,0 0,0 0,0 0,1 0,-1 0,0 0,1 0,-1-1,0 1,1 0,-1-1,1 1,-1-1,1 1,0-1,-1 0,1 0,-1 0,1 1,-1-1,1 0,-1 0,1 0,-1 0,1 0,-1 0,1 0,-1 0,0 1,1-1,-1 0,0 0,0 1,1-1,-1 1,0-1,0 0,1 1,-1-1,0 1,0 0,0-1,0 1,0 0,0 0,0-1,0 1,0 0,0 0,1 0,-1 0,0 0,0-1,0 1,0 0,0 0,0 0,0 0,0 1,-1-1,1 1,0 0,0 0,-1 0,1 0,0 0,-1 0,1 1,-1-1,1 0,-1 0,1 0,-1 0,1 0,0 0,0 0,-1-1,1 1,0 0,0-1,0 1,0-1,0 1,0-1,0 1,0-1,0 0,-1 0,1 1,0 0,0-1,0 0,0 0,0 0,0 1,0-1,0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228 715,'2'0,"-4"0,2 0,0 0,0 0,0 0,0 0,0 0,-1 0,1 0,0 0,0 0,-1 1,1-1,0 0,-1 0,1 0,0 1,0-1,-1 0,1 0,0 1,0-1,0 1,0-1,0 1,0-1,0 1,0-1,0 1,0-1,0 1,1-1,-1 1,0-1,0 0,0 1,0-1,0 0,0 1,0-1,0 0,0 1,0-1,0 0,0 1,-1-1,1 0,0 1,-1-1,1 0,-1 1,0-1,1 0,-1 0,1 1,-1-1,0 0,1 0,0 0,0 0,-1 0,1 0,0 0,0 0,0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478 639,'2'0,"-4"0,2 0,0 0,0 0,0 0,0 0,0 0,0 0,0 0,0 0,0 0,0 0,0 0,0 0,0 0,0 0,0 0,0 0,0 0,0 0,0 0,0 0,0 0,0 0,0 0,0 0,0 0,0 0,0 0,0 0,0 0,0 0,0 1,0-1,0 0,0 0,0 0,0 0,0 0,0 0,0 0,0 0,0 0,0 0,0 0,0 0,0 0,0 0,0 0,0 0,0 0,0 0,0 0,0 0,0 0,0 0,0 0,0 0,0 0,0 0,0 0,0 0,0 0,0 0,0 0,0 0,0 0,0 0,0 0,0 0,0 0,0 0,0 0,0 0,0 0,-1 0,1 0,0 0,0 0,0 0,0 0,0 0,0 0,0 0,0 0,1 0,-1 0,1 0,-1 1,1-1,1 0,-1 0,0 0,1 1,-1-1,0 0,1 0,-1 0,0 0,0 1,0-1,0 0,-1 0,1 0,-1 0,0 0,1 0,-1 0,0 0,0 0,0 0,1 0,-1 0,0 0,0 0,0 0,0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475 635,'2'0,"-4"0,3-1,0 1,0 0,0 0,0 0,0 0,0 0,0 0,1 1,-1-1,0 0,0 0,0 0,0 0,-1 0,1 0,0 0,-1 0,1 0,-1 0,0 0,0 0,1 0,-1 0,0 1,0-1,0 0,1-1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496 627,'2'0,"-3"0,1 0,0 0,1 1,0-1,-1 0,1 1,-1-1,1 1,0-1,-1 1,1 0,-1-1,1 1,-1-1,0 1,0-1,1 1,-1 0,0-1,0 1,0 0,-1 0,1 0,0-1,-1 1,1 0,-1 0,1 0,-1-1,0 1,1 0,-1-1,0 1,1-1,-1 0,1 1,-1-1,1 0,0 0,0 0,0 0,-1 0,1 0,0 1,0-1,0 0,0 0,0 0,0 0,0 0,0 0,0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538 631,'2'0,"-4"0,2 0,0 0,0 0,0 0,0 0,0 1,1-1,-1 0,1 0,0 0,1 0,-1 0,0 0,1 0,4 0,-3 0,0 0,-1 0,1-1,0 1,0 0,0 0,0 0,0 0,0 0,0 0,0-1,-1 1,1 0,-1 0,-1 0,1 0,-1 0,1 0,-1 0,0 0,0 0,1 1,0-1,-2 0,1 0,-1 0,0 0,1 0,-1 0,0 0,0 0,1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553 591,'2'0,"-4"0,2 0,0 0,0 0,0 0,0 0,0 0,0 0,0 0,0 0,0 0,0 0,0 0,0 0,0 0,0 0,0 0,1 0,-1 0,0 0,0-1,0 1,0 0,1-1,-1 1,0 0,0-1,0 1,0 0,0-1,0 1,0-1,0 1,0-1,0 1,0 0,-1-1,1 1,0 0,0-1,-1 1,1 0,0-1,-1 1,1 0,0 0,-1 0,1 0,-1 0,1 0,-1 0,1 0,-1 0,0 0,1 0,-1 1,1-1,-1 0,1 1,-1-1,1 0,-1 1,1-1,-1 1,1-1,-1 1,1-1,0 1,0-1,-1 1,1-1,0 1,0-1,0 0,0 1,0-1,0 1,0-1,0 0,0 1,0-1,0 0,0 1,0-1,0 0,0 0,0 1,1-1,-1 0,0 0,0 0,0 1,1-1,-1 0,0 0,0 0,1 0,-1 0,0 0,1 0,0-1,-1 1,1 0,-1 0,1-1,0 1,-1-1,1 1,0-1,-1 0,1 0,0 1,-1-1,2-1,-2 1,1 0,0 0,-1 0,1 0,0-1,-1 1,1 0,0-1,0 1,-1 0,1-1,0 1,-1 0,1 0,-1-1,0 1,1-1,-1 1,0 1,0 0,0-1,0 1,1 0,-1 0,0-1,0 1,0 0,0 0,0 0,0 0,0 0,0 0,0 0,-1 0,1 1,0 0,-1 0,1 0,-1 1,1-1,0 0,-1 1,0 0,1 0,-1 0,1-1,0 1,-1 1,1-1,-1-1,1 0,0 1,0-1,-1 0,1 0,0 0,0 0,0 0,0-1,0 1,0-1,0 1,-1-1,1 0,0 0,0 0,0 1,0-1,1 0,0-1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579 573,'2'0,"-4"0,2 0,0 0,0 0,0 0,0 0,0 0,0 0,0 0,0 0,0 0,0 0,-1 0,1 0,0 1,0 0,0-1,-1 1,1 0,0 0,-1 0,1 0,-1 0,1 0,0 0,-1 0,1 0,0 0,-1 0,1-1,0 1,0 0,0-1,-1 1,1-1,0 1,0-1,0 0,0 1,0-1,0 0,0 0,0 0,0 0,0 0,1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572 576,'2'0,"-3"0,1 0,0 0,0 0,0 0,0 0,0 0,0 0,1-1,-1 1,0 0,1 0,-1 0,1 0,0 0,-1 0,1 0,0 0,0 0,0 0,0 0,-1 1,1-1,0 0,-1 0,1 0,-1 1,1-1,-1 0,0 0,0 1,1-1,-1 0,0 1,0-1,0 0,0 0,0 1,0-1,0 0,-1 0,1 1,0-1,0 0,-1 0,1 0,0 0,0 1,0-1,0 0,-1 0,1 0,0 0,0 0,0 0,0 0,0 0,1 0,-1 0,0 0,1 0,-1 0,1 1,-1-1,0 0,1 0,-1 1,1-1,-1 0,0 1,1 0,-1-1,0 1,0-1,0 1,0 0,0-1,0 1,-1 0,1-1,0 1,-1-1,1 1,-1-1,0 1,1 0,-1-1,0 0,0 1,1-1,-1 0,0 0,1 1,-1-1,0 0,1 0,0 0,-1 0,1 0,0 0,-1 0,1 0,0 0,0 0,-1 0,1 0,0-1,0 1,0-1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594 560,'0'-1,"0"1,0 0,0 0,0 0,0 0,0 0,1 0,-1 0,0 0,0 0,0 0,0 0,0 0,0 0,1 0,-1 0,0 0,0 0,0 0,0 0,0 0,0 0,0 0,0 0,0 0,0 0,0 0,0 0,0 0,0 0,-1 0,0 0,0 0,0 0,0 1,-1-1,1 0,0 0,-1 0,1 0,0 0,0 0,1 0,-1 0,1 0,-1 0,1 0,-1 0,1 0,0 0,-1 0,1-1,0 1,0 0,0 0,2-2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596 299,'2'0,"-4"0,2 0,0 0,0 0,0 0,0 0,0 0,0 0,0 0,0 0,0 0,0 0,0 0,0 0,0 0,0 0,0 0,0 0,0 0,0 0,0 0,-1 0,1 0,-1 0,1 0,-1 1,1-1,0 0,0 0,-1 1,1-1,0 0,0 0,0 0,-1 0,1 0,0 0,0 1,0-1,0 0,0 0,0 0,0 0,0 0,0 0,0-1,0 1,1 0,-1 0,0-1,1 1,-1 0,0 0,0 0,1-1,-1 1,0 0,0 0,1 0,-1 0,0 0,0-1,0 1,0 0,0 0,0 0,0 0,0 1,1-1,-1 1,0-1,0 1,0 0,0 0,0 0,0 1,0 0,1 0,-1-1,0 0,0 1,0-1,0 1,0-1,0 0,0 0,0 0,0 0,1 0,-1-1,0 1,0 0,0-1,0 0,0 0,0 1,0-1,0 0,0 0,0 0,1 0,-1 1,0-1,0 0,2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595 550,'2'0,"-4"0,2 0,0 0,0 0,0 0,0 0,1 1,-1-1,0 0,1 0,0 1,-1-1,0 1,1-1,-1 0,1 1,-1-1,0 1,1 0,-1-1,0 1,0-1,0 0,0 1,-1 0,1-1,-1 1,1-1,-1 1,0-1,0 1,1-1,-1 1,-1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602 589,'2'0,"-4"0,3 0,-1 0,0 0,0 0,0 0,0 0,0-1,0 1,0 0,0 0,0 0,0 0,0 0,0 0,0 0,0 0,0 0,-1 0,1 1,-1-1,0 1,0 0,0 0,0 0,-1 0,1 1,-1 0,0-1,0 1,0 0,0-1,0 1,1-1,0 0,-1 0,1 0,0 0,0 0,1 0,-1-1,0 1,0 0,1-1,-1 0,1 1,-1-1,1 0,0 0,-1 1,1-1,0 0,0 0,0 0,-1 0,1 1,0-1,0 0,0 0,0 0,0 0,0 0,0 0,0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595 617,'2'0,"-4"0,2 0,0-1,0 1,0 0,0 0,0 0,0 0,0 0,0 0,0-1,0 1,0 0,0 0,0 0,-1 0,1 0,0 0,0 0,-1 0,1 0,0 0,-1 0,1 0,-1 0,0 0,1 1,-1-1,1 0,-1 0,1 1,-1-1,1 0,-1 1,1-1,-1 1,1-1,0 0,-1 1,1-1,0 0,-1 1,1-1,0 1,0-1,0 0,-1 1,1-1,0 0,0 1,0-1,0 0,0 1,0-1,0 0,0 0,0 0,0 0,0 1,0-1,1 0,-1 0,0 0,0 0,0 0,0 0,1 0,-1 0,0 0,0 0,1 0,-1 0,0 0,1 0,0-1,-1 1,1 0,-1-1,1 1,-1-1,1 1,-1-1,1 0,-1 1,1-1,-1 0,1 0,0 0,-1 0,1 0,-1 0,1 0,0 0,-1 0,1 0,-1 0,1 0,-1 0,0 1,1-1,-1 0,0 0,1 0,-1 1,0-1,0 0,1 1,-1-1,0 1,0-1,0 1,1-1,-1 1,0 0,0 0,0-1,0 1,0 0,0 0,0 0,0 0,0 0,1 0,-1-1,0 1,0 0,0 0,0 0,0 0,0 0,0 0,0 0,0 0,0 1,0-1,0 1,0-1,-1 1,1 0,0 0,0 0,-1 0,1 0,0 0,-1 0,1 0,0 0,0 0,-1 0,1 0,0 0,0 0,-1 0,1 0,0-1,0 1,0 0,0-1,-1 1,1 0,0-1,0 1,0 0,0-1,0 1,0-1,0 1,0-1,0 0,0 0,0 1,0-1,0 0,0 0,0 0,0 1,0-1,0 0,1 0,-1 0,0 0,0 0,0 0,0 0,1 0,-1 0,1 0,-1 0,2-1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614 602,'2'0,"-4"0,2 0,0 0,0 0,0 0,0-1,0 1,0 0,0 0,0 0,0 0,0 0,0 0,0 0,0 0,0 0,0 0,0 0,0 0,0 0,0 0,0 0,0 0,0 1,0 0,0-1,-1 1,1 1,0-1,0 0,0 0,0 0,0 0,-1 0,1 0,0 0,0 0,0 0,0 0,0 0,0-1,0 1,0-1,0 1,0 0,0-1,0 0,1 1,-1-1,0 0,0 1,0-1,0 0,1 0,-1 0,0 1,0-1,1 0,-1 0,0 0,0 0,1 0,-1 0,0 0,1 0,-1 0,0 0,1 0,-1 0,0-1,1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609 611,'2'0,"-4"0,2 0,0 0,-1 0,1 0,0 0,0 0,0 0,0 0,0 0,0 0,0 0,0 0,0 0,0 0,0 0,0 0,0 0,1 0,-1 0,1 0,0 0,0 0,-1 0,1 0,1 0,-1 0,0 0,0 0,-1 0,1 0,0 0,-1 0,1 0,-1 0,0 0,1 0,-1 0,0 0,0 0,0 0,1 0,-1 0,0 0,0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577 660,'2'0,"-4"-1,2 1,0 0,0 0,0 0,0-1,0 1,0 0,0 0,1 0,-1-1,0 1,0 0,0 0,0-1,0 1,-1 0,1 0,0 0,0-1,0 1,-1 0,1 0,0 0,-1 0,1 0,-1 0,1 0,-1 0,0 0,1 0,-1 0,0 1,1-1,-1 0,0 1,1-1,-1 0,1 1,-1-1,1 1,0-1,-1 0,1 1,0-1,0 1,-1-1,1 1,0-1,0 1,0-1,0 1,0-1,0 0,0 1,0-1,0 0,0 1,0-1,0 0,1 0,-1 1,0-1,0 0,0 0,0 1,1-1,-1 0,0 0,0 0,0 0,0 0,1 0,-1 0,0 0,1-1,-1 1,1 0,-1-1,1 0,0 1,-1-1,1 0,0 0,0 0,0 0,-1 0,1 0,0 0,-1 0,1 0,0 0,-1-1,1 1,-1 0,1 0,-1 0,1 0,-1 0,0 1,1-1,-1 1,0-1,0 1,0-1,0 1,1 0,-1-1,0 1,0 0,0 0,0 0,0-1,0 1,0 0,0 0,0 0,0 0,0 0,0 0,0 1,-1 0,1 0,0 0,-1 0,1 0,-1 0,1 1,-1-1,1 0,0 0,-1 1,1-1,0 0,-1 0,1 0,0 0,0 0,-1 0,1 0,0 0,0 0,0-1,0 1,0-1,0 0,0 1,0-1,0 0,0 0,0 0,0 1,0-1,0 0,1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602 643,'2'0,"-4"0,2 0,0 0,-1 0,1 0,0 0,-1 0,0 0,1 1,-1-1,0 1,1-1,-1 1,1-1,0 1,-1-1,1 1,0-1,0 1,0 0,0-1,0 1,0 0,1-1,-1 1,0-1,1 1,-1 0,1-1,-1 1,0-1,0 1,1-1,-1 1,0-1,0 1,0-1,0 1,-1-1,1 1,0-1,-1 1,1-1,-1 1,1-1,-1 1,0-1,1 0,-1 1,0-1,1 0,-1 0,1 0,0 0,-1 1,1-1,0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609 667,'2'0,"-5"0,2 1,0 0,0 0,0 0,-1 0,1 1,-1-1,0 1,0 0,0-1,0 1,-1-1,1 0,0 1,1-1,-1 0,1 0,-1 0,1-1,0 1,0 0,0 0,0-1,0 1,1-1,-1 0,1 1,-1-1,1 0,0 0,0 0,-1 1,1-1,0 0,0 0,0 0,0 0,0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594 705,'2'0,"-4"0,1-1,1 1,0 0,0-1,0 1,-1 0,1-1,0 1,0 0,-1 0,1 0,0 0,-1 0,1 0,-1-1,1 1,-1 0,1 1,-1-1,0 0,1 0,-1 0,1 1,-1-1,1 0,-1 1,1-1,0 0,-1 1,1-1,0 1,0-1,-1 1,1-1,0 1,0-1,0 1,0-1,0 0,0 1,0-1,0 0,0 1,0-1,0 0,0 0,0 1,0-1,0 0,0 0,0 0,0 1,0-1,0 0,1 0,-1 0,0 0,0 0,0 0,1 0,-1-1,1 1,-1 0,1-1,-1 1,1-1,0 0,0 0,-1 0,1 0,0 0,0 0,-1 0,1 0,0-1,0 1,-1-1,1 1,0-1,0 0,-1 1,1 0,-1-1,1 1,-1 0,1-1,-1 1,1 0,-1 0,0 0,1 1,-1-1,0 1,0-1,0 1,0 0,0-1,0 1,0 0,0 0,0 0,0-1,0 1,0 0,0 0,0 0,0 0,0 0,0 0,0 0,0 1,0-1,0 1,-1 0,1 0,0 0,-1 1,1-1,0 0,-1 1,1-1,-1 1,1-1,0 1,-1-1,1 0,0 1,-1-1,1 0,0 1,0-1,0 0,0 0,0 0,0 0,0 0,0-1,0 1,0 0,0-1,0 1,0 0,0-1,0 1,0-1,0 0,0 1,0-1,0 0,0 0,0 1,0-1,1 0,-1 0,0 0,0 0,1 0,-1 0,0 0,1 0,1-1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614 687,'2'0,"-4"0,2 0,0 0,0 0,0 0,0 0,0-1,0 1,0 0,0 0,0 0,0 0,0-1,0 1,0 0,0 0,0 0,0 0,0 0,0 0,0-1,0 1,0 0,0 0,0 0,0 0,0 0,0 0,0 0,0 0,0 0,1 0,-1 0,0-1,0 1,0 0,0 0,0 0,0 0,0 0,0 0,0 0,0 0,0 0,0 0,0 0,0 0,0 0,0 0,0 0,0 0,0 0,0 0,0 0,0 0,0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1,0-1,0 1,-1-1,1 1,0 0,0-1,0 1,0 0,-1 0,1 0,0 0,0 0,-1 0,1 0,0 0,0 0,0 0,-1 0,1 0,0-1,0 1,0 0,0-1,0 1,0 0,0-1,0 1,0-1,0 1,0-1,1 1,-1 0,0-1,0 0,0 0,1 1,-1-1,0 0,0 0,0 0,0 1,1-1,-1 0,0 0,0 0,0 0,1 0,-1 0,0-1,1 1,-1 0,0-2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616 327,'2'0,"-4"0,2 0,0 1,0 0,-1 0,1 0,0-1,0 1,0 0,0 0,-1 0,1-1,0 1,0 0,-1-1,1 1,0-1,0 1,-1-1,1 1,0-1,0 0,0 0,1 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607 690,'2'0,"-4"0,2 0,0 0,0 0,0 0,0 0,0 0,0 0,0 0,0 0,0 0,-1 0,1 0,0 0,0 0,0 0,0 0,0 0,0 0,1 0,-1 0,2 0,-1 0,0 0,1 0,-1 0,0 0,0 0,1 0,-1 0,0 0,-1 0,1 0,-1 0,1 0,-1 0,0 0,0 0,1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653 630,'2'0,"-4"0,2 0,0 0,0 0,0 0,0 0,0 0,0 0,0 0,0 0,0 0,0 0,0 0,0 0,0 0,0 0,0 0,0 0,0 0,0 0,0 0,0 0,-1 0,1 0,-1 0,0 0,1 0,-1 0,0 0,1 0,-1 0,0 0,1 0,-1 1,1-1,0-1,-1 1,1 0,-1 0,1 0,0 0,0 0,0 0,0 0,-1 0,1 0,0 0,0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658 622,'2'0,"-4"0,2 0,0 0,-1 0,1 0,-1 0,0 0,0 0,0 0,0 0,0 0,0 0,0 0,0 0,1 0,-1 0,1 0,-1 0,1 0,0 0,0 0,-1 0,1 0,0 0,0 0,0 0,0 0,0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672 641,'2'0,"-4"0,2 0,-1-1,1 1,0 0,0 0,0 0,0 0,0 0,0 0,0 0,0 0,0 0,0 0,0 0,0 0,0 0,0 0,0 0,0 0,0 0,0 0,0 0,0 0,0 0,0 0,0 0,0 0,0 0,0 0,0 0,0 0,0 0,0 0,0 0,0 0,0 0,0 0,0 0,0 0,0 0,0 0,0 0,0 0,0 0,0 0,0 0,0 0,0 0,0 0,0 0,1 0,-1 0,0 0,0 0,0 0,0 0,0 0,0 0,0 0,0 0,0 0,0 0,0 0,1 0,-1 0,0 0,1 0,0 0,-1 0,1 0,1 0,-1 0,0 0,1 0,0 0,0-1,1 1,0 0,0 0,0 0,0-1,0 1,0 0,-1 0,1-1,0 1,0 0,-1 0,0 0,-1-1,1 1,-1 0,0 0,1 0,-1 1,-1-1,1 0,-1 0,1 0,-1 0,0 0,1 0,-1 0,0 0,0 0,1 0,-1 0,0 0,0 0,0 0,1 0,-1 0,0 0,0 0,0 0,1 0,-1 0,0 0,1 0,-1 0,0 0,0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705 597,'2'0,"-4"0,1 0,1-1,0 1,0 0,0 0,0 0,0 0,0 0,0 0,0 0,0 0,0 0,0 0,0 0,0 0,0 0,0 0,0 0,0 0,0 1,-1 0,1-1,0 1,0 1,-1-1,1 0,0 1,0-1,-1 0,1 0,-1 1,1-1,-1 0,1 0,-1 0,1 0,0 0,-1 0,1 0,0-1,0 1,0-1,-1 1,1-1,0 1,0-1,0 0,0 0,0 0,0 1,0-1,0 0,0 0,0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696 603,'0'-1,"0"1,0 0,0 0,0 0,0 0,0 0,0 0,0-1,0 1,1 0,-1 0,0-1,1 1,0 0,0-1,-1 1,1 0,1 0,-1 0,0-1,0 1,0 0,0 0,0 0,-1 0,1 0,0 1,-1-1,1 0,-1 0,0 0,0 1,0-1,1 1,-1-1,-1 1,1 0,0-1,-1 1,1 0,-1 0,0 0,1-1,-1 1,0-1,1 1,-1-1,0 0,1 1,-1-1,0 0,1 1,0-1,-1 0,1 0,0 0,0 0,0 0,0 0,0 0,0 0,0 0,0 0,0 0,0 0,1 0,-1 0,1 0,0 0,-1 1,1-1,0 0,0 0,-1 1,1-1,-1 0,1 1,-1-1,1 0,-1 1,0-1,0 1,1-1,-1 1,0-1,0 1,0-1,-1 1,1-1,-1 1,1 0,-1-1,1 0,-1 1,0-1,0 1,0-1,0 1,0-1,0 0,0 0,1 0,0 0,-1 1,1-1,0 0,-1-1,1 1,0 0,0 0,0 0,0 0,0 0,1-2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736 583,'2'0,"-4"0,3 0,-1 0,0 0,0 0,0 0,0 0,0 0,0 0,0 0,0 0,0 0,0 0,0 0,0 0,0 0,0 0,-1 0,1 1,-1-1,1 1,-1-1,1 1,-1-1,1 1,-1-1,1 1,-1-1,0 1,1-1,-1 0,1 1,0-1,-1 1,1-1,-1 0,1 1,0-1,0 0,-1 0,1 0,0 1,0-1,0 0,0 0,0 0,-1 0,1 0,0 0,0 0,0 0,0 1,0-1,0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713 582,'2'0,"-4"0,2 0,0 0,0 0,0 0,0 0,0 0,0 0,0 0,0 0,0 0,0 0,0 0,0 0,-1 0,1 0,-1 0,0 0,0 0,0 0,0 0,-1 0,1 0,0 0,-1 0,1 0,-1 0,1 0,-1 0,1 0,0 0,-1 0,2 0,-1 0,0 0,1 0,-1 0,1 0,-1 0,1 0,0 0,0 0,-1 0,1 0,0 0,0 0,0 0,0 0,0 0,0 0,0 0,0 0,0 0,2-1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705 575,'2'0,"-4"0,2 0,0 0,0 0,0 0,0 0,0 0,0 0,0 0,0 0,0 0,0 0,1 0,-1 0,1 1,-1-1,0 0,1 0,0 1,-1-1,1 1,-1-1,1 0,-1 1,1-1,-1 1,1-1,-1 0,1 1,-1-1,0 0,1 0,-1 0,0 1,0-1,0 0,1 0,-1 0,0 0,0 0,0 1,0-1,0 0,0 0,0 0,-1 1,1-1,0 0,-1 1,1-1,-1 1,1-1,-1 1,0-1,1 0,-1 1,1-1,-1 0,1 1,0-1,-1 0,1 0,0 0,0 0,-1 0,1 0,0 1,0-1,0 0,0 0,0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696 658,'2'0,"-4"-1,2 1,-1 0,1 0,0 0,0 0,0 0,0 0,0 0,0 0,0 0,0 0,0 0,0 0,0 0,0 0,0 0,0 0,0 0,0 0,0 0,0 0,0 0,0 0,0 0,0 1,0 0,-1 0,1 0,0 1,-1-1,1 0,0 1,-1-1,1 1,-1-1,1 1,0-1,-1 0,1 0,-1 1,1-1,0 0,-1 0,1 0,0-1,0 1,-1 0,1-1,0 1,0-1,0 1,0-1,0 0,0 1,-1-1,1 0,0 0,0 1,0-1,0 0,0 0,1 0,-1 0,0 0,2 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632 309,'2'0,"-5"0,3 0,0 0,0 0,0 0,0 0,0 0,0 0,0 0,0 0,0-1,0 1,1 0,-1 0,1 0,-1 0,1 0,0-1,0 1,-1 0,1 0,0 0,-1 0,1 0,0 0,-1 0,1 0,-1 1,1-1,-1 1,1-1,-1 1,0 0,-1-1,1 1,-1 0,1 0,-1 0,1 0,-1 0,0 0,0-1,1 1,-1-1,1 0,0 1,0-1,-1 0,1 0,0 0,0 1,0-1,0 0,0 0,0 0,0 0,0 0,1 0,-1 0,1 0,0 0,-1 0,1 0,-1 0,1 0,0 0,-1 0,0 0,1 1,-1-1,1 0,-1 1,0-1,0 0,1 1,-1-1,0 1,0 0,0-1,0 1,-1 0,1-1,0 1,-1 0,1 0,-1 0,1 0,-1-1,1 0,-2 1,1 0,1-1,-1 0,1 0,-1 0,1 0,0 0,-1 0,1 0,0 0,0 0,0 0,-1 0,1 0,0 0,0 0,0 0,0 0,0 0,0 0,0 0,0-1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706 669,'2'0,"-4"0,2 0,0 0,0 0,0 0,0 0,0 0,0 0,0 0,0 0,0 0,0 0,0 1,0-1,-1 1,1 0,0-1,0 1,-1 0,1 0,0 0,0 0,-1 0,1 0,0 0,-1 0,1 0,0 0,-1 0,1-1,0 1,0-1,0 1,-1-1,1 1,0-1,0 0,0 0,0 0,0 0,0 1,0-1,0 0,0 0,0-1,0 1,0-1,1 0,-1 0,0 0,1 0,0-1,-1 1,1 0,0 0,-1 1,1-1,0 0,0 0,-1 0,1 1,0-1,0 0,-1 1,1 0,-1-1,1 1,-1 0,0 0,1 0,-1 0,0 0,1 0,-1 0,0 0,1 0,-1 0,1 0,-1 0,0 0,1 0,0 1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737 656,'2'0,"-4"0,2 0,0 0,0 0,0 0,0 0,0 0,0 0,0 0,0 0,0 0,0 1,-1-1,1 1,-1-1,1 1,-1 0,0 0,0-1,1 1,-1 0,0-1,1 1,-1-1,1 1,0-1,-1 0,1 0,0 1,0-1,0 0,0 0,-1 0,1 0,0 0,0 0,0 0,0 0,0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716 656,'2'0,"-4"0,2 0,0 0,0 0,0 0,0 0,0 0,0 0,0 0,0 0,0 0,0 0,-1 0,1 0,-1 0,0 0,0 0,0 0,0 0,0 0,0 1,0-1,0 0,0 0,0 0,0 0,1 0,-1 0,1 0,0 0,-1 0,1 0,0 0,0 0,0 0,-1 0,1 0,0 0,0 0,0 0,0 0,0 0,0 0,0 0,0 0,0 0,0 0,1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712 652,'2'0,"-4"0,2 0,1 0,-1 0,0 0,0 0,0 0,0 0,1 1,-1-1,1 0,-1 0,1 0,-1 1,1-1,-1 0,0 1,1-1,-1 0,0 0,0 1,1-1,-1 0,0 0,0 1,0-1,0 0,0 0,0 1,-1-1,1 0,-1 1,1-1,-1 1,1-1,-1 0,1 1,-1-1,1 0,-1 1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745 668,'2'0,"-4"0,2 0,0 0,0 0,0 0,0 0,0 0,0 0,0-1,0 1,0 0,0 0,0 0,0 0,0 0,0 0,0 0,0 0,0 0,0 0,0 0,0 0,0 0,0 0,0 0,0 0,0 0,0 0,0 0,0 0,0 0,0 1,0-1,0 1,0 0,0-1,0 1,0 0,0 1,0-1,-1 0,1 0,0 1,0-1,0 0,0 1,-1-1,1 0,0 0,0 0,0 1,-1-1,1 0,0-1,0 1,0 0,0 0,0-1,0 1,0-1,0 0,0 1,0-1,0 0,0 1,0-1,0 0,0 0,0 1,0-1,0 0,0 0,0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790 636,'2'0,"-4"0,2 0,0 0,0 0,0 0,0 0,0 0,0 0,0 0,0 0,1 0,-1 0,1 0,0 0,0 0,0 0,0 1,0-1,0 0,1 0,-1 0,1 1,-1-1,0 0,0 0,1 1,-1-1,0 0,0 0,0 0,0 0,-1 0,1 1,-1-1,0 0,1 0,-1 0,0 0,1 0,-1 0,0 0,0 0,0 0,0 0,1 0,-1-1,0 1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802 629,'2'0,"-4"0,2 0,0 0,0 0,0 0,0 0,0 0,0 0,0 0,1 0,-1 0,1 0,0 1,0-1,0 0,1 0,-1 0,0 1,1-1,-1 0,0 0,0 0,0 0,-1 0,1 0,0 1,-1-1,1 0,-1 0,0 0,0 0,1 0,-1 0,0 0,0 0,0 0,0 0,0 0,1-1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826 622,'2'0,"-4"0,2 0,0 0,1 0,-1 1,0-1,1 0,-1 1,1 0,0-1,-1 1,1 0,-1-1,1 1,-1-1,0 1,0 0,0-1,1 1,-1 0,0-1,-1 1,1 0,0 0,-1 0,1 0,-1-1,1 1,-1 0,0 0,0 0,0 0,0-1,0 1,0 0,0-1,1 1,-1-1,0 0,1 1,0-1,-1 0,1 0,0 0,0 0,-1 0,1 0,0 1,0-1,0 0,0 0,0 0,0 0,0 0,0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871 605,'2'0,"-4"0,2 0,0 0,0 0,0 0,0-1,0 1,1 0,-1 0,0 0,0 0,0 0,0 0,0 0,0 0,0 0,0 0,0 0,0 0,0 0,0 0,0 0,0 0,0 0,0 0,0 0,0 0,0 1,0 0,0 0,-1 1,1-1,0 0,0 1,0-1,0 1,-1-1,1 1,0-1,-1 0,1 0,0 0,0 0,-1 0,1 0,0 0,0-1,0 1,0-1,0 0,0 1,-1-1,1 0,0 0,0 0,0 1,0-1,0 0,0 0,0 0,0 0,0 0,0 0,0 0,0 0,1 0,-1 0,1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869 607,'2'0,"-4"0,2 0,0 0,0 0,0-1,0 1,0 0,0 0,0 0,0 0,0 0,0 0,0 0,0 0,0 0,0 0,0-1,0 1,0 0,0 0,0 0,1 0,-1-1,1 1,0 0,-1 0,1 0,0 0,0 0,0 0,0 0,-1 0,1 0,0 0,0 0,-1 0,1 0,-1 0,1 0,-1 1,0-1,0 0,1 0,-1 1,0-1,0 1,0-1,0 0,0 1,0 0,0-1,0 1,-1-1,1 1,0-1,-1 1,1-1,0 0,-1 1,1-1,-1 0,1 0,0 1,-1-1,1 0,0 0,0 0,-1 0,1 0,0 0,0 0,0 0,0 0,0 0,0 0,0 0,0 0,0 0,0 0,0 0,1 1,-1-1,1 0,-1 0,1 0,0 0,-1 1,1-1,0 1,-1-1,0 1,1-1,-1 1,0-1,1 2,-1-2,0 1,0 0,0-1,-1 1,1 0,0-1,0 1,-1-1,1 1,-1-1,1 1,-1-1,0 1,1-1,-1 1,1-1,-1 0,0 0,0 1,1-1,-1 0,0 0,1 0,-1 0,1 0,0 0,-1 0,1 0,0 0,0 0,0 0,-1 0,1 0,0 0,0 0,0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668 292,'0'1,"0"-1,0 1,1 0,-1 0,2 2,-2-2,1 0,0 0,0 2,0-1,-1-1,1 1,-1-1,0 1,1-1,-1 0,0 1,0-1,0 1,0-1,0 0,0 0,0 1,0-1,0-1,-1 1,1 0,0-1,0 1,-1-1,1 1,0-1,0 0,0 0,0 1,0-1,0 0,0 0,-1 0,1 0,0 0,0 0,0 0,0 1,0-1,0 0,0 0,0 0,0 0,0 0,1-1,-1 1,0 0,0 0,0 0,0 0,1 0,-1 0,0 0,0 0,0 0,0 0,0 0,0-1,0 1,0 0,0 0,0 0,0 0,0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915 584,'2'0,"-4"0,2 0,0 0,1 0,-1 0,0 0,0 0,0 0,0 0,-1 0,1 1,-1-1,1 1,-1 0,1-1,-1 1,0 0,0 0,0 0,0 0,0 0,0 0,0 0,0-1,1 1,-1-1,0 1,1-1,-1 1,1-1,-1 0,1 1,0-1,-1 0,1 0,0 0,0 0,0 1,-1-1,1 0,0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885 591,'2'0,"-4"0,2 0,0 0,0 0,0 0,0 0,0 0,0 0,0 0,0 0,0 0,0 0,0 0,0-1,1 1,-1 0,0 0,0 0,0 0,0 0,0 0,0 0,0 0,-1 0,1 0,-1 0,0 0,0 0,0 0,-1 0,1 0,0 0,-1 0,1 0,-1 0,1 0,-1 0,1 0,0 0,0 0,0 0,0 0,0 0,0 0,1 0,-1 0,1 0,-1 0,1 0,-1 0,1 0,0 0,-1 0,1 0,0 0,0 0,0 0,-1 0,1 0,0 0,0 0,0 0,0 0,0 0,0 0,1 0,1-1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882 582,'2'0,"-4"0,2 0,0 0,0 0,0 0,0 0,0 0,0 0,0 0,0 0,0 0,0 0,0 0,0 0,0 0,0 0,1 0,-1 0,0 0,0 0,1 0,-1 1,1-1,-1 0,1 0,-1 1,1-1,-1 0,1 0,-1 1,0-1,1 0,-1 0,0 1,0-1,1 0,-1 0,0 0,0 1,0-1,0 0,0 0,0 1,0-1,-1 1,1-1,-1 1,1-1,-1 1,0-1,0 1,1-1,-2 1,2-1,-1 1,1-1,0 0,0 1,0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909 627,'2'0,"-4"-1,2 1,0 0,-1 0,1 0,0 0,0 0,0 0,0 0,0 0,0 0,0 0,0 0,0 0,0 0,0 0,0 0,0 0,0 0,0 0,1 0,-1 0,1 0,0 0,-1 0,1 0,0 0,-1 0,1 0,0 0,0 0,-1 0,1 0,-1 0,2 0,-2 0,0 0,0 0,0 0,0 0,0 0,1 0,-1 0,0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911 619,'2'0,"-4"0,2 0,0 0,0 0,0 0,0 0,1 0,-1 0,1 0,0 0,0-1,0 1,-1 0,1 0,0 0,-1 0,1 1,-1-1,1 0,-1 0,0 0,0 0,1 0,0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938 625,'2'0,"-4"0,2 0,0 0,0-1,0 1,0 0,0 0,0 0,0 0,0 0,0 0,0 0,0 0,0 0,0 0,0 0,1 0,-1 0,0 0,1 0,-1 0,0 0,1 0,-1 0,0 0,1 0,-1 0,0 0,1 0,-1 0,0 0,0 0,1 0,-1 0,0 0,0 0,0 0,0 0,0 0,0 0,0 0,0 0,0 0,0 0,0 0,0 0,0 0,0 0,-1 0,0 0,0 0,0 0,1 0,-1 0,1 0,-1 0,1 0,-1 0,1 0,0 0,-1 0,1 0,0 0,0 0,0 0,0 0,0 0,0 0,0 0,0 0,1-1,0 1,0 0,-1 0,1 0,0 0,0 0,-1 0,1 0,-1 0,1 0,-1 0,0 0,0 0,1 0,-1 0,0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963 608,'2'0,"-4"0,2 0,0 0,0 0,-1 0,1 0,0 0,0 0,0 0,0 0,0 0,0 0,0 0,0 0,0 0,0 0,0 0,0 0,1 0,0 0,0 0,0 0,0 0,0 0,0 0,1 0,-1 0,0 0,0 0,0 0,0 0,0 0,-1 0,1 0,-1 0,1 0,-1 0,0 0,1 0,-1 0,0 0,0 0,0 0,0 0,1 0,-1 0,0 0,0 0,0 0,0 0,0 0,0 0,0 0,0 0,0 0,0 0,0 0,0 0,0 0,0 0,0 0,0 0,0 0,0 0,0 0,0 0,-1 0,1 0,-1 0,1 0,0 0,0 0,-1 0,1 0,0 0,0 0,0 0,0 0,0 0,0 0,0 0,0 0,-1 0,1 0,0 0,0 0,0 0,0 0,0 0,0 0,0 0,0 0,0 0,0 0,0 0,0 0,0 0,0 0,0 0,0 0,-1 0,1 0,0 0,0 0,0 0,0 0,0 0,0 0,0 0,0 0,0 0,0 0,0 0,0 0,0 0,0 0,0 0,0 0,0 0,0 0,0 0,0 0,0 0,0 0,0 0,0 0,0 0,0 0,0 0,0 0,0 0,0 0,0 0,0 0,0 0,0 0,0 0,-1 0,1 0,0 0,-1 1,1-1,0 0,-1 1,0-1,1 0,-1 1,0-1,1 1,-1 0,0-1,0 1,0 0,1 0,-1 0,0-1,1 1,-1 0,1 0,-1 0,1-1,-1 1,1 0,-1 0,1 0,0-1,0 1,-1 0,1 0,0 0,0 0,0-1,0 1,0 0,0 0,0-1,0 1,0 0,1-1,-1 1,0-1,0 1,1-1,-1 1,0-1,1 1,-1-1,1 0,-1 1,1-1,0 0,-1 0,1 1,0-1,-1 0,1 0,0 0,0 0,-1 0,1 0,-1-1,1 1,0 0,-1 0,0-1,1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947 619,'2'0,"-4"0,2 0,0 0,0 0,0 0,0 0,1 0,-1 0,0 0,0 0,0 0,0 0,0 0,0 0,0 0,0 0,0 0,0 0,0 0,0 0,0 0,0 0,0 0,0 0,0 0,1 0,-1 0,0 0,0 0,0 0,0 0,0 0,0 0,0 0,0 0,0 0,0 0,0 0,0 0,1 0,-1 0,0 0,0 0,0 0,0 0,0 0,0 0,0 0,0 0,0 0,0 0,0 0,0 0,0 0,0 0,0 0,0 0,0 0,0 0,0 0,0 0,0 0,0 0,0 0,0 0,1 0,-1 0,0 0,0 0,0 0,0 0,0 1,0-1,0 0,0 0,0 0,0 0,0 0,0 0,0 0,0 0,0 0,0 0,0 0,0 0,0 0,0 0,0 0,0 0,0 0,0 0,0 1,0-1,0 0,1 0,-1 0,0 0,0 0,0 0,0 0,0 0,0 0,0 0,-1 0,1 0,0 0,0 0,0 0,-1 0,1 1,-1-1,1 0,-1 0,0 0,1 0,-1 0,0 0,0 0,0 1,1-1,-1 0,0 0,0 0,0 0,1 0,-1 0,1 0,0 0,-1 1,1-1,0 0,-1 0,1 0,0 0,0 0,0 0,-1 0,1 0,0 0,0 0,0 0,0 0,0 0,0 0,0 0,0 0,0 0,0 0,0 0,0 0,0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1010 599,'2'0,"-4"0,2 0,0 0,0 0,0 0,0 0,0-1,1 1,-1 0,0 0,0 0,0 0,0 0,0 0,0 0,0 0,0 0,0 0,0 0,0 0,0 0,0 0,0 0,0 0,0 0,0 0,0 0,0 1,0-1,0 1,0 0,-1 1,1-1,0 1,-1 0,1 0,-1 0,1 0,-1 0,1 0,-1 0,1-1,-1 1,1 0,-1-1,1 1,-1-1,1 0,0 0,-1 1,1-1,0 0,0 0,0 0,0 1,-1-1,1-1,0 1,0-1,0 1,0-1,0 0,0 1,0-1,0 0,0 0,0 1,0-1,0 0,0 0,0 0,0 0,1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1021 615,'2'0,"-4"0,2 0,0 0,0 0,0 0,0 0,0-1,0 1,0 0,0 0,0 0,0 0,0 0,0 0,0 1,0-1,0 1,1-1,-1 1,0 0,0 0,0 0,0 0,0 0,0 0,0 1,0-1,0-1,0 1,0 0,-1 0,1 0,0-1,0 1,0-1,0 1,0-1,0 0,0 1,0-1,0 0,-1 0,1 0,0 0,0 0,0 0,0 0,0 0,0 0,0-1,1 1,-1-1,0 0,0 0,0 0,0 0,1 0,-1-1,1 1,-1 0,1 0,0 0,0 0,-1 0,1 0,0 1,0-1,-1 0,1 1,0 0,0-1,0 1,-1 0,1-1,0 1,-1 0,1 0,-1 0,0 0,1 0,-1 0,0 0,1 0,-1 0,0 0,0 0,2 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659 292,'2'0,"-4"0,2 0,0 0,0-1,0 1,0 0,0 0,0 0,0 0,0-1,-1 1,1 0,0 0,0 0,0 0,0 0,0 0,0 0,0 0,0-1,0 1,0 0,0 0,0 0,0 0,0 0,0 0,0 0,0 0,0 0,0 0,0 0,0 0,0 0,0 0,0 0,0 0,0 0,0 0,0 0,0 0,0 0,0 0,0 0,0 0,0 0,0 0,0 0,0 0,0 0,0 0,0 0,0 0,0 0,0 0,0 0,0 0,0 0,0 0,0 0,0 0,0 0,0-1,0 1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1064 596,'2'0,"-4"0,2 0,0 0,0 0,0 0,0 0,0 0,-1 1,1 0,-1 0,0 0,1 0,-1 0,0 0,0 0,0 0,0 0,0 0,1-1,-1 1,1-1,-1 1,1-1,-1 1,1-1,0 0,-1 0,1 0,0 1,0-1,0 0,0 0,0 0,0 0,0 0,0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1042 599,'2'0,"-4"0,2 0,0 0,0 0,0 0,0 0,0 0,0 0,0 0,0 0,0 0,0 0,0 0,0 0,0 0,0 0,0 0,0 0,0 0,-1 0,1 0,-1 0,-1 0,1 0,0 0,-1 0,1 0,-1 0,1 0,0 0,-1 0,1 0,0 0,0 0,0 0,1 0,-1 0,0 0,1 0,0 0,-1 0,1 0,0 0,-1 0,1 1,0-1,0 0,0 0,-1 0,1 0,0 0,0 0,0 0,0 0,0 0,0 0,0 0,3-1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1037 592,'2'0,"-4"0,3 0,-1 1,1-1,-1 0,0 0,0 0,1 1,-1-1,1 0,-1 1,0-1,0 0,1 1,-1-1,0 0,0 0,0 1,0-1,1 0,-1 0,0 0,0 0,-1 1,1-1,0 0,0 0,-1 1,1-1,-1 0,1 1,-1-1,0 0,1 1,0-1,-1 0,1 0,0 0,0 1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1077 608,'2'0,"-4"0,2 0,0 0,0 0,0 0,0 0,0 0,0 0,0 0,0 0,0 0,0 0,0 0,0 0,0 0,0 0,0 0,0 0,0 0,0 0,0 1,0 0,-1 1,1-1,0 1,-1-1,1 1,0 0,-1 1,1-1,-1 0,1 0,0 0,-1-1,1 1,0 0,0-1,-1 1,1 0,0 0,0-1,0 2,-1-1,1-1,0-1,0 1,0-1,0 1,0-1,0 1,0-1,0 0,0 0,0 0,0 1,0-1,0 0,0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1136 604,'2'0,"-4"0,2 0,0 0,0 0,0-1,0 1,0 0,0 0,0 0,0 0,0 0,0 0,0 0,0 1,0-1,0 1,0 0,0 0,0 0,0 1,0-1,0 1,0 0,0 0,0 0,-1 0,1 0,0 0,-1 0,1-1,-1 1,1-1,0 1,-1-1,1 0,0 1,-1-1,1 0,0 0,0-1,0 1,0-1,0 1,-1-1,1 0,0 1,0-1,0 0,0 0,0 0,0 0,0 0,-1 0,1 0,0-1,-1 0,1 1,-1-1,0 0,1-1,-1 1,0 0,0-1,1 1,-1-1,0 0,0 1,0-1,1 0,-1 1,0 0,1-1,-1 1,1 0,0 0,-1 0,1 0,0 0,0 0,0 1,-1-1,1 1,0 0,0-1,0 1,0 0,0 0,0-1,0 1,0 0,0 0,0 0,0 0,-1 0,1 0,0 0,0 0,0 1,-1-1,1 1,0-1,-1 1,1 0,-1 0,0 0,1 1,-1-1,0 0,1 0,-1 1,0-1,1 0,-1 1,0-1,1 0,-1 1,1-1,-1 0,1 0,-1 1,1-1,0 0,-1 0,1 0,0 0,0-1,0 1,-1 0,1-1,0 0,0 1,0-1,0 0,0 0,0 1,0-1,0 0,0 0,0 0,0 0,0 0,0 0,2-1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1139 587,'2'0,"-4"0,2 0,0 0,0 0,0 0,0 0,0 0,-1 0,1 0,0 0,-1 0,0 0,0 0,0-1,0 1,0 0,-1 0,1 0,-1 0,1-1,-1 1,1 0,-1 0,1 0,-1-1,1 1,0 0,0 0,0 0,0 0,0 0,1 0,-1 0,0 0,1 0,-1-1,1 1,-1 0,1 0,0 0,-1 0,1 0,0 0,0 0,0 0,0 0,0 0,1-1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1126 574,'2'0,"-4"0,2 0,1 0,-1 0,1 0,-1 0,1 1,0-1,-1 0,1 1,0-1,-1 1,1-1,0 1,0 0,0-1,-1 1,1-1,-1 1,1-1,-1 0,1 1,-1-1,0 0,1 1,-1-1,0 0,0 0,0 0,0 0,1 0,-1 1,0-1,0 0,0 0,0 0,0 0,0 0,-1 1,1-1,0 0,0 0,-1 0,1 1,0-1,-1 0,1 0,-1 1,1-1,0 0,-1 0,1 0,-1 0,1 1,-1-1,1 0,-1 0,1 0,-2 1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831 549,'2'0,"-4"0,2 0,0 0,0 0,0 0,0 0,0 0,0 0,0 0,0 0,0-1,0 1,0 0,0 0,0 0,0 0,0 0,0 0,0 0,0 1,0-1,1 1,-1-1,0 1,1 0,-1 0,1 0,-1 1,1-1,0 2,-1-2,1 1,-1 0,1 0,-1 0,1 0,-1 0,0 0,0 0,1 1,-1-1,0 0,0 0,0 0,0 1,0-1,0 0,1 1,-1-1,0 0,0 1,0-1,0 0,0 1,0-1,0 0,0 1,-1-1,1 0,0 0,0 1,-1-1,1 0,0 0,-1 0,1 0,0 0,-1 0,1 1,-1-1,1 0,0-1,-1 1,1 0,0-1,-1 1,1 0,-1-1,1 1,0-1,0 0,-1 1,1-1,0 0,0 1,-1-1,1 0,0 1,0-1,0 0,-1 0,1 0,0 0,0 0,0 0,0 0,-1 0,1 0,0 0,0 0,0 0,0 0,0 0,0 0,0 0,0 0,0 0,0 0,0 0,0 0,0 0,0-1,0 1,0 0,0-1,0 1,0-1,0 1,1 0,-1-1,0 0,0 1,0-1,0 0,0 0,0 1,0-1,1 0,-1 0,0 0,0 1,0-1,1 0,-1 0,0 0,1 0,-1 0,1 0,-1 0,1 0,0 0,0 0,0 0,1 0,-1 0,1 0,-1 0,1 0,0 0,0 0,-1 0,1 0,0 0,0 0,0 0,-1 0,1 0,0 0,0 0,0 0,1 0,-1 0,0 0,0 0,1 0,-1 0,1 0,0 0,-1 0,1 0,0 0,-1 0,1 0,0 0,0 0,-1 0,1 0,1 0,-2 0,1 0,-1 0,0 0,1 0,-1 0,1 0,-1 0,1 0,-1 0,1 0,0 0,-1 0,1 0,-1 0,1 0,-1 0,1 0,0 0,-1 1,1-1,-1 0,0 0,0 0,0 0,0 0,0 0,0 0,0 0,0 0,1 0,-1 0,1 0,-1 1,1-1,0 0,-1 0,1 0,0 0,-1 0,1 0,0 1,0-1,-1 0,1 0,0 0,-1 0,1 0,0 0,-1 0,1 0,-1 0,1 0,-2 0,1 0,0 0,0 0,-1 0,1 0,0 0,0 0,0 0,0 0,-1 0,1 0,-1 0,1-1,-1 1,1 0,0 0,-1 0,1 0,1 0,-2 0,0 0,1 0,-1 0,1-1,-1 1,1 0,-1 0,1-1,-1 1,1 0,-1-1,1 1,0 0,-1 0,1-1,0 1,-1 0,1-1,0 1,-1 0,0 0,1-1,-1 1,0 0,0 0,0-1,1 1,-2 0,1 0,0-1,-1 1,1 0,0 0,0 0,-1-1,1 1,0 0,0-1,0 1,0 0,0-1,0 1,0 0,-1 0,1 0,0-1,-1 1,1 0,0 0,0-1,-1 1,1 0,-1 0,1 0,0 0,-1 0,1-1,0 1,0 0,-1 0,1 0,0 0,0 0,0 0,0 0,0 0,1 0,-1 0,0 0,0 0,0 0,0 0,0 0,0 0,0 0,-1 0,1 0,1 0,-2-1,1 1,0 0,-1 0,1 0,0 0,-1-1,1 1,0 0,-1 0,1 0,0-1,-1 1,1 0,-1-1,1 1,-1-1,1 1,-1-1,1 0,-1 0,1 0,-1 0,1-1,-1 1,0 0,0-1,1 0,-1 0,0 0,0 0,0 0,1 0,-1 1,0-1,0 0,0 0,0 0,0 0,0 0,0 0,0 1,1-1,-2 0,1 1,0-1,0 1,0-1,0 1,0-1,0 1,0 0,0-1,0 1,-1 0,1-1,0 1,0 0,0-1,-1 1,1 0,0 0,0 0,0-1,-1 1,1 0,0-1,0 1,0 0,0 0,0-1,0 1,0 0,0-1,-1 1,1 0,0 0,0 0,0-1,0 1,0 0,0 1,0-1,-1 0,1 0,0 1,0-1,0 1,0-1,0 0,0 1,0-1,-1 0,1 1,0 0,0-1,0 1,-1-1,1 1,0-1,0 1,-1-1,1 1,-1 0,0-1,1 0,-1 1,1-1,-1 1,1 0,-1-1,0 1,1-1,-1 1,0 0,1-1,-1 1,1-1,-1 1,0-1,1 1,-1-1,0 1,1-1,-1 0,0 1,1-1,-1 1,1 0,-1-1,1 1,-1-1,0 1,1-1,-1 1,1-1,-1 1,1 0,-1-1,1 1,-1-1,1 1,-1 0,1-1,-1 1,1 0,-1-1,1 1,-1 0,0-1,1 1,-1 0,1-1,-1 1,0-1,0 1,0 0,1-1,-1 1,0-1,0 1,1 0,-1-1,0 1,0-1,0 1,0 0,0-1,0 1,-1 0,1-1,0 1,0-1,0 1,0 0,0-1,0 1,0 0,0-1,0 1,0 0,0 0,0 0,0-1,0 1,0 0,0 0,0-1,0 1,-1 0,1 0,0 0,-1 0,1 0,0-1,-1 1,1 0,0 0,-1 0,1 0,0 0,-1 0,1 0,0 0,-1 0,1 0,-1-1,1 1,-1 0,1 0,0 0,-1 0,0 0,1 0,-1 0,0 0,1 0,-1 0,0 0,0-1,0 1,0 0,0 0,0 0,0 0,0 0,-1 0,1 0,0 0,0 0,0-1,0 1,0 0,0 0,0 0,1 0,-1 0,0 0,0 0,0-1,-1 1,1 0,0 0,1 0,-1 0,0 0,0 0,0 0,0 0,0 0,0 0,0 0,-1 0,1 0,0 0,0 0,0 0,0 0,0 0,0 0,0 0,0 0,0 0,1 0,-1 0,0 0,1 0,-1 0,0 0,0 0,0 0,0 0,0 0,0 0,0 0,0 0,0 0,0 0,1 0,-1 0,0 0,1 0,-1 1,0-1,0 0,1 0,-1 0,1 0,-1 0,0 0,1 0,-1 0,1 0,-1 0,1 0,-1 0,1 0,-1 0,1 0,0 0,-1 0,1 0,0 0,-1 0,1 0,0 0,-1 0,0 0,1 1,-1-1,1 0,-1 0,1 0,-1 0,1 0,-1 0,1 0,0 0,-1 0,1 0,-1 0,1 0,0 0,-1 0,1 1,0-1,-1 0,1 0,0 0,0 0,-1 0,1 0,0 0,0 0,0 0,-1 0,1 0,0 0,0 0,1 0,-1 0,0 0,-1 0,1 0,0 0,0 0,0 0,0 0,0-1,1 1,-1 0,0 0,0 0,0 0,0 0,0 0,1 0,-1 0,0 0,1 0,-1 0,0 0,0 0,0 0,0 0,0 0,1 0,-1 0,0 0,1 0,-1 0,0 0,0 0,0 0,1 0,-1 0,1 0,-1-1,0 1,1 0,-1 0,0 0,1 0,-1 0,0 1,1-1,-1 0,1-1,0 1,-1 0,1 0,0 0,0 0,-1 0,1 0,0 1,0-1,0 0,0 0,0 0,0 0,0 0,-1 0,1-1,0 1,0 0,0 0,0 0,0 0,0 0,0 0,0 0,0 0,-1 1,1-1,0 0,0 0,0 0,0 0,0 0,0 0,0 0,0 0,2-2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870 487,'2'0,"-4"0,2 0,0 0,0 0,0 0,0 0,0 0,0 0,0 0,0 0,0-1,0 1,1 0,-1 0,0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829 487,'2'0,"-4"0,2 0,0 0,0 0,-1 0,1 0,0 0,0 0,0 0,0 0,0 0,0 0,0 0,0 0,0 0,0 0,0 0,0 0,0 0,0 0,0 0,0 0,1 0,-1 0,1 0,0 0,0 0,0 0,0 0,0 0,0 0,1 0,-1 0,0 0,1 0,-1 0,0 0,1 0,-1 0,0 0,0 0,0 0,-1 0,1 0,-1 0,1 0,-1 0,0 0,1 0,-1 0,0 0,0 0,0 0,0 0,1 1,-1-1,0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661 288,'2'0,"-4"0,2 0,0 0,0 0,0 0,0 0,0 0,0 0,0 0,0 0,0 0,0 0,0 0,0 0,0 0,0 0,0 0,0 0,0 0,0 0,0 0,0 0,0 0,0 0,-1 0,2 0,-1 1,0-1,0 1,0-1,1 1,0 2,0-2,-1 0,1 0,-1 0,1 0,-1 0,1 0,0 0,0 1,0 1,0-2,0 1,0-1,-1 0,1 0,0 0,0 1,-1-2,1 1,-1-1,0 0,1 1,-1 0,0-1,1 0,-1 1,0-1,0 0,0 0,0 0,1 0,-1 1,0-1,0 0,0 0,1 0,-1 0,0 1,0-1,0 0,0 0,0 0,1 0,-1 0,0 0,0 0,0 0,0 0,0 0,1 0,-1 1,0-1,0 0,0 0,0 0,0 0,0 0,0 0,0 0,0 0,1 0,-1 0,0 0,0 0,0 0,0 0,0 0,0 0,0 0,0 0,0 1,0-1,0 0,0 0,0 0,0 1,0-1,0 1,-1-1,1 1,-1 1,0-1,0 0,0 0,0 1,0-1,0 0,1 0,-1 0,0 0,-1 1,1 0,-1 0,2-1,-1 0,-2 2,2-2,0 0,0-1,1 1,-1 0,0 0,1-1,-1 1,1-1,-1 1,1-1,-1 0,0 1,1-1,0 0,0 1,-1-1,1 0,0 0,0 0,0 0,0 0,0 0,-1 0,1 1,0-1,0 0,0 0,0 0,0 0,0 0,0 0,0 0,0 0,0 0,0 0,0 0,0 0,0 0,0 0,0 0,0 0,0 0,0 0,0 0,0 0,0 0,0 0,-1-2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837 488,'2'0,"-4"0,2 0,0 0,0 0,0 0,0 0,0 0,0 0,0 0,0 0,0 0,0 0,0 0,0 0,0 0,0 0,0 0,0 0,0 0,0 0,0 0,0 0,0 0,0 0,0 0,0 0,0 0,0 0,0 0,0 0,0 0,0 0,0 0,0 0,0 0,0 0,0 0,0 0,0 0,0 0,0 0,0 1,0-1,0 0,0 0,0 1,-1-1,1 1,0-1,0 1,-1-1,1 1,0 0,0-1,0 1,-1-1,1 1,0 0,0-1,0 1,0 0,0-1,0 1,0-1,0 1,0-1,0 1,0-1,0 1,0-1,0 0,0 1,0-1,0 0,1 1,-1-1,0 0,0 0,0 0,1 1,-1-1,0 0,1 0,0 0,-1 0,1 0,0 0,0 0,2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854 491,'2'0,"-4"0,2 0,0 0,0 0,0 0,0 0,0-1,0 1,0 0,1 0,-1 0,0-1,0 1,0 0,0 0,0 0,0-1,1 1,-1 0,0 0,0 0,0-1,0 1,1 0,-1 0,0 0,0 0,0 0,0-1,0 1,0 0,1 0,-1 0,0 0,0 0,0 0,0 0,0 0,0 0,0 0,0 0,0 0,0 0,0 0,0-1,0 1,0 0,0 0,0 0,0 1,0-1,-1 1,1 0,-1-1,1 1,-1-1,1 1,-1 0,1 0,0 0,-1-1,1 1,-1 0,1 0,0 0,-1 0,1 0,0 0,0 0,0 0,0-1,0 1,0 0,0-1,0 1,0 0,0-1,0 1,0-1,0 1,0-1,0 1,1-1,-1 0,0 1,2-1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869 490,'2'0,"-4"0,2 0,0 0,0 0,0 0,0 0,0-1,0 1,0 0,0 0,0 0,0 0,0 0,0 0,0 0,0-1,0 1,0 0,0 0,0 0,0 0,0 0,0 0,0 0,0 0,0 0,0 0,0 0,0 0,0 0,0 0,0 1,0-1,-1 1,1-1,0 1,0 0,0-1,-1 1,1 0,0 0,0 0,-1-1,1 1,0 0,0-1,0 1,0 0,0-1,-1 1,1-1,0 1,0-1,0 0,0 1,0-1,0 0,1 0,-1 1,0-1,0 0,0 0,1 1,-1-1,0 0,0 0,1 0,0-1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859 494,'2'0,"-4"0,2 0,0 0,0 0,0 0,0 0,0 0,0 0,0 0,0 0,0 0,0 0,0 0,1 0,0 0,0 0,-1 0,2 0,-1 0,-1 0,1 0,0 0,0 0,-1 0,1 0,2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879 488,'2'0,"-4"0,2 0,0 0,0 0,0 0,0 0,1 0,-1 0,0 1,1-1,-1 1,0-1,0 1,1-1,-1 1,0 0,1 0,-1 1,0-1,0 0,0 0,0 0,-1 0,1 0,0 0,-1 1,1-1,0-1,-1 1,1 0,-1-1,1 1,0-1,-1 1,1-1,0 0,-1 0,1 0,0 1,0-1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902 506,'2'0,"-4"0,2 0,0 0,0 0,0 0,1 0,-1 0,0 0,0-1,0 1,0 0,0 0,0 0,0 0,0 0,0 0,0 0,1 0,-1 0,0 0,0 0,0 0,0 0,0 0,0 0,0 0,0 0,-1 0,0 0,0 0,0 0,0 0,1 0,-1 0,0 0,0 0,1 0,-1 0,1 0,-1-1,1 1,-1 0,1 0,0 0,0 0,0 0,-1 0,1 0,0 0,0 0,0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903 499,'2'0,"-4"0,2 0,0 0,0 0,0 0,0 0,0 0,-1 0,1-1,-1 1,0 0,1 0,-1 0,0 0,0 0,0 0,1 0,0 0,-1 0,1 0,0 0,-1 0,1 0,0 0,0 0,0 0,0 0,-1 0,1 0,0 0,0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939 497,'2'0,"-5"0,3 0,0 0,0 0,0 0,0-1,-1 1,1 0,0 0,0 0,0 0,0 0,-1 0,1 0,0 0,0 0,-1 0,1 0,0 0,0 0,-1 0,1 0,0 0,0 0,0 0,-1 0,1 0,0 0,0 0,0 0,0 0,-1 0,1 0,0 0,0 0,0 0,0 0,0 0,0 0,0 0,0 0,0 0,0 0,-1 0,1 0,0 0,0 0,0 0,0 0,0 0,0 0,0 0,0 0,0 0,0 0,0 0,0 0,1 0,-1 0,0 0,1 0,-1 0,1 0,0 0,-1 0,1 0,0 0,-1 0,1 0,0 0,-1 0,1 0,0 0,0 0,0 0,0 0,0 0,0 0,-1 0,1 0,0 0,0 0,0 0,0 0,1 0,-1 0,1 0,-1 0,0 0,0 0,0 0,-1 0,1 0,0 0,0 0,0 0,0 0,0 1,0-1,0 0,0 0,-1 0,1 0,0 0,0 0,-1 0,1 0,0 0,0 0,0 0,0 0,0 0,0 0,0 0,0 0,0 0,0 0,0 1,-1-1,1 0,0 0,0 0,0 0,-1 0,1 0,0 0,0 0,0 0,-1 0,1 0,0 0,0 0,0 0,0 0,0 0,0 0,1 0,-1 0,0 0,0 0,0 0,0 0,0 0,0 1,1-1,0 0,-2 0,1 0,0 0,0 0,-1 0,1 0,0 0,0 0,-1 0,1 0,0 0,0 0,0 0,0 1,0-1,0 0,0 0,0 0,0 0,0 0,0 0,0 0,1 0,-1 0,0 0,0 0,0 0,-1 0,1 0,0 0,0 0,0 0,0 0,0 0,-1 0,1 0,0 0,0 0,0 1,-1-1,2 0,-1 0,0 0,0 0,0 0,1 0,-1 0,0 0,0 0,0 0,1 0,-1 0,0 0,1 0,-1 0,1 0,-1 0,0 0,2-1,-1 1,0 0,-1 0,0 0,0 0,1 0,-1 0,0 0,0 0,0 0,-1 0,1 0,0 0,0 0,-1 0,1 1,0-1,0 0,0 0,0 0,0 0,0 0,-1 0,1 0,0 0,0 0,0 0,-1 0,1 0,0 0,0 1,0-1,0 0,0 0,0 0,0 0,0 0,0 0,0 0,0 0,0 0,1 1,-1-1,0 0,1 0,-1 0,0 0,1 0,-1 0,0 0,1 0,-1 0,0 0,1 0,-1 0,0 0,0 0,0 0,1 0,-1 0,-1 0,1 0,0 0,-1-1,1 1,-1 0,1 0,-1 0,0 0,0 0,1 1,-1-1,0 0,0 0,1 0,-1 0,0 0,0 0,0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940 478,'2'0,"-4"0,2 0,0 0,0 0,1-1,-1 1,0 0,0 0,1-1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948 467,'2'0,"-4"0,2-1,0 1,0 0,1 0,-1 0,0 0,0-1,0 1,0 0,0 0,0 0,0-1,0 1,1 0,-1 0,0 0,0 0,0-1,0 1,0 0,0 0,1 0,-1-1,0 1,0 0,0 0,1 0,-1-1,0 1,0 0,0 0,1 0,-1-1,0 1,0 0,0 0,0 0,0 0,1 0,-1 0,0 0,0 0,0 0,0 0,0 0,0 0,0 0,0 0,0 0,-1 0,1 1,-1-1,1 1,-1-1,1 1,-1 0,0 0,1 0,-1 0,0 0,1 0,-1 0,1 0,-1 0,1 0,-1 0,1 0,0 0,-1-1,1 1,0 0,0-1,-1 1,1 0,0 0,0 0,0-1,0 1,0 0,0-1,0 1,0-1,0 0,0 1,0-1,0 0,0 1,0-1,0 0,0 0,1 1,-1-1,0 0,0 0,0 0,0 0,1 1,-1-1,0 0,1 0,-1 0,1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752 225,'2'0,"-4"0,2 0,0 0,0 0,0 0,0 0,0 0,0 0,0 0,0 0,0 0,0 0,0 0,0 0,0 0,0 0,0 0,0 0,0 0,0 0,0 0,0 0,0 0,0 0,0 0,0 0,0 0,0 0,0-1,0 1,0 0,0 0,0 0,0 0,0 0,0 0,0 0,0 0,0 0,1 0,-1 0,0 0,0-1,0 1,0 0,0 0,0 0,0 0,0 0,0 0,0-1,0 1,0 0,0 0,0 0,0-1,0 1,0 0,0 0,0 0,0-1,0 1,0 0,0 0,1-1,-1 1,0-1,0 1,0 0,0 0,0-1,0 1,0 0,0 0,0-1,0 1,0 0,1 0,-1-1,0 1,0 0,0-1,0 1,0 0,0 0,0 0,0 0,0-1,0 1,0 0,0 0,0 0,0-1,1 1,-1 0,0 0,0 0,0-1,0 1,0 0,0 0,0 0,0 0,0 0,0-1,0 1,0 0,0 0,0 0,0 0,0-1,0 1,0 0,1 0,-1 0,0-1,0 1,0 0,0 0,0 0,0 0,0 0,0-1,0 1,0 0,0 0,0 0,0 0,0 0,1-1,-1 1,0 0,0 0,0 0,0 0,0 0,0-1,0 1,0 0,0 0,1 0,-1-1,0 1,0 0,0 0,0 0,0 0,0-1,1 1,-1 0,0 0,0 0,0 0,0-1,0 1,1 0,-1 0,0-1,0 1,0 0,1 0,-1-1,0 1,0 0,0 0,1-1,-1 1,0 0,0 0,0-1,0 1,1 0,-1 0,0-1,0 1,1 0,-1 0,0-1,0 1,1 0,-1 0,0-1,0 1,0 0,1 0,-1 0,0-1,0 1,0 0,1 0,-1-1,0 1,0 0,0 0,0 0,1 0,-1-1,0 1,0 0,0 0,0 0,1 0,-1-1,0 1,0 0,0 0,1-1,-1 1,0 0,0 0,0 0,1 0,-1-1,0 1,0 0,0 0,1 0,-1 0,0-1,0 1,0 0,0 0,0 0,1 0,-1-1,0 1,0 0,1 0,-1 0,0-1,0 1,0 0,0 0,1 0,-1 0,0-1,0 1,0 0,0 0,1 0,-1 0,0 0,0 0,0-1,0 1,0 0,1 0,-1 0,0 0,1-1,-1 1,0 0,1 0,-1 0,0-1,0 1,0 0,1 0,-1 0,0 0,0-1,1 1,-1 0,0 0,0 0,1 0,-1-1,0 1,0 0,1 0,-1 0,0-1,1 1,-1 0,0 0,0 0,1-1,-1 1,0 0,0 0,1-1,-1 1,0 0,1 0,-1-1,0 1,0 0,1 0,-1 0,0-1,0 1,1 0,-1 0,0 0,0-1,1 1,-1 0,0-1,0 1,0 0,1 0,-1 0,0-1,0 1,0 0,0 0,1-1,-1 1,0 0,0 0,0 0,1-1,-1 1,0 0,0-1,1 1,-1 0,0-1,1 1,-1 0,0-1,1 1,0-1,-1 0,1 1,-1 0,1-1,-1 1,0-1,1 1,-1-1,1 1,-1 0,1-1,0 0,-1 1,0 0,1-1,-1 1,0 0,1 0,-1-1,0 1,0 0,0 0,1 0,-1-1,0 1,0 0,0 0,1 0,-1 0,0-1,0 1,0 0,0 0,0 0,0 0,1 0,-1-1,0 1,0 0,0 0,0 0,1 0,-1 0,0-1,0 1,0 0,0 0,0 0,1 0,-1-1,0 1,0 0,1 0,-1-1,0 1,0 0,0 0,1-1,-1 1,0 0,0 0,1-1,-1 1,0 0,1-1,-1 1,0-1,1 0,0 1,-1 0,0 0,0-1,0 1,1 0,-1 0,0 0,0-1,0 1,0 0,0 0,0 0,0 0,1 0,-1 0,0 0,0 0,0 0,0 0,0-1,0 1,0 0,0 0,0 0,0 0,0 0,0 0,0 0,0 0,0 0,0 0,0 0,0 0,0 0,0 0,0 0,0 1,0-1,0 0,0 0,0 0,0 1,0-1,0 0,0 1,0-1,0 0,0 1,0 0,0-1,0 1,0 0,0-1,0 1,0-1,0 1,0-1,0 1,0-1,0 0,0 1,0-1,0 0,0 0,0 1,0-1,0 0,0 1,0-1,0 0,0 0,0 0,0 0,0 0,0 0,0 1,0-1,0 0,0 0,0 0,0 0,0 0,0 0,0 0,0 0,0 0,0 0,0 0,0-1,0 1,1 0,-1 0,0 0,0 0,0 0,0 0,0 0,0 0,0 0,0 0,0 0,0 0,0 0,0 0,0-1,0 1,0 0,0 0,0 0,0 0,0 0,0 0,0 0,0 0,0 0,0 0,0 0,0 0,0 0,0 0,0 0,0 0,0 0,0 0,0 0,0 0,0 0,0-1,0 1,0 0,0-1,0 1,0 0,0-1,-1 0,1 1,0-1,0 1,0-1,-1 0,1 1,0-1,0 1,0 0,0-1,-1 1,1 0,0 0,0-1,0 1,0 0,0 0,0 0,0 0,0 0,0-1,0 1,0 0,0 0,-1 0,1 0,0 0,0 0,-1 0,0 1,1-1,-1 0,0 0,1 1,-1-1,0 0,0 1,0 0,0-1,0 1,1-1,-1 0,1 1,-1-1,1 0,-1 1,1-1,-1 0,1 0,0 1,0-1,-1 0,1 0,0 0,0 0,0 0,0 0,0 0,-1 0,1 1,0-1,0 0,0 0,0 0,0 0,0 0,0 0,0 0,0 0,0 0,0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507 295,'2'0,"-4"0,2 0,0 0,0 0,0 0,0 0,1 0,-1 0,0 0,0 0,0 0,0-1,0 1,0 0,0 0,0 0,1 0,-1 0,0 0,0 0,0 0,0 0,0 0,0-1,0 1,0 0,0 0,0 0,0 0,0 0,0 0,0 0,0 0,0 0,0 0,0 0,0 0,0 0,0 1,-1-1,1 1,-1-1,0 1,0-1,0 1,0 0,-1 0,1 0,-1 0,0 0,1 0,-1 0,1 0,0-1,0 1,1-1,-1 1,1-1,-1 0,1 1,-1-1,1 0,0 0,0 0,0 0,-1 0,1 0,0 0,0 1,0-1,0 0,0 0,0 0,0 0,0 0,0 0,0 0,-1 0,1 0,0 0,0 0,0 0,0 0,0 0,0 0,0 0,0 0,0 0,0 0,0 0,0 0,0 0,0 0,0 0,0 0,0 0,0 0,0 0,0 0,0 0,0 0,0 0,0 0,0 0,0 0,0 0,0 0,0 0,0 0,0 0,0 0,0 0,0 0,0 1,0-1,0 0,0 0,0 0,0 0,0 0,0 0,0 0,0 0,0 0,0 0,0 0,0 0,0 0,0 0,0 0,0 0,0 0,0 0,0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959 476,'2'0,"-4"-1,2 1,0 0,0 0,0 0,0 0,0 0,0 0,0-1,0 1,0 0,0 0,0 0,0 0,0-1,0 1,0 0,0 0,0 0,0 0,0-1,0 1,0 0,0 0,0 0,0 0,0 0,0 0,0 0,0 0,0-1,0 1,0 0,0 0,0 0,0 0,0 0,0 0,0 0,1 0,-1 0,0 0,0 0,0 1,0-1,0 0,0 1,-1-1,1 1,0 0,0-1,0 1,0 0,0-1,0 1,0 0,0-1,0 1,0-1,0 1,0-1,-1 1,1-1,0 0,0 1,0-1,0 0,0 0,0 0,0 0,0 1,0-1,0 0,0 0,0 0,0 0,0 0,0 0,0 0,0 0,0 0,0 0,0 0,0 0,0 0,0-1,0 1,0-1,1 1,-1-1,0 1,0-1,1 1,-1-1,0 0,1 1,-1-1,0 1,1-1,-1 1,1-1,-1 1,0 0,1-1,-1 1,0 0,1-1,-1 1,0 0,0 0,1 0,-1-1,0 1,0 0,1 0,-1 0,0 0,1 0,-1 1,0-1,1 0,-1 0,1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983 462,'2'0,"-4"0,2 0,0 0,0 0,0 0,0 0,0 0,0-1,0 1,0 0,0 0,0 0,0 0,0 0,1 0,-1 0,0 0,0 0,0 0,0 0,0 0,0 0,0-1,0 1,0 0,0 0,0 0,0 0,0 0,0 0,0 0,0 0,0 0,0 0,0 0,0 1,-1-1,1 0,-1 1,1-1,0 1,-1-1,1 0,-1 1,1-1,-1 1,1-1,0 0,-1 1,1-1,0 0,-1 0,1 1,0-1,0 0,0 0,0 0,0 0,0 0,-1 0,1 0,0 1,0-1,0 0,0 0,0 0,0 0,0 0,0 0,0 0,0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990 476,'2'0,"-4"0,2 0,0 0,0 0,0 0,0 0,0 0,0 0,0 0,0 0,0-1,0 1,0 0,0 0,0 0,1 0,-1 0,0 0,0 0,0 0,0 0,0 0,0 0,0 0,0 0,0 0,0 0,0 0,-1 0,1 0,0 0,-1 0,0 1,1-1,-1 0,1 1,-1-1,0 1,1-1,-1 1,1-1,-1 0,1 1,-1-1,1 0,0 0,-1 1,1-1,0 0,0 0,0 0,-1 1,1-1,0 0,0 0,0 0,0 0,0 0,-1 0,1 0,0 0,0 1,0-1,0 0,0 0,0 0,0 0,0 0,0 0,0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982 474,'2'0,"-4"0,2 0,0 0,0 0,0 0,0 0,0 0,0 0,0 0,0 0,0 0,0 0,0 0,0 0,1 0,-1 0,0 0,0 0,0 0,0 0,0 0,0 0,0 0,0 0,0 0,0 0,0 0,1 0,-1 1,0-1,1 0,-1 1,1-1,-1 1,0-1,1 1,-1-1,0 1,1-1,-1 1,0-1,1 0,-1 1,0-1,0 0,1 1,-1-1,0 0,0 1,0-1,1 0,-1 0,0 0,0 0,0 1,0-1,0 0,0 0,0 0,1 0,-1 0,0 0,0 0,0 0,0 0,2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1007 474,'2'0,"-4"0,2 0,0 0,0 0,0 0,0 0,0 0,0 0,0 0,0 0,0 0,0 0,0 0,0 0,0 0,0 0,0 0,0 0,0 0,0 1,0 1,0-2,0 1,0 0,0-1,0 1,0 0,0-1,0 1,0 0,-1-1,1 1,0-1,0 1,0-1,0 1,0-1,0 0,0 0,0 0,0 1,-1-1,1 0,0 0,0 0,0 0,0 0,0 0,0 0,0 0,0 0,0 0,0 0,0 0,0-1,1 1,-1-1,0 1,0-1,0 1,1-1,-1 1,1-1,-1 1,1-1,-1 0,1 1,-1-1,1 1,-1-1,1 1,-1-1,1 1,-1 0,1-1,-1 1,0 0,0 0,1 0,-1 0,0 0,0 0,1 0,-1-1,0 1,1 0,-1 1,0-1,1 0,-1 0,0 0,2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1034 467,'2'0,"-4"0,2 0,0 0,0 0,0 0,0 0,0-1,0 1,0 0,0 0,0 0,0 0,0 1,-1-1,1 0,-1 0,1 1,-1-1,1 1,-1-1,1 0,-1 1,1-1,-1 1,1-1,-1 0,1 1,-1-1,1 0,0 0,-1 1,1-1,0 0,0 0,0 0,-1 0,1 0,0 1,0-1,0 0,0 0,0 0,0 0,0 0,0 0,0 0,0 0,0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1027 465,'2'0,"-4"0,2 0,0 0,0 0,0 0,0 0,0 0,0 0,0 0,1 0,-1 0,0 0,0 0,0 0,0 0,-1 0,1 0,0 1,-1-1,1 1,-1-1,1 0,-1 1,0-1,1 1,-1-1,1 1,-1-1,0 0,1 1,-1-1,1 0,-1 0,1 1,0-1,-1 0,1 0,0 0,0 0,0 0,0 0,-1 0,1 0,0 0,0 1,0-1,0 0,0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1040 469,'2'0,"-4"0,2 0,0 0,0 0,0 0,0 0,0 0,0 0,0 0,0 0,0 0,0 0,0 0,0 0,0 0,0 1,0-1,1 1,-1 0,0 0,0 0,0 0,1 0,-1 0,0 0,0 0,0 0,0 0,-1 0,1 0,0 0,-1 0,1 0,-1 0,1 0,-1 0,0 0,0-1,0 1,1 0,-1 0,0-1,0 1,0-1,1 1,-1-1,0 0,1 1,-1-1,1 0,0 0,-1 0,1 0,0 0,0 0,0 0,0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964 457,'2'0,"-4"0,2 0,0 0,0 0,-1 0,1 0,0 0,0 0,0 0,0 0,0 0,0 0,0 0,0 0,0 0,0 0,0 0,0 0,0 0,-1 0,1 0,0 0,0 0,0 0,0 0,0 0,0 0,0 0,0 0,0 0,0 0,0 0,0 0,0 0,0 0,0 0,0 0,0 0,0 0,0 0,0 0,0 0,0 0,0 0,0 0,0 0,0 0,0 0,0 0,0 0,1 0,-1 0,1 0,-1 0,1 0,0 0,-1 0,1 0,-1 0,1 0,-1 0,0 0,1 0,-1 0,0 0,1 0,-1 0,0 0,0 0,0 0,0 0,1 0,-1 0,0 0,0 0,0 0,0 0,0 0,0 0,0 0,0 0,0 0,0 0,0 0,0 0,1 0,-1 0,0 0,0 0,0 0,0 0,0 0,0 0,0 0,0 0,0 0,0-1,0 1,0 0,0 0,0 0,0 0,0 0,0 0,0 0,0 0,0 0,0 0,0-1,0 1,0 0,0 0,0 0,0 0,0 0,0 0,0 0,0 0,0 0,0 0,0 0,0 0,0 0,1 0,-1 0,0 1,1-1,-1 0,0 0,0 0,0 0,0 1,0-1,1 0,-1 0,0 0,0 0,0 1,0-1,-1 0,1 0,0 1,0-1,0 0,-1 0,1 1,-1-1,1 0,0 0,-1 0,1 1,0-1,0 0,-1 0,1 0,0 0,0 0,0 0,0 0,0 0,0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1003 464,'2'0,"-4"0,2 0,0-1,0 1,0 0,0 0,0 0,0 0,0 0,0 0,0 0,0 0,0 0,0 0,0 0,0 0,0 0,0 0,0 0,0 0,0 0,1 0,-1 0,1 0,-1 0,0 0,1 0,-1 0,1 0,0 0,-1 0,1 0,-1 0,0 0,1 0,-1 0,0 0,1 0,-1 0,0 0,0 0,0 0,1 0,-1 0,0 0,0 0,0 0,0 0,0 0,0 0,1 0,-1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485 312,'2'0,"-4"0,2 0,0 0,0 0,0 0,0 0,0 0,0 0,0 0,0 0,0 0,0 0,0 0,0 0,0 0,0 0,1 0,-1 1,0-1,0 0,0 1,1-1,-1 1,0 0,1 0,0 0,-1 0,1 0,-1 0,1 0,0 0,-1 0,1 1,0-1,0 1,-1-2,1 1,-1 0,1 0,-1 0,1 0,-1 0,1 0,0 0,-1-1,0 1,1 0,-1-1,1 1,-1 0,1 0,-1-1,1 1,-1-1,0 1,0-1,1 0,-1 1,0-1,0 0,0 1,1-1,-1 0,0 0,0 1,0-1,0 0,0 0,1 0,-1 0,0 1,0-1,0 0,0 0,0 0,0 0,0 0,1 1,-1-1,0 0,0 0,0 0,0 0,0 0,0 0,0 0,0 0,0 0,0 0,0 0,0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1012 459,'2'0,"-4"0,2 0,0 0,0 0,0 0,0 0,1 0,-1 1,1-1,-1 0,0 0,0 0,0 0,1 1,-1-1,0 0,0 0,0 1,0-1,0 0,0 0,0 0,1 1,-1-1,0 0,0 0,-1 0,1 1,0-1,0 0,0 0,0 1,-1-1,1 0,0 0,-1 1,1-1,0 0,0 0,0 0,-1 0,1 0,0 0,0 1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1048 481,'2'0,"-4"0,2 0,0 0,0 0,0 0,0 0,0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1051 482,'2'0,"-4"0,2 0,0 0,0 0,0 0,0 0,0 0,0 1,0-1,0 0,0 0,0 0,0 0,0 0,0 0,0 0,0 0,0 0,0 0,0 0,0 0,0 0,0 0,0 0,0 0,0 0,0 0,0 0,0 0,0 0,0-1,0 1,1 0,-1 0,0 0,0 0,0 0,0 0,0 0,0 0,0 0,0 0,0 0,1 0,-1 0,0 0,0 0,0 0,0 0,0 0,0 0,0 0,0 0,0 0,0 0,0 0,0 0,0 0,0 0,0 0,0 1,0-1,0 0,0 0,0 0,0 0,0 0,0 0,0 0,0 0,0 0,0 0,0 0,0 0,0 1,0-1,0 0,0 0,0 0,0 0,0 0,0 0,0 0,0 0,0 0,0 0,0 0,0 0,0 0,0 0,0 0,0 0,0 0,0 0,0 0,0 0,0 0,0 0,0 0,0 0,0 0,0 0,0 0,0 0,0 0,0 0,0-1,0 1,0 0,0 0,0 0,1 0,-1 0,0 0,0 0,0 0,0 0,0 0,1 0,-1 0,0 0,0 0,0 0,0 0,0 0,1 0,-1 0,0 0,0 0,0 0,0 0,0 0,0 0,0 0,0 0,-1 0,1 0,0 1,0-1,-1 0,1 0,0 0,0 0,0 0,-1 0,1 0,0 0,0 0,0-1,-1 1,1 0,0 0,0 0,0 0,0 0,0 0,0 0,0 0,0 0,0-1,0 1,0 0,0 0,0 0,0 0,0 0,0 0,0-1,0 1,0 0,0 0,0 0,0 0,0 0,1 0,-1 0,0 0,0 0,0 0,0 0,0 0,0 0,0 0,1 0,-1 0,0 0,0 0,0 1,0-1,-1 0,1 0,0 0,0 1,0-1,0 0,-1 0,1 0,0 0,0 0,0 0,0 0,-1 0,1 0,0 0,0 0,0 0,0 0,-1-1,1 1,0 0,0 0,0 0,0 0,0-1,0 1,0 0,0 0,0 0,1-1,-1 1,0 0,0 0,0 0,0 0,0-1,1 1,-1 0,0 0,0 0,0 0,0 0,0 0,1 0,-1 0,0 1,0-1,0 0,0 0,0 0,0 0,0 1,0-1,0 0,-1 0,1 0,0 0,0 1,0-1,-1 0,1 0,0 0,0 0,-1 0,1 0,0 0,0 0,0 0,0 0,-1 0,1 0,0 0,0 0,0-1,0 1,0 0,-1 0,1 0,0 0,0-1,0 1,0 0,1 0,-1-1,0 1,0 0,0 0,0 0,0 0,1 0,-1 0,0 0,0 0,0 0,0 0,1 0,-1 0,0 0,1 0,-1 0,0 0,0 1,1-1,-1 0,0 0,0 1,0-1,0 0,0 0,0 1,0-1,0 0,0 0,0 1,-1-1,1 0,0 0,0 1,0-1,-1 0,1 0,0 0,-1 0,1 0,0 0,-1 0,1 0,0 0,-1-1,1 1,0 0,0 0,0 0,-1-1,1 1,0 0,0 0,0-1,0 1,1 0,-1 0,0-1,0 1,0 0,0 0,1-1,-1 1,0 0,0 0,1 0,-1 0,0 0,0 0,1 0,-1 0,0 0,0 0,1 0,-1 0,0 0,0 0,0 0,1 0,-1 1,0-1,0 0,-1 1,1-1,0 0,0 0,0 1,0-1,-1 0,1 0,0 0,0 1,0-1,-1 0,1 0,0 0,0 0,0 0,0 0,-1 0,1 0,0 0,0 0,0 0,0-1,-1 1,1 0,0 0,0 0,0 0,0 0,0-1,0 1,0 0,0 0,1 0,-1 0,0-1,0 1,0 0,0 0,0 0,0 0,1 0,-1 0,0 0,0 0,0 0,0 0,0 0,0 1,0-1,0 0,0 0,0 0,0 1,0-1,0 0,0 0,0 0,0 0,0 0,0 0,0 1,-1-1,1 0,0 0,0 0,0 0,0 0,-1-1,1 1,0 0,0 0,0 0,0 0,0 0,0 0,0-1,0 1,0 0,0 0,0 0,0 0,0 0,1 0,-1 0,0 0,2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1081 473,'2'0,"-4"0,2-1,0 1,0 0,0 0,0 0,0 0,0 0,0 0,0 0,0 0,0 0,0 0,0 0,0 0,0 0,0 0,0 0,0 0,0 0,0 0,0 0,0 0,0 0,0 0,0 0,0 0,0 0,0 0,0 0,0 0,0 0,0 0,0 0,0 1,0 0,0 0,0-1,0 1,0 0,0 0,0-1,-1 1,1 0,0 0,0 0,0-1,0 1,0 0,0-1,0 1,0-1,-1 1,1-1,0 1,0-1,0 0,0 1,0-1,0 0,0 0,0 0,0 1,0-1,0 0,0 0,0 0,0 0,0 0,0 0,0 0,0 0,0 0,0 0,0 0,0 0,0-1,-1 1,1-1,0 1,0-1,1 0,-1 1,0-1,0 0,0 1,1-1,-1 0,0 0,1 1,-1-1,0 0,1 1,-1-1,1 0,-1 1,1-1,-1 0,1 1,-1-1,0 1,1 0,-1 0,0-1,0 1,1 0,-1 0,0 0,1 0,-1 0,0 0,0 0,1 0,-1 0,0 0,1 0,-1 0,0 0,1 0,-1 1,0-1,1 0,-1 0,1 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1108 465,'2'0,"-4"0,2 0,0 0,0 0,0 0,0 0,0 0,0 0,0 0,0 0,0 0,0 0,0 0,0 0,0 0,-1 0,1 1,-1-1,1 1,-1-1,0 1,0-1,0 1,1 0,-1-1,0 1,0-1,1 1,-1-1,0 1,1-1,0 0,-1 0,1 1,0-1,0 0,-1 0,1 0,0 0,0 0,0 0,0 1,0-1,0 0,0 0,0 0,0 0,0 0,0 0,0 0,0 0,0 0,0 0,0 0,0 0,0 0,0 0,0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1104 462,'2'0,"-4"0,2 0,-1 0,1 0,0 0,0 0,0 0,0 0,0 0,0 0,0 0,0 0,0 0,0 0,0 0,0 0,0 0,0 0,0 0,0 0,0 0,0 0,-1 0,1 1,-1-1,1 0,-1 1,1-1,-1 1,0-1,1 1,-1-1,0 0,1 1,-1-1,1 1,-1-1,1 0,-1 0,1 1,0-1,0 0,0 0,-1 0,1 0,0 0,0 0,0 0,0 1,0-1,0 0,0 0,-1 0,1 0,0 0,0 0,0 0,0 0,0 0,0 0,0 0,0 0,0 0,0 0,0 0,0 0,0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1102 458,'2'0,"-4"0,2 0,0 0,0-1,0 1,0 0,0 0,0 0,0 0,0 0,0 0,0 0,0 0,0 0,0 0,0 0,0 0,0 0,0 0,0 0,0 0,0 1,0-1,-1 0,1 1,-1-1,1 1,-1-1,1 1,-1-1,0 1,0-1,1 1,-1 0,1-1,-1 0,1 1,0-1,-1 0,1 0,0 1,0-1,0 0,-1 0,1 0,0 0,0 0,0 0,0 0,0 0,0 0,0 0,0 0,0 0,0 0,0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1090 451,'2'0,"-4"0,2 0,0 0,0 0,0 0,0 0,-1 0,1 0,0 0,0 0,0 0,0 0,0 0,-1 0,0 0,0 0,0 0,-1 0,1 1,0-1,-1 0,1 0,0 0,0 0,-1 0,1 0,0 0,1 0,-1 0,0 0,1 0,0 0,-1 0,1 0,0 0,-1 0,1 0,0 0,0 0,0 0,0 0,-1 0,1 0,0 0,0 0,0 0,0 0,1 0,2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1087 447,'2'0,"-4"0,2 0,0 0,0 0,0 0,0 0,0 0,0 0,0 1,0-1,0 0,0 0,1 0,-1 1,0-1,0 0,0 0,1 1,-1-1,0 0,0 1,1-1,-1 0,0 0,0 1,0-1,0 0,0 0,1 1,-1-1,0 0,0 0,0 1,0-1,0 0,-1 0,1 1,0-1,0 0,0 1,-1-1,1 0,0 1,0-1,-1 0,1 1,-1-1,1 0,0 0,0 0,-1 0,1 1,0-1,0 0,0 0,0 0,0 0,0 0,-1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986 516,'2'0,"-4"0,2 0,0 0,0-1,0 1,0 0,0 0,-1 0,1 0,0 0,0-1,0 1,0 0,0 0,0 0,0 0,0-1,0 1,0 0,0 0,0-1,0 1,0 0,0 0,0-1,0 1,0 0,0 0,0 0,0 0,0-1,0 1,0 0,0 0,0 0,0 0,0-1,0 1,0 0,0 0,0 0,0 0,0 0,0 0,0 0,0 0,0 0,0 0,0 0,0 0,0 0,0 0,0 0,0 0,0 0,0 0,0 0,1 1,-1-1,0 1,0 0,-1 0,1 0,0 0,0 1,0-1,0 0,0 1,0-1,0 0,-1 0,1 0,0 1,0-1,0-1,0 1,0 0,0-1,0 1,0 0,0-1,0 1,0-1,0 1,0-1,0 0,0 1,0-1,0 0,0 0,0 0,0 0,-1 1,1-1,0 0,0 0,0 0,0 0,0 0,1 0,-1 0,0 0,0 0,0 0,0 0,1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723 322,'2'0,"-4"0,2 0,0 0,0 0,0 0,0 0,-1 0,1 0,0 0,1 0,-1 0,0 0,1 0,0 0,-1 0,1 0,0 0,0 0,-1 0,1 0,-1 0,1 0,-1 0,0 0,0 0,0 0,1 0,-1 0,0 0,0 0,0 0,0 0,-1 0,1 1,-1-1,0 0,0 0,0-1,0 1,0 0,0 0,0 0,0 0,1 0,-2 0,2 0,-1 0,1 0,0 0,0 0,-1 0,1 0,0 0,0 0,0 0,0 0,1 0,-1 0,1 0,0 0,0 0,0 0,0 0,-1 0,1 0,1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1007 522,'2'0,"-4"0,2 0,0 0,0 0,0 0,0 0,0 0,-1 0,1 0,0 0,0 0,0 0,0 0,0 0,0 0,0 0,0 0,0 1,0-1,0 1,0-1,0 1,0 0,0 0,0-1,-1 1,1 0,0 0,0-1,0 1,0 0,-1-1,1 1,0 0,0-1,0 1,-1-1,1 0,0 1,0-1,0 0,0 0,0 0,0 1,0-1,0 0,0 0,0 0,0 0,0 0,0 0,0 0,0 0,0 0,0 0,0-1,0 1,0-1,0 0,0 1,1-1,-1 0,1 0,-1 0,1 0,0 0,-1 0,1 0,0 0,-1 0,1 0,0 1,-1-1,1 1,-1-1,1 1,-1-1,0 1,1 0,-1-1,0 1,1 0,-1 0,0 0,1 0,-1 0,1 0,-1 0,1 0,-1 0,0 0,1 1,-1-1,1 0,-1 0,1 1,-1-1,0 0,1 0,-1 0,0 1,1-1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1017 512,'2'0,"-4"0,2 0,0 0,0 0,0 0,0 0,0 0,0 0,1 0,-1 0,0 0,0 0,0 0,0 0,0 0,0 0,0 0,0 0,0 0,0 0,0 0,0 0,0 0,0 0,0 0,0 0,1 0,-1 0,0 0,0 0,0 0,0 0,0-1,0 1,0 0,0 0,0 0,0 0,0 0,0 0,0 0,0 0,0 0,1 0,-1 0,0 0,0 0,0 0,0 0,0 0,0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1032 510,'2'0,"-4"-1,2 1,0 0,0 0,0 0,0 0,0 0,0 0,0 0,0 0,0 0,0 0,0 0,0 0,0 0,0 0,0 0,0 0,1 0,-1 0,0 0,0 0,0 0,0 0,0 0,0 0,-1 0,1 0,-1 0,1 1,-1-1,1 0,0 0,-1 1,1-1,-1 0,1 0,0 1,0-1,-1 0,1 0,0 0,0 0,0 0,0 0,-1 0,1 0,0 0,0 0,0 1,0-1,0 0,0 0,0 0,0 0,0 0,0 0,0 0,0 0,0 0,0 0,0 0,0 0,0 0,0-1,0 1,1 0,-1 0,1-1,-1 1,0 0,1 0,-1 0,0-1,0 1,1 0,-1 0,0 0,0 0,0 0,1-1,-1 1,0 0,0 0,0 0,0 0,0 0,0 0,0 1,-1-1,1 0,-1 1,1-1,0 0,0 0,-1 1,1-1,-1 0,1 0,0 1,-1-1,1 0,0 0,0 0,-1 1,0-1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1021 509,'2'0,"-4"0,2 0,0 0,0 0,0 0,0 0,0 0,0 0,0 0,0 0,0 0,0 0,0 0,0 0,0 0,0 0,0 0,0 0,0 0,0 0,0 0,0 0,0 0,0 0,0 0,0 0,0 0,0 0,0 0,0 0,0 0,0 0,0 0,0 0,0 0,0 0,0 0,0 0,0 0,0 0,0 0,-1 0,1 0,-1 0,0 0,0 0,0 0,-1 0,1 0,1 0,-1 0,0 0,0 0,0 0,1 0,-1 0,0 0,1 0,-1 0,1 0,0 0,-1 0,1 0,0 0,0 0,-1 0,1 0,0 0,0 0,0 0,0 0,0 0,0 0,0 0,0 0,0 0,0 0,0 0,0 0,0 0,0 0,0 0,0 0,2-1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1016 504,'2'0,"-4"0,2 0,0 0,0 0,1 0,-1 0,0 0,0 0,0 0,0 0,0 0,0 0,0 0,0 0,0 0,0 0,1 0,-1 0,0 0,0 0,0 1,1-1,-1 0,0 0,0 0,1 1,-1-1,1 0,-1 1,0-1,1 1,-1-1,0 0,0 0,1 1,-1-1,0 0,0 0,0 1,0-1,0 0,0 0,0 0,1 0,-1 1,0-1,0 0,0 0,0 0,0 0,0 0,0 0,0 0,0 1,0-1,0 0,0 0,0 0,0 0,0 0,-1 1,1-1,0 0,0 0,-1 0,1 0,0 1,-1-1,1 0,0 0,0 0,0 0,-1 0,1 0,0 0,0 1,0-1,-1 0,1 0,0 0,0 0,0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1049 521,'2'0,"-4"0,2 0,0 0,0 0,0 0,0 0,0 0,0 0,0 0,0 0,0 0,0 0,0 0,0 0,-1 0,1 1,-1-1,1 1,-1-1,0 1,1 0,-1 0,0-1,0 1,0 0,1-1,-1 1,0-1,1 1,0-1,-1 0,1 1,0-1,-1 0,1 1,0-1,0 0,0 0,0 0,-1 0,1 0,0 0,0 1,0-1,0 0,0 0,0 0,0 0,0 0,0 0,0 0,0 0,0 0,0 0,0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1039 521,'2'0,"-4"0,2 0,0 0,0 0,0 0,0 0,1-1,-1 1,0 0,0 0,0 0,0 0,0 0,0 0,0 0,0 1,0-1,0 0,0 0,0 1,0-1,0 1,1-1,-1 1,0 0,0 0,1 0,-1-1,0 1,1 0,-1 0,0 0,1-1,-1 1,0 0,0-1,1 1,-1 0,0-1,0 1,1-1,-1 0,0 1,0-1,0 0,0 0,0 1,0-1,0 0,1 0,-1 0,0 0,0 0,0 1,0-1,0 0,0 0,0 0,0 0,0-1,0 1,2-1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1071 526,'2'0,"-4"0,2 0,0 0,0 0,0 0,0 0,0 0,0 0,0-1,0 1,0 0,0 0,0 0,0 0,0 0,0 0,0 0,0 0,0 0,0 0,0 1,0-1,0 1,0-1,0 1,0 0,-1 0,1-1,0 1,0 0,0 0,0 0,-1-1,1 1,0 0,0-1,0 1,0 0,-1-1,1 1,0-1,0 0,0 1,0-1,0 0,0 0,0 1,0-1,0 0,0 0,0 0,0 0,0 0,0 0,0 0,0 0,0 0,0 0,0 0,0-1,0 1,0-1,0 0,1 1,-1-1,0 0,0 1,1-1,-1 0,0 0,1 1,-1-1,1 0,-1 1,0-1,1 1,-1-1,1 1,-1 0,1-1,-1 1,0 0,0 0,1-1,-1 1,0 0,1 0,-1 0,0 0,1 0,-1 0,0 0,1 0,-1 0,0 0,1 0,-1 1,0-1,0 0,1 0,-1 0,1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1101 520,'2'0,"-4"0,2 0,0 0,0 0,0 0,0 0,0 0,0 0,0 0,0 0,0 0,0 0,0 0,0 0,0 0,0 0,0 0,0-1,0 1,0 0,0 0,0 0,0 0,0 0,0 1,0-1,-1 0,1 0,0 1,-1-1,1 0,-1 1,1-1,-1 1,1-1,-1 0,1 1,-1-1,1 0,0 0,-1 0,1 1,0-1,0 0,-1 0,1 0,0 0,0 0,0 0,0 0,0 0,-1 1,1-1,0 0,0 0,0 0,0 0,0 0,0 0,0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1098 515,'2'0,"-4"0,2 0,0 0,0 0,0 0,0 0,0 0,0 0,0 1,-1-1,1 0,-1 1,1-1,0 0,-1 1,1-1,-1 0,1 1,-1 0,0-1,1 0,0 0,-1 1,1-1,0 0,0 0,0 0,0 0,-1 0,1 0,0 0,0 1,0-1,0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783 301,'2'0,"-4"0,2 0,0 0,0 0,0 0,0 0,0 0,0 0,0 0,0 0,0 0,-1 0,0 1,0-1,0 1,-3 1,0 0,0 1,0-1,2-1,0 0,1 0,0 0,0-1,0 1,-1-1,2 1,-1-1,0 1,1-1,0 0,-1 0,1 0,0 1,0-1,0 0,-1 0,1 0,0 0,0 0,0 0,0 0,0 0,0 0,0 0,0 0,0 0,-1 0,1 0,1 1,-1-1,1 1,-1-1,1 1,0-1,0 1,0 0,1 0,-1 0,1 0,-1 1,1-1,1 1,-2-1,0 0,0 0,1-1,-1 1,0 0,1 1,-1-1,2 1,-2-1,0-1,0 1,0 0,-1-1,1 1,0 0,0-1,-1 0,0 0,0 0,0 1,1-1,-1 0,0 0,1-1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1076 517,'2'0,"-4"0,2 0,-1 0,1 0,-1 0,1 0,-1 0,0 0,0 0,0 0,0 0,1 0,-1 0,0 0,0 0,1 0,-1 0,0 0,1 0,-1-1,1 1,0 0,-1 0,1 0,0 0,0 0,-1 0,1 0,0 0,0 0,0 0,0 0,0 0,0 0,0 0,0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1077 513,'2'0,"-4"0,3 0,-1 0,0 1,0-1,0 0,1 0,-1 0,0 1,0-1,0 0,1 0,-1 0,0 1,0-1,0 0,0 0,0 1,0-1,0 0,0 0,0 0,1 1,-2-1,1 0,0 0,0 0,0 1,0-1,0 0,0 0,-1 0,1 0,0 1,0-1,0 0,-1 0,1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1119 516,'2'0,"-4"0,2 0,0 0,0-1,0 1,0 0,0 0,0 0,0 0,0 0,0 0,0 0,0-1,0 1,0 0,0 0,0 0,0 0,0 0,0 0,0 0,0 0,0 0,0 0,0 0,0 0,0 0,0 0,0 0,0 0,0 0,0 1,0 0,0-1,0 1,-1 0,1 0,0 0,0 0,-1 0,1 1,0-1,0 0,-1 0,1 0,0 0,0 0,-1 0,1-1,0 1,0 0,0 0,-1 0,1-1,0 1,0 0,0-1,0 1,-1 0,1 0,0-1,0 1,0-1,0 0,0 1,-1-1,1 0,0 1,0-1,0 0,0 1,0-1,0 0,0 0,0 0,0 0,0 1,0-1,0 0,0 0,0 0,0 1,-1-1,1 0,0 0,0 0,0 0,0 0,0 1,0-1,0 0,0 0,0 0,0 0,0 0,0 0,0 0,0 0,0 1,0-1,0 0,0 0,0 0,0 0,0 0,0 0,0 0,0 0,0 0,0 0,1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4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1133 515,'2'0,"-4"0,2 0,0 0,0 0,0 0,0 0,0 0,0 0,0 0,0 0,0 0,0 0,0 0,0 0,0 0,0 0,0 0,0 0,0 0,0 0,0 0,0 0,0 0,0 0,0 0,0 0,0 0,0 0,0 0,0 0,0 0,0 0,0 0,0 0,0 0,0 0,0-1,0 1,0 0,0 0,0 0,0 0,0 0,0 0,0 0,0 0,0 0,0 0,0 0,0 0,0 0,0 0,0-1,0 1,0 0,0 0,0 0,0 0,0 0,0 0,0 0,0 0,0-1,0 1,0 0,0 0,0 0,0 0,0 0,0 0,0 0,0 0,0-1,0 1,0 0,0 0,0 0,1 0,-1 0,0 0,0 0,0 0,0 0,0 0,0 0,0 0,0 0,0 0,0 0,1 0,-1 0,0 0,0 0,0 0,0 0,0 0,0 0,0 0,0 0,1 0,-1 0,0 0,0 0,0 0,0 0,0 0,0 0,0 0,0 1,0-1,0 0,0 0,0 0,0 0,0 0,0 0,0 1,0-1,0 0,0 0,0 0,0 1,0-1,0 0,0 0,0 0,0 1,0-1,0 0,-1 0,1 1,0-1,0 0,0 0,0 1,0-1,0 0,-1 1,1-1,0 0,0 0,-1 1,1-1,0 0,0 0,0 1,-1-1,1 0,0 0,-1 1,1-1,-1 0,1 1,0-1,-1 0,1 1,-1-1,1 0,0 0,-1 1,1-1,0 0,0 0,-1 0,1 1,0-1,-1 0,1 0,0 0,0 1,-1-1,1 0,0 0,-1 0,1 0,0 1,0-1,0 0,-1 0,1 0,0 0,0 0,0 0,0 0,0 0,0 0,-1 1,1-1,0 0,0 0,0 0,0 0,0 0,0 0,0 0,0 0,0 0,0 0,0 0,0 0,0 0,0 0,0 0,0 0,0 0,0 0,0 0,0 0,0 0,0 0,0 0,0 0,0 0,0 0,1 0,-1 0,0 0,1 0,-1 0,1 0,0 1,-1-1,1 0,-1 0,1 0,0 0,-1 0,1 0,-1 0,1 0,-1 0,0 0,0 0,1 0,-1 0,0 0,0 0,1 0,-1 0,0 0,1 0,-1 0,0 0,0 0,0 0,0 0,1 0,-1 0,0 0,0 0,0 0,1 0,-1 0,0 0,1 0,-1 0,0 0,0 0,1 0,-1 0,0 0,0 0,0 0,1 0,-1 0,0 0,0 0,0 0,0 0,1 0,-1 0,0 0,0 0,0 0,0 0,0 0,0 0,0 0,0 0,1 0,-1 0,0 0,0 0,0-1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4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1126 511,'2'0,"-4"0,2 0,0 0,0 0,0 0,0 0,0 0,0 0,0 0,0 0,0 0,0 0,0 0,0 0,0 0,0 0,0 0,0 0,0 0,0 0,0 0,0 0,0 0,0 0,0 0,0 0,0 0,0 0,0 0,0 0,0 0,0 0,0 0,0 0,0 0,0 0,1 0,-1 0,0 0,0 0,0 0,0 0,0 0,0-1,0 1,0 0,0 0,0 0,0 0,0 0,0 0,0 0,0 0,0 0,0 0,0 0,0 0,0 0,0 0,0 0,0 0,0 0,0 0,0 0,1 0,-1-1,0 1,0 0,0 0,0 0,0 0,0 0,0 0,0 0,0 0,0 0,1 0,-1 0,0 0,0 0,0-1,0 1,0 0,0 0,0 0,0 0,1 0,-1 0,0 0,0 0,0 0,0 0,0 0,0 0,0 0,0 0,1 0,-1 0,0-1,0 1,0 0,0 0,0 0,0 0,0 0,0 0,0 0,1 0,-1 0,0 0,0 0,0 0,0 0,0 0,0 0,0 0,0 0,0 0,1 0,-1 0,0 0,0 0,0 0,0 0,0 0,0 0,0 0,0-1,0 1,1 0,-1 0,0 0,0 0,0 0,0 0,0 0,0 0,0 0,0 0,0 0,0 0,0 0,1 0,-1 0,0 0,0 0,0 0,0 0,0 0,0 0,0 0,0 0,0 0,0 0,0 0,1 0,-1 1,0-1,0 0,0 0,0 0,0 0,0 0,0 0,0 0,0 0,0 0,0 0,0 0,0 0,0 0,0 0,1 0,-1 0,0 0,0 0,0 0,0 0,0 0,0 1,0-1,0 0,0 0,0 0,0 0,0 0,0 0,0 0,0 0,0 1,0-1,0 0,0 0,0 0,0 0,0 0,0 0,0 0,0 0,0 0,0 1,0-1,0 0,0 0,0 0,0 0,0 0,0 0,0 0,0 1,0-1,0 0,0 0,0 0,0 0,0 0,0 0,0 0,0 0,0 1,0-1,0 0,-1 0,1 0,0 0,0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4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1132 510,'2'0,"-4"0,2 0,0 0,0 0,0 0,0 0,0 0,0 0,0 0,0 0,0 0,0 0,0 0,0 0,-1 0,1 0,0-1,0 1,0 0,0 0,0 0,0 0,0 0,0 0,1 0,-1 0,0 0,0 0,0 0,0 0,0 0,0 0,0 0,0 0,0 0,0 0,0 0,0 0,0 0,0 0,0 0,0 0,0 0,0-1,0 1,0 0,0 0,0 0,0 0,0 0,0 0,0 0,0 0,0 0,0 0,0 0,0 0,0 0,0 0,0 0,0 0,0 0,0 0,0 0,0 0,0 0,0 0,0 0,0-1,0 1,0 0,0 0,1 0,-1 0,0 0,0 0,0 0,0 0,0 0,0 0,0 0,0 0,0 0,0 0,0 0,0 0,0 0,0 0,0 0,0-1,0 1,0 0,0 0,0 0,0 0,1 0,-1 0,0 0,0 0,0 0,0 0,0 0,0 0,0 0,0 0,0 0,0 0,0 0,0 0,0 0,0 0,0 0,0 0,0 0,0 0,0 0,0 0,1 0,-1 0,0 0,0 0,0-1,0 1,0 0,0 0,0 0,0 0,0 0,0 0,0 0,0 0,0 0,0 0,0 0,0 0,0 0,0 0,0 0,0 0,0 0,0 0,1 0,-1 0,0 0,0 0,0 0,0 0,0 0,0 0,0 0,0 0,0 0,1 0,-1 0,0 0,0 0,0 0,0 0,0 0,0 0,0 1,0-1,0 0,0 0,0 0,0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797 316,'2'0,"-5"0,3 0,0 1,-1-1,1 0,-1 0,1 0,0 0,-1 0,1 0,0 1,0-1,0 0,0 0,0 0,0 0,0 0,0 0,0 0,0-1,0 1,0 0,0-1,0 1,1 0,-1-1,0 1,1 0,-1 0,0 0,0 0,0-1,1 1,-1 0,0 0,0 0,0 0,0 0,0 0,0 0,0 0,1 0,-1 1,0-1,0 1,1 0,-1 1,0-1,0 0,0 0,0 1,0-1,1 0,-1 0,0 0,0 0,0 0,0 0,0-1,0 1,0-1,0 1,0-1,1 1,-1-1,0 0,0 1,0-1,0 0,0 0,0 0,0 0,1 1,1-1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817 333,'2'0,"-4"0,2 0,0 0,0 0,0 0,0 1,0-1,-1 1,1 0,-1 0,0 1,0-1,0-1,1 1,-1 0,0 0,1 0,-1-1,1 1,0-1,0 1,0-1,0 0,0 1,0-1,1 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837 322,'2'0,"-4"0,2 0,0 0,0 0,0-1,0 1,0 0,0 0,1 0,-1 0,1 0,-1 0,1 0,-1 0,1 0,-1 0,0 0,1 0,-1 1,0-1,0 0,0 0,0 1,0-1,-1 1,1 0,-1-1,1 1,-1-1,1 1,-1-1,1 0,-1 1,1-1,-1 0,1 0,0 0,0 0,0 0,0 1,0-1,1 0,-1 0,1 0,0 0,-1 1,1-1,0 0,-1 1,1-1,-1 0,1 1,-1-1,0 1,0 0,0-1,0 1,0-1,0 1,0 0,-1 0,1 0,-1-1,1 1,-1-1,0 1,0-1,1 0,-1 1,0-1,1 0,-1 0,1 0,-1 0,1 1,0-1,0 0,-1 0,1-1,0 1,0 0,0 0,0 0,2-1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859 337,'2'0,"-4"0,2 0,0 0,0 0,0 1,1-1,-1 0,0 0,0 1,-1-1,1 1,0 0,0-1,-1 1,1 0,-1 0,0-1,1 1,-2 1,2-2,-1 1,1-1,-1 1,1-1,0 0,0 0,-1 1,1-1,0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872 325,'2'0,"-4"0,2 0,0 0,0 0,0 0,0 0,0 0,0 0,1 0,0 0,0 0,0 0,0 0,0 0,0 0,0 1,0-1,0 0,-1 0,2 0,-2 0,1 0,-1 0,1 0,-1 0,1 0,-1 0,1 0,-1 0,2-1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905 311,'2'0,"-4"0,2 0,0 0,0 0,0 0,0 0,1 0,-1 0,0 0,1 0,-1 0,1 0,0 0,-1 1,0-1,1 1,-1 0,0-1,0 1,0 1,-1-1,0 0,0 0,0 0,0 1,0-1,0 0,0 0,0 0,0 0,0 0,1-1,-1 1,1-1,-1 1,1-1,0 1,0-1,0 1,0-1,1 0,-1 1,1-1,0 0,0 1,0-1,2 1,-2-1,1 0,0 0,-1 0,3-1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819 147,'2'0,"-4"0,2 0,-1 0,1 0,0 0,0 0,0 0,0 0,-1 0,1-1,0 1,0 0,0 0,0 0,0 0,0 0,0-1,0 1,0 0,-1 0,1 0,0 0,0-1,0 1,0 0,0 0,0 0,0 0,0 0,0 0,0 0,0-1,0 1,0 0,0 0,0 0,0 0,0 0,0 0,0 0,1 0,-1 0,0 0,0 1,0-1,1 0,-1 0,0 0,0 0,0 0,0 0,0 1,0-1,0 0,0 0,0 0,0 0,0 0,1 0,-1 0,0 1,0-1,0 0,0 0,0 0,0 0,0 0,-1 0,1 0,0 0,0-1,0 1,-1 0,1 0,0 0,0 0,0 0,0 0,0-1,0 1,0 0,0 0,0 0,0 0,0 0,0-1,0 1,0 0,0 0,0 0,0 0,0 0,0 0,0 0,1 0,-1 0,0 0,0 0,0 0,0 0,1 0,-1 0,0 0,1 0,-1 0,0 0,1 1,-1-1,0 0,0 0,0 1,0-1,1 0,-1 1,0-1,0 1,0-1,0 1,0-1,0 0,0 0,0 1,0-1,-1 0,1 0,0 0,0 0,0 0,0 0,-1 0,1 0,0 0,0 0,0 0,-1-1,1 1,0 0,0 0,0 0,-1-1,1 1,0 0,0-1,0 1,0 0,0 0,1 0,-1-1,0 1,0 0,0 0,0 0,1 0,-1 0,0 0,1 0,-1 0,0 0,1 1,-1-1,0 0,0 0,1 0,-1 1,0-1,0 0,0 0,0 1,0-1,1 0,-1 1,-1-1,1 0,0 0,0 0,0 0,0 1,0-1,0 0,-1 0,1 0,0 0,-1 0,1-1,0 1,-1 0,1 0,0 0,0-1,-1 1,1 0,0-1,0 1,0 0,0 0,0-1,0 1,0 0,0 0,1 0,-1 0,0 0,0 0,0 0,1 0,-1 0,0 0,0 0,1 0,-1 0,0 0,0 0,0 1,1-1,-1 0,0 0,0 1,0-1,0 0,-1 0,1 0,0 0,0 0,0 0,0 0,-1-1,1 1,0 0,0 0,-1-1,1 1,0 0,0-1,0 1,0 0,0 0,0 0,0 0,0-1,0 1,0 0,0 0,0 0,0 0,0 0,0 0,0 0,1 1,-1-1,0 0,0 0,0 0,0 0,0 1,0-1,0 0,0 0,-1 0,1 1,0-1,0 0,0 0,0 0,0-1,-1 1,1 0,0 0,0 0,0 0,0 0,0-1,0 1,0 0,0 0,0-1,0 1,0 0,0 0,0 0,0 0,0 0,0-1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928 302,'2'0,"-4"0,2 0,0 0,0 0,0 0,0 0,0 0,0 0,0 0,1 0,-1 1,1 0,0-1,0 1,0 0,0 0,0 0,0 0,0 0,1 1,-1-1,0 0,0 0,1 0,-1 0,0 0,0 0,-1 0,1-1,-1 1,0 0,0 0,0 0,0 0,0 0,-1 1,1-1,-1 0,-1 2,0-2,0 2,0-2,1 0,0 0,0-1,-1 1,1 0,0-1,1 1,-2-1,2 1,0-1,-1 0,1 0,0 0,0 0,0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972 323,'2'0,"-4"0,2 0,1 0,-1 0,0 0,1 0,-1 1,0-1,1 0,0 0,-1 0,1 0,0 0,-1 0,1 0,0 0,-1 0,1 0,-1 0,2 1,-2-1,0 0,1 0,-1 0,0 0,1 0,-1 0,0 0,0 0,1 0,-1 0,0 0,0 0,0 0,0 0,0 0,0 0,0 0,-1-1,1 1,-1 0,-1-1,1 1,0 0,0 0,-1-1,1 1,0 0,1 0,-1-1,0 1,1 0,0 0,-1 0,1 0,0 0,0 0,-1 0,1 0,0-1,0 1,0 0,0 0,0 0,0 0,-1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987 317,'2'0,"-4"0,0-1,2 1,-1 0,0 0,-1 0,1 0,0 0,-1 0,1 0,0 0,0 0,0 0,1-1,-1 1,1 0,-1 0,1 0,0 0,0 0,-1 0,1 0,0 0,0 0,0 0,0 0,2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1036 301,'2'0,"-4"0,2 0,0 0,0 0,0 0,0 0,0 0,-1 1,1-1,-3 1,1 0,0 0,0 0,-1 0,1 0,-1 0,-2 2,2-2,1 0,0-1,0 1,0 0,0 0,-1 0,2 0,1-1,-1 0,1 0,0 0,-1 1,1-1,0 0,0 0,0 0,0 0,0 0,0 0,0 0,0 0,0 0,0 0,-1 0,1 0,0 0,0 0,1 1,-1 0,0 0,1 0,1 1,-2-1,1 1,2 1,-1-1,-1-1,3 3,-3-3,0 0,0 0,0 0,1 1,0-1,-1 0,-1-1,1 1,-1-1,0 0,1 1,-1-1,0 0,0 0,1 0,-1 0,0 0,0 0,0 1,0-1,0 0,0-1,2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1048 305,'2'0,"-4"0,2 0,0 0,0 0,0 0,0 0,0 0,0 0,0 0,0 0,0 0,-1 1,1-1,0 0,0 0,0 0,0 0,0 0,0 1,0-1,-1 0,1 0,0 0,0 0,0 0,0 0,0 0,1 0,-1-1,0 1,1 0,-1 0,1-1,-1 1,1-1,-1 1,0 0,0 0,1-1,-1 1,0 0,0 0,0 0,0 0,0 0,0 0,0 0,0 0,0 1,0-1,0 1,0 0,0 1,0-1,-1 1,1 0,0-1,0 0,-1 1,1-1,0 0,0 0,0 0,0 0,0 0,0 0,0-1,0 1,0-1,0 0,0 1,0-1,0 0,0 0,0 1,0-1,0 0,0 0,0 0,1 0,-1 1,0-1,0 0,1 0,-1 0,1 0,-1 0,1 0,-1 0,0 0,0 0,1 0,-1 0,0 0,1 0,-1 0,0 0,1 0,-1 0,0 0,0 0,0 0,0 0,0 0,0 0,-1 0,0 0,-2 0,2 0,0 0,-1 0,1 0,0 0,0 0,-1 0,1 0,1 0,-1 0,0 0,1 0,0 0,-1 0,1 0,-1 0,1 0,0 0,0 0,0 0,0 0,0 0,0 0,0 0,0 0,0 0,1 0,1-1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1080 322,'2'0,"-4"0,2 0,0 0,0 0,0 0,0 0,0 0,0 0,0 0,0 0,0-1,1 1,-1 0,0 0,0 0,0 0,0 0,1 0,-1 0,0 0,0 1,0-1,0 0,1 2,-1-2,0 1,-1 0,1 0,-1 0,1-1,-1 1,0 0,1 0,-2 1,2-2,-1 1,0 0,1-1,-1 1,1-1,0 0,0 0,-1 1,1-1,0 0,0 0,0 0,0 0,0 0,0 0,0 0,0 1,0-1,0 0,0 0,-1 0,1 0,0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1106 315,'2'0,"-4"0,2 0,0 0,0 0,0 0,0 0,0 0,0 0,0 0,0 0,0 0,0 0,0 0,1 0,0 0,0 0,0 0,0 0,0 0,0 0,0 0,0 1,0-1,0 0,0 0,0 0,0 0,-1 0,2 1,-2-1,1 0,0 0,-1 0,0 0,1 0,-1 0,0 0,0 0,0 0,0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1151 302,'2'0,"-3"0,1 0,0 0,0-1,1 1,-1 0,0 0,0 0,1 0,-1-1,0 1,0 0,1 0,-1 0,0 0,0 0,0 0,0 0,0 0,0 0,0 0,0 0,-1 1,-1 0,0 0,1-1,0 1,0 0,0-1,0 1,0 0,0-1,1 1,-1-1,1 1,-1 0,1-1,0 0,0 1,0-1,0 0,0 1,0-1,1 1,-1-1,1 0,-1 1,1-1,0 0,0 1,0-1,1 0,0 1,-1-1,0 0,0 0,0 0,0 0,-1 0,1 0,-1 0,0 0,1 0,-1 0,0 0,0 0,0 0,0 0,0 0,-1-2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1155 309,'2'0,"-4"0,2 0,0 0,0 0,0 0,0 0,0 0,0 0,0 0,0 0,0 0,0 0,0 0,0 0,0 1,0-1,0 1,0 0,0 0,0 1,-1-1,1 0,0 0,0 1,0-1,-1 0,1 0,0 0,0 0,-1 0,1 0,0 0,0 0,0-1,0 1,0 0,0-1,0 0,0 0,0 1,1-1,-1 0,0 0,1 1,1-2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1183 330,'2'0,"-4"0,2 0,0 0,0 0,0 0,0 0,0 0,0 0,0 0,0 0,0 1,0-1,0 0,0 1,-1 0,1-1,0 1,-1 0,1-1,-1 1,1 0,-1-1,0 2,1-2,-1 1,1-1,0 0,0 1,-1-1,1 1,0-1,0 0,0 0,-1 0,1 1,0-1,0 0,0 0,0 0,0 0,0 0,0 0,0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748 223,'2'0,"-4"0,2 0,0 0,0 0,0-1,0 1,-1 0,1 0,0 0,0 0,0 0,0 0,0 0,0 0,0 0,0-1,1 1,-1 0,0 0,0 0,0 0,0 0,0-1,1 1,-1 0,0 0,1 0,-1 0,0 0,1 0,-1 0,0 0,1-1,-1 1,0 0,0 0,0 0,0 0,1 0,-1 0,0 1,0-1,0 0,0 0,1 1,-1-1,0 0,0 0,0 1,0-1,0 1,0-1,0 0,0 1,0-1,0 1,0-1,0 0,0 1,0-1,0 0,0 0,-1 1,1-1,0 0,0 0,0 0,0 1,0-1,0 0,0 0,-1 0,1 0,0 0,0 0,0 0,0 0,0 0,0 0,0 0,0 0,-1 0,1 0,0 0,0 0,-1 0,1 0,0 0,0 0,0 0,0 0,0-1,-1 1,1 0,0 0,0 0,0 0,0 0,0 0,0 0,0-1,0 1,0 0,-1 0,1 0,0 0,0-1,0 1,0 0,0-1,0 1,0-1,0 1,1 0,-1-1,0 1,0-1,0 1,0 0,1 0,-1-1,0 1,0 0,0 0,1 0,-1 0,0 0,0 0,0-1,0 1,1 0,-1 0,0 0,0 0,0 0,0 0,1 0,-1 0,0 0,0 0,0 0,0 0,1 0,-1 1,0-1,0 0,1 0,-1 1,0-1,0 0,0 0,0 1,0-1,0 1,0-1,0 0,0 1,0-1,0 0,0 0,0 1,0-1,0 0,0 0,0 0,0 1,0-1,0 0,-1 0,1 0,0 0,-1 1,1-1,0 0,-1 0,1 0,0 0,0 0,-1 0,1 0,0 0,-1 0,1 0,0 0,-1 0,1 0,0 0,-1 0,1 0,0 0,0 0,-1 0,1-1,0 1,-1 0,1 0,0 0,0-1,0 1,-1 0,1 0,0 0,0-1,0 1,0 0,0-1,0 1,0 0,0-1,0 1,0 0,1 0,-1 0,0-1,0 1,0 0,1 0,-1-1,0 1,1 0,-1 0,0 0,0 0,0 0,1 0,-1 0,0 0,0 0,0 0,0-1,1 2,-1-1,0 0,0 0,0 0,1 0,-1 0,0 1,1-1,-1 0,0 1,0-1,0 0,0 0,0 1,0-1,0 0,1 1,-1-1,0 1,-1-1,1 1,0-1,0 0,0 1,0-1,0 1,-1-1,1 0,0 0,0 0,-1 1,1-1,0 0,-1 0,1 0,0 0,-1 0,1 0,0 0,0 0,-1 0,1 0,-1 0,1 0,0-1,-1 1,1 0,0 0,-1 0,1-1,0 1,0 0,0 0,-1-1,1 1,0 0,0-1,0 1,0 0,0-1,-1 0,2 1,-1-1,0 1,0-1,0 1,1 0,-1-1,0 1,0 0,1 0,-1-1,0 1,0 0,0 0,1 0,-1 0,1 0,-1 1,0-1,1 0,-1 0,0 1,1-1,-1 0,0 1,0-1,0 0,0 1,0-1,0 1,0 0,0-1,0 0,0 1,0-1,0 0,0 0,0 0,0 0,0 1,0-1,-1 0,1 0,0 0,0 0,0 0,0 0,0 0,0 0,-1-1,1 1,0 0,0 0,0 0,0-1,0 1,0 0,0 0,0-1,0 1,0 0,0 0,0 0,0-1,0 1,1 0,-1 0,0 0,0 0,0 0,0 0,0 0,0 0,1 0,-1 0,0 0,0 0,0 0,0 0,0 0,0 0,0 0,0 0,0 1,1-1,-1 0,0 0,0 0,0 0,0 0,0-1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1203 334,'2'0,"-4"0,2 0,0 0,0 0,0 0,0 0,0 0,0 0,0 0,0 0,1 0,-1 0,0 0,1 0,-1 0,1 1,0-1,0 0,0 0,0 0,0 0,-1 0,1 0,0-1,-1 1,1 0,0 0,-1 0,0-1,1 1,-1 0,0 0,0 0,0-1,1 1,-1 0,0-1,0 1,-1 0,1-1,0 1,0 0,0-1,-1 1,1-1,0 1,-1 0,1-1,0 1,0-1,0 1,0 0,-1 0,1-1,0 1,0-1,0 1,0 0,0 0,0-1,0 1,0 0,0-1,0 1,0 0,0 0,0-1,0 1,0 0,0 0,1-1,-1 1,0 0,0 0,0-1,0 1,0 0,0 0,0 0,1-1,-1 1,0 0,0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1216 314,'2'0,"-4"0,2 0,0 0,0 0,0 0,0 0,0 0,1 0,-1 0,0 0,0 0,1 0,0 0,0 1,0-1,0 0,0 1,0-1,0 0,0 0,-1 1,1-1,0 0,0 0,0 0,0 1,-1-1,1 0,-1 0,0 0,1 0,-1 0,0 0,1 0,-1 0,0 0,0 0,0 0,0 0,0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1247 307,'2'0,"-4"0,2 0,-1 0,1 0,0 0,0 0,0 0,0 0,0 0,0 0,1 1,-1-1,1 1,0 1,1 0,0-1,-1 0,0 0,0 0,0 0,0 0,0-1,-1 1,1-1,0 1,0 0,-1-1,0 0,1 1,-1-1,0 0,1 0,-1 1,0-1,0 0,0 1,0-1,0 1,-1-1,1 1,0 0,-1 0,0 0,0 0,0 1,0-1,-1 0,1 1,-1-1,1 1,-2 0,1-1,1 0,0 0,0 0,0 0,0 0,0 0,0 0,1 0,-1-1,0 1,1-1,0 1,-1-1,1 1,0-1,-1 0,1 0,0 1,0-1,0 0,-1 0,1 0,0 1,0-1,0 0,0 0,-1 0,1 0,0 0,0 0,0 1,0-1,0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393 251,'2'0,"-4"0,2 0,0 0,0 0,0 0,0 0,0 0,0 0,0 0,0 0,0 0,0 0,0 0,0 0,0 0,0 0,0 0,0 0,0 0,0 0,0 0,0 0,0 0,0 0,0 0,0 0,0 0,0 0,0 0,0 0,0-1,1 1,-1-1,1 0,-1 1,0-1,1 1,-1-1,0 0,1 1,-1-2,1 1,-1 1,0-1,0 0,1 1,-1-1,0 1,0-1,0 1,0 0,0 0,0-1,1 1,-1 0,0 0,0-1,0 1,0 0,0 0,0 0,0 0,0 0,0 0,0-1,0 1,0 0,0 0,0 0,0 0,0 0,0 0,0 0,0 0,0 0,0 0,0 0,0 0,0 0,0 0,0 0,0-1,0 1,1 0,-1 0,0 0,0 0,0 0,0 0,0 0,0-1,0 1,0 0,0 0,0 0,0 0,0 0,0 0,0-1,0 1,0 0,0 0,0 0,0 0,0 0,0 0,0 0,0 0,0 0,0 0,0 0,0 0,0 0,0 0,0 0,0 0,0 0,1 0,-1 1,1-1,-1 0,0 1,1-1,-1 1,1-1,-1 0,0 1,1-1,-1 1,0-1,1 0,-1 0,0 1,0-1,1 0,-1 0,0 1,0-1,0 0,0 0,0 0,0 0,1 0,-1 0,0 1,0-1,0 0,0 0,0 0,0 0,0 0,0 0,0 0,0-1,-1 1,1 0,0 0,0 0,0-1,-1 1,1 0,0 0,0 0,0-1,-1 1,1 0,0 0,-1 0,1 0,0-1,0 1,-1 0,1 0,0 0,-1 0,1 0,0 0,-1 0,1 0,0 0,-1 0,1 0,-1 0,1 0,0 0,-1 0,1 0,0 0,-1 0,1 0,0 0,0 0,-1 0,1 0,0 0,0 1,0-1,0 0,-1 0,1 0,0 0,0 0,0 0,0 0,0 0,0 0,-1 0,1 0,0 0,0 0,0 0,0 0,0 0,0 0,0 0,0 0,0 0,0 0,0 1,0-1,0 0,0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225 408,'2'0,"-4"0,2 0,0 0,0 0,0 0,0 0,0 0,0 0,0 0,0 0,0 0,0 0,0 0,0 0,0 0,0 0,0 0,0 0,0 0,0-1,0 1,0 0,0 0,0 0,0 0,0-1,0 1,0-1,0 1,0 0,0 0,1-1,-1 1,0-1,0 1,0 0,0-1,1 1,-1-1,0 1,0 0,1-1,-1 1,0 0,0 0,0 0,1 0,-1-1,1 1,-1 0,0 0,1 0,-1 0,0 0,1 0,-1 0,0 0,1 0,-1 0,1 1,-1-1,0 0,1 1,-1-1,0 0,1 1,-1-1,0 1,0-1,1 1,-1 1,0-2,0 1,0 1,-1-2,1 1,0 0,0-1,-1 2,1-1,-1 0,1 0,-1-1,1 1,-1-1,0 1,1 0,0-1,-1 1,1-1,-1 0,1 1,0-1,0 0,0 0,-1 0,1 0,0 1,0-1,0 0,0 0,0 0,0 0,-1 0,1 0,0 0,0 0,0 0,0 0,0 0,1 0,-1-1,0 0,1 1,-1-1,0 1,2-1,-2 0,2-1,-1 1,0 1,0-2,0 1,0 1,0-1,0 0,0 0,-1 1,1 0,-1-1,0 1,0 0,1 0,-1-1,0 1,0 0,0 0,0 0,0 0,0 0,0 0,0 0,0 0,0 0,1 0,-1 0,0 0,0 0,0 0,-1 0,1 0,0 1,-1-1,1 0,0 1,-1-1,1 1,0-1,-1 1,1-1,0 1,0-1,-1 1,1-1,0 1,0 0,0-1,0 1,0 0,0-1,0 1,0 0,0-1,0 1,0-1,0 1,0 0,0-1,0 0,1 1,-1-1,0 0,0 1,0-1,0 0,1 0,-1 1,0-1,0 0,1 0,-1 0,0 0,2 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266 400,'2'0,"-4"0,2 0,0 0,0 0,0 0,0 0,0 0,0 0,0 0,0 0,0 0,0 0,0 0,0 1,0-1,-1 1,1 0,-1 0,0 1,0-1,1 1,-1-1,0 0,1 0,0 0,-1 1,1 0,-1-1,1 0,0 0,0 0,0 0,0 0,0 0,0 0,0 0,1 0,-1 0,0-1,1 1,-1 0,0-1,1 1,-1-1,1 1,0-1,-1 0,3 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287 405,'2'0,"-5"0,3 0,0 0,0 0,0 0,0 0,0-1,0 1,0 0,0 0,0 0,0 0,0 0,0 0,0 0,0 0,0 0,0 0,0 0,0 0,0 0,0 0,0 1,0 0,-1-1,1 1,0 0,0 0,-1 0,1 0,0 0,-1 0,1 0,0-1,0 1,0 0,-1 0,1 0,0 0,0-1,0 1,0 0,0-1,0 1,0-1,0 1,0 0,0 0,0-1,0 0,1 1,-1-1,0 0,0 1,0-1,0 0,0 0,0 0,0 0,1 0,-1 0,0 0,1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269 412,'2'0,"-4"0,2 0,0 0,0 0,0 0,-1 0,1 0,0 0,0 0,0 0,0 0,0 0,0 0,0 0,0 0,0 0,0 0,0 0,0 0,1 0,-1-1,0 1,1 0,-1 0,1 0,0 0,0 0,0 0,0 0,0 0,0 0,0 0,-1 0,1 0,0 0,-1 0,1 0,-1 0,1 0,-1 0,0 0,1 0,-1 0,0 0,0 0,0 0,1 0,-1 0,0 0,1 0,0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296 402,'2'0,"-4"0,2 0,0 0,0 0,0 0,0 0,0 0,0 0,1 0,-1 0,1 1,-1-1,1 1,-1 0,1 0,-1 0,1 0,-1 0,1 1,-1-1,0 0,1 2,-1-2,0 1,0-1,0 0,0 0,0 1,0-1,0 0,0-1,0 1,0 0,0 0,-1-1,1 1,0-1,0 0,0 0,0 1,0-1,0 0,0 0,0 0,0 0,0 0,0 0,0 0,0 0,0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1017 350,'2'0,"-4"0,2 0,0 0,0 0,0 0,0 0,0 0,0 0,0 0,0 0,0 0,0 0,0 0,0 0,0 0,0 0,1 0,-1 0,0 0,0 0,0 0,1-1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242 228,'2'0,"-4"0,2 0,0 0,0 0,0 0,0 0,0 0,0 0,0 0,0 0,0 0,0 0,0 0,0 0,0 0,0 0,0 0,0 0,0 0,0 0,1 0,-1 0,0 0,1 0,0 0,-1 0,0 0,1-1,-1 1,1 0,-1 0,1 0,-1 0,0 0,1 0,-1 0,0 0,0 0,1 0,-1 0,0 0,1-1,-1 1,0 0,0 0,0 0,0 0,1 0,-1 0,0 0,0 0,1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819 149,'2'0,"-4"0,2 0,-1 0,1 0,0-1,0 1,-1 0,1 0,0 0,0-1,0 1,0 0,0 0,0 0,-1 0,1 0,0-1,0 1,0 0,0 0,0 0,0 0,1 0,-1 0,0-1,0 1,0 0,0 0,0 0,0 0,1 0,-1 0,0 0,0 0,0 0,1 1,-1-1,0 0,0 0,0 0,0 0,1 0,-1 0,0 0,0 0,0 0,0 0,0 0,0 1,1-1,-1 0,0 0,0 0,0 0,0 0,0 0,0 0,0 0,0 0,0 0,0 0,0 0,-1 0,1 0,-1 0,1-1,0 1,0 0,0 0,0-1,0 1,0 0,-1 0,1 0,0 0,0-1,0 1,0 0,0 0,0 0,0 0,0 0,0 0,0 0,1 0,-1 0,0 0,0 0,0 0,0 0,0 0,0 0,1 0,-1 0,0 0,0 0,1 1,-1-1,0 0,0 0,0 1,0-1,1 0,-1 0,0 0,0 0,0 1,0-1,0 0,0 0,0 0,0 0,0 0,0 0,0 0,0 1,0-1,0 0,0 0,0 0,0 0,0-1,-1 1,1 0,0 0,0 0,0-1,0 1,-1 0,1 0,0 0,0 0,0 0,0 0,0 0,0 0,0 0,0 0,0 0,1 0,-1 0,0 0,0 0,0 0,0 0,0 0,0 0,0 0,0 0,0 0,0 1,0-1,0 0,0 0,0 0,0 0,0 0,0 0,0 0,0 0,0 0,0 0,-1 0,1 0,0-1,0 1,-1 0,1 0,0-1,0 1,0 0,0 0,0 0,0 0,0 0,0-1,0 1,0 0,0 0,0 0,0 0,0 0,0 0,0 0,1 0,-1 1,0-1,0 0,0 0,0 0,0 0,0 1,0-1,0 0,0 0,0 0,0 0,0 0,0 0,0 0,0 1,0-1,0 0,0 0,0 0,0 0,0 0,0 0,0 0,0 0,0 0,0 0,0 0,0 0,0-1,0 1,-1 0,1 0,0 0,0 0,0 0,0 0,0 0,0 0,0 0,0 0,0 0,0 0,0 0,0 0,0 0,0 0,0 0,0 0,0 0,0 0,0 0,0 0,0 0,0 0,0 0,0 0,0 0,0 0,0 0,0 0,0 0,0 0,0 0,0 0,0 0,0 0,0 0,0 0,0 0,0 0,0 0,0 0,0 0,0 0,0 0,0 0,0 0,0 0,0 0,0 0,0 0,0 0,0 0,0 0,0 0,0 0,1-1,-1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1033 351,'2'0,"-4"0,2 0,0 0,0 0,0 0,0 0,0 0,0 0,0 0,0 0,0 0,0 0,0 0,0 0,0 0,0 0,0 0,0 0,0 0,0 0,0 0,0 0,0 0,0 0,0 0,-1 1,1-1,0 0,0 0,0 0,0 0,1 0,-1 0,0 0,0 0,0 0,0 0,0 1,1-1,-1 0,0 1,1-1,-1 0,0 0,0 0,0 0,1 0,-1 0,0 1,1-1,-1 0,0 0,1 0,-1 0,0 0,1 0,-1 0,0 0,1 0,-1 0,0 0,1 0,-1 0,1-1,-1 1,1 0,-1 0,0 0,1 0,-1 0,0 0,0 0,0 0,1 0,-1 0,1 0,-1 0,1 1,-1-1,0 0,0 0,1 1,-1-1,0 0,1 0,-1 0,0 0,0 1,0-1,1 0,-1 0,0 0,0 0,0 0,1 0,-1 0,0 0,1 0,-1 0,0 0,1 0,-1 0,1-1,-1 1,1 0,-1 0,1 0,-1 0,0 0,0 0,1-1,-1 1,0 0,0 0,1 0,-1 0,0 0,0 0,1 0,-1 0,0 0,0 0,0 0,0 0,0 0,1 1,-1-1,0 0,0 0,0 0,1 0,-1 0,0 0,0 0,1 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1036 369,'2'0,"-4"0,2 0,0 0,0-1,0 1,0 0,0 0,0 0,0 0,0-1,0 1,0 0,0 0,0 0,0 0,-1 0,1 0,0 0,-1-1,1 1,-1 0,1 0,-1 0,0 0,1 0,-2 1,2-1,-1 0,0 0,1 0,-1 1,1-1,-1 0,1 0,-1 0,1 1,-1-1,1 0,-1 1,1-1,0 0,-1 1,1-1,0 0,0 0,-1 1,1-1,0 0,0 1,0-1,0 0,-1 0,1 1,0-1,0 0,0 0,0 1,0-1,0 0,0 0,0 0,0 0,0 1,0-1,0 0,0 0,0 0,1 0,-1 0,0 1,0-1,0 0,1 0,-1 0,0 0,0 0,1 0,-1 0,1 0,-1 0,1-1,1 0,-1 1,0 0,-1-1,1 1,1-1,-2 1,1-1,-1 1,1 0,-1-1,1 1,-1 0,0 0,1 0,-1-1,0 1,0 0,0 0,1 0,-1 0,0 0,0 0,0 0,0 0,0 0,0 0,0 0,0 0,0 0,0 0,0 0,0 0,0 0,0 0,0 0,0 0,0 1,0-1,0 0,0 1,0-1,0 1,0-1,0 1,-1 0,1-1,0 1,0-1,0 1,0-1,0 0,1 1,-1-1,0 1,0-1,0 0,1 1,0-1,-1 1,1-1,-1 0,0 0,1 0,-1 0,0 0,1 1,-1-1,0 0,0 0,1 0,-1 0,0 0,0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1098 339,'2'0,"-4"0,2 0,-1 0,1 0,0 0,0 0,0 0,0 0,0 0,0 0,0 0,0 0,0 0,0 0,0 1,0-1,0 0,0 1,0-1,0 0,0 0,0 1,1-1,-1 0,0 1,1-1,-1 0,1 1,-1-1,1 0,-1 1,1-1,-1 0,1 1,-1-1,1 0,0 0,-1 0,2 0,-2 0,1 0,0 0,0 0,0 0,0 0,0 0,-1 0,1 0,0-1,0 1,-1 0,0 0,1 0,-1 0,0 0,1 0,-1 0,1 1,-1-1,0 0,1 0,-1 0,0 0,0 1,1-1,-1 0,0 0,1 1,-1-1,1 0,-1 1,0-1,1 0,-1 0,0 1,1-1,-1 0,0 0,0 0,1 1,-1-1,1 0,-1 0,1 0,-1 0,1 0,-1 0,1 1,-1-1,1 0,-1 0,0 0,1 0,-1 0,1 0,-1 0,1 0,-1 0,1 0,-1 0,1 0,-1 0,0 0,0 0,0 0,1 1,-1-1,0 0,0 0,1 0,-1 0,0 1,0-1,1 0,-1 0,0 0,0 0,1 0,-1 1,0-1,0 0,1 0,-1 0,0 0,1 0,-1 0,0 0,1 0,-1 0,0 0,1-1,-1 1,1 0,-1 0,1 0,-1 0,0 0,1 0,-1 0,0 0,1 0,-1 0,0 0,1 0,-1 0,0-1,1 1,-1 0,0 0,0 0,0 0,1 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1122 367,'0'-1,"0"1,0 0,0 0,0 0,0 0,0 0,0-1,0 1,0 0,0 0,0 0,0 0,0 0,0 0,0 0,0 0,0 0,0 0,0 0,0 0,0 0,0 1,0-1,0 1,0-1,0 1,0 0,-1 0,1 0,0 0,0 0,-1-1,1 1,0 0,0 0,0 0,-1 0,1 0,0-1,0 1,0 0,-1-1,1 0,0 0,0 1,0-1,0 0,0 0,0 0,0 0,0 0,0 0,0 0,0 0,0 0,0 0,1 0,-1-1,0 1,1-1,-1 1,1 0,0-1,0 1,-1-1,1 1,0-1,0 1,-1 0,1 0,-1-1,1 1,0 0,-1 0,1 0,-1 0,1 0,0 0,-1 0,0 1,1-1,-1 0,0 1,1-1,-1 0,0 1,1-1,-1 1,0-1,1 1,-1-1,0 1,0-1,0 1,0-1,-1 1,1-1,0 0,-1 1,1-1,0 0,-1 1,0-1,1 0,-1 0,0 0,0 0,-1 0,1 0,1 0,-1 0,1 0,-1 0,1 0,-1 0,1 0,0 0,-1 0,1-1,0 1,0 0,0 0,0 0,0 0,0 0,-1 0,1 0,0 0,0 0,0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1182 348,'2'0,"-4"0,2 0,0 0,0 0,0 0,0 0,0 1,0-1,0 0,0 0,0 0,0 1,0-1,0 0,0 1,0-1,1 0,-1 1,0-1,1 1,-1-1,0 0,1 0,-1 1,1-1,-1 0,1 0,-1 0,1 0,-1 1,1-1,-1 0,1 0,0 0,0 0,0 0,-1 0,1 0,-1 0,0 0,1 0,-1 0,0 0,1 0,-1 0,1 1,-1-1,0 0,1 0,-1 0,0 0,0 1,0-1,0 0,1 0,-1 1,0-1,0 0,0 0,0 0,0 0,1 1,-1-1,0 0,0 0,0 0,1 0,-1 0,0 0,0 0,0 0,1 0,-1 0,1 0,-1 0,0 0,1 0,-1 0,0 0,1 0,-1 0,1 0,-1 0,0 0,0 0,1 0,-1 0,1 0,-1 0,0 0,0 0,0 1,0-1,0 0,1 0,-1 0,0 0,0 0,0 0,0 0,0 0,1 1,-1-1,0 0,0 0,1 0,-1 0,0 0,1 0,-1 0,0 0,0 0,1 0,-1 0,0 0,1 0,-1 0,0 0,0 0,0 0,1 0,-1 0,0 1,0-1,0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1206 384,'2'0,"-4"0,2 0,0 0,0 0,1 0,-1 0,0-1,0 1,0 0,-1 0,1 0,0 0,0 0,0 0,-1-1,0 1,0 0,0 0,-1 0,1 0,0 0,0 0,-1 0,1 0,0 0,0 1,0-1,0 0,0 0,0 1,1 0,-1-1,1 0,0 1,-1-1,1 0,0 1,0-1,-1 1,1-1,0 1,0-1,1 0,-1 1,0-1,0 1,0-1,0 1,0-1,1 1,-1-1,0 1,0-1,0 0,0 1,1-1,-1 0,0 1,1-1,-1 0,0 1,1-1,0 1,-1-1,1 0,0 0,-1 1,1-1,0 0,-1 0,1 1,0-1,-1 0,2 0,-2 0,1 0,0 0,-1 0,1 0,0 1,-1-1,0 0,1 0,-1 0,0 0,1 0,-1 0,1 0,-1 0,0 0,1 0,-1 0,1 0,-1 0,1 0,-1 0,0 0,0 0,0 0,1 0,-1 0,0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326 416,'2'0,"-4"0,2 0,0 0,0 0,0 0,0 0,0 0,0 0,0 0,0 0,0 0,0 0,0 0,1 0,-1 0,1 0,-1 0,1 0,-1 0,1 0,0 0,0 0,1 0,-1 0,1 0,-1 0,1 0,-1 0,0 0,0 0,0 0,-1 0,1 0,-1 0,0 0,0 0,1 0,-1 0,0 0,0 0,0 0,0 0,1 0,-1 0,0 0,0 0,0 0,1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324 405,'2'0,"-4"0,2 0,0 0,0 0,-1 0,1 0,0 0,0 0,0 0,0 0,1 0,-1 0,1 0,0 0,1 0,-1 0,0 0,1 0,0 0,-1 0,0 0,-1 0,1 0,0 0,-1 0,0 0,1 0,-1 0,0 0,1 0,-1 0,1 0,1 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387 411,'2'0,"-4"0,2 0,0 0,-1 0,1 0,0 0,0 0,0 0,0 0,0 0,0 0,0 0,0 0,0 0,0 0,0 0,0-1,0 1,0 0,1 0,-1 0,0 0,0-1,0 1,0 0,0 0,0 0,0-1,0 1,0 0,0 0,0-1,0 1,0 0,0 0,0-1,0 1,0 0,-1 0,1-1,0 1,-1 0,1-1,0 1,-1 0,0 0,1-1,-1 1,0 0,1 0,-1 0,0 0,0 0,1 0,-1 0,0 0,0 0,0 0,1 0,-1 0,0 0,1 1,-1-1,1 0,-2 1,2-1,-1 0,1 1,-1-1,0 1,1-1,0 0,-1 1,0 0,1-1,0 1,-1-1,1 0,0 1,-1-1,1 1,0-1,0 1,-1-1,1 1,0-1,0 1,0 0,-1-1,1 0,0 1,0-1,0 0,0 1,0-1,0 0,0 0,0 1,0-1,0 0,0 1,0-1,0 0,0 1,0-1,1 0,-1 0,0 1,0-1,0 0,0 0,1 0,-1 1,0-1,0 0,1 0,-1 0,0 1,1-1,-1 0,0 0,1 0,-1 0,0 0,1 0,-1 0,0 0,0 0,1 1,-1-1,1 0,-1-1,0 1,1 0,-1 0,0 0,1 0,0 0,-1 0,1-1,-1 1,1 0,0 0,-1-1,1 1,0 0,-1-1,1 0,0 1,-1 0,1-1,-1 1,1-1,0 1,-1-1,1 1,-1-1,0 1,1-1,-1 1,0 0,1-1,-1 1,0 0,0 0,0-1,0 1,0 0,1 0,-1-1,0 1,0 0,0 0,0 0,0 0,0 0,0 0,0 0,0 0,0 0,0-1,1 1,-1 0,0 0,0 0,0 0,0 0,0 0,0 0,0 0,0 0,0 0,0 0,0 0,0 0,0 0,0 0,0 0,0 0,0 0,0 0,0-1,0 1,0 0,0 0,0 0,0 1,0-1,0 1,0-1,0 1,0 0,0-1,0 1,0-1,0 1,-1 1,1-1,0 0,0-1,0 1,0 0,0-1,0 2,1-2,-1 1,0 0,0-1,0 1,0-1,1 1,-1-1,0 0,0 1,1-1,-1 0,0 0,0 1,1-1,-1 0,0 0,0 0,1 0,-1 0,1 0,-1 1,1-1,2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429 397,'2'0,"-4"0,2 0,0 0,0 0,0-1,0 1,0 0,0 0,0 0,0 0,0 0,0 0,0-1,0 1,0 0,0 0,0 0,0 0,0 0,0 0,0 0,0 0,0 0,0 0,0 0,0 0,0 0,0 0,0 0,0 1,0-1,0 1,-1-1,1 1,0-1,0 1,0-1,-1 2,1-1,0 0,-1 0,1 0,0 0,0 0,-1 0,1 0,0 0,0 0,0 0,-1 0,1 0,0 0,0 0,0 0,0 0,-1-1,1 1,0 0,0-1,0 1,0-1,0 1,0 0,0 0,0 0,0-1,0 0,0 1,0-1,0 1,0-1,0 0,0 1,0-1,0 0,0 0,0 1,0-1,0 0,0 1,0-1,1 1,-1-1,0 0,0 0,0 0,0 0,0 1,0-1,1 0,-1 0,0 0,0 0,1 0,-1 1,1-1,-1 0,0 0,1 0,-1 0,0 0,1 0,-1 0,1 0,-1 0,0 0,1-1,-1 1,0 0,0 0,1 0,-1 0,0 0,0 0,0-1,0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933 138,'2'0,"-4"0,2 0,0 0,0 0,0 0,0-1,0 1,0 0,0 0,0 0,0 0,0 0,0 0,0 0,0 0,0 0,0 0,0 0,0 0,0 0,0 0,0 0,0 0,0 0,0 0,0 1,0-1,0 1,0 0,1-1,-1 1,0 1,0-1,0 0,0-1,1 1,-1 0,0 0,0 0,0-1,1 1,-1 0,0 0,1 0,-1-1,0 0,0 0,0 1,0-1,0 0,1 0,-1 0,0 0,0 0,1 0,-1 0,1-1,0 1,-1-1,1 0,1-1,-1 1,1-1,-1 1,-1 0,1 0,1-1,-2 1,1 0,-1 1,1-1,-1 1,1-1,-1 1,0 0,0 0,0-1,0 1,0 0,1 0,-1 0,0 0,0 0,0 0,0 0,0 0,0 0,0 0,0 0,0 0,0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422 412,'2'0,"-4"0,2 0,0 0,0 0,0 0,0 0,0 0,0 0,0 0,0 0,0 0,0 0,0 0,0 0,0 0,2 0,-1 0,-1 0,1 0,0 0,0 0,-1 0,1 0,0 0,-1 0,1 0,-1 0,1 0,-1 0,1 0,-1 0,0 0,0 0,0 0,1 0,-1 0,0 0,0 0,0 0,0 0,0 0,0 0,0 0,0 0,0 0,-1 0,-1 0,1 0,-2 0,2 0,-1 0,0 0,1 0,-1 0,1 0,0 0,-1 0,0 0,1 0,1 0,-1 0,1 0,-1-1,1 1,0 0,-1 0,1 0,0 0,0 0,0 0,0 0,0 0,0 0,2 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472 422,'2'0,"-4"0,2 0,0 0,-1 0,1 0,0 0,0 0,0 0,0 0,0 0,0 0,0 0,0 0,0 0,0 0,0 0,0 0,0 0,1 0,0 0,0 0,0 0,1 0,-1 0,0 0,1 0,-1 0,1 0,-1 0,1 0,-1 0,0 0,1 0,-1 0,-1 0,1 0,0 0,-1 0,0 0,0 0,1 0,-1 0,0 0,0 0,0 0,0 0,0 0,1 0,-1 0,0 0,0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490 414,'2'0,"-4"0,2 0,0 0,0 0,0 0,0 0,0 0,0-1,0 1,0 0,0 0,0 0,0 0,0 0,0 0,0 0,0 0,0 0,0 1,-1-1,1 1,0 0,0 0,0 0,-1 0,1 1,0-1,0 0,0 0,0 1,0-1,0 0,0 0,-1 0,1 0,0-1,0 1,0 0,0-1,0 1,0-1,0 0,1 1,-1-1,0 0,0 1,0-1,0 0,0 0,0 0,0 1,0-1,1 0,-1 0,3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527 418,'2'0,"-4"0,2 0,0 0,-1-1,1 1,0 0,0 0,-1-1,1 1,-1 0,1-1,0 1,-1-1,1 1,0 0,0-1,-1 1,1-1,0 1,0-1,0 1,0-1,0 1,0 0,0-1,1 1,-1-1,0 1,1 0,-1 0,0-1,1 1,-1 0,1 0,-1 0,1-1,-1 1,1 0,-1 1,0-1,1 0,-1 0,0 0,1 1,0 0,-1-1,0 1,1 0,-1 2,0-2,0 0,-1 0,1 0,-1 3,1-3,-1 0,1 1,-1-1,1 0,0 0,-1-1,1 1,0 0,0-1,-1 1,1-1,0 1,0-1,0 0,0 0,0 1,0-1,-1 0,1 0,0 0,0 0,0 0,0 0,1 0,-1 0,1-1,-1 1,1-1,-1 0,1 1,0-1,-1 0,1 0,1 0,-2 0,1 0,0 0,-1 0,1 0,-1 1,1-1,-1 0,1 0,-1 1,0-1,0 1,1-1,-1 1,0 0,0-1,0 1,0 0,0 0,0 0,0 0,0 0,0 0,0 0,0 0,0 0,0 0,0 0,0 0,0 0,-1 1,1-1,-1 1,1 0,-1 0,1 0,-1 0,1 0,0 0,-1-1,1 1,0 0,0-1,0 1,-1 0,1 0,0 0,1 0,-1 0,1-1,-1 1,1-1,-1 0,1 1,0-1,0 1,1-1,-1 0,0 0,0 0,3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560 435,'2'0,"-4"0,2 0,0 0,1 0,-1 0,0 0,0 0,0 0,1 0,-1 0,0 1,1-1,-1 0,0 1,1-1,-1 1,0-1,1 1,-1-1,0 2,0-1,0-1,0 1,0-1,0 1,-1-1,1 1,-1 0,1-1,-1 0,1 1,-1-1,1 0,-1 1,0-1,0 0,1 0,-1 0,1 0,0 0,-1-1,1 1,-1 0,1-1,-1 0,1 1,0 0,0-1,0 1,-1-1,1 1,0 0,1-1,-1 0,0 0,1 0,-1 1,1-1,-1 1,1 0,-1-1,0 1,0 0,1 0,-1 0,0 0,0 0,1-1,-1 1,0 0,0 0,0 0,1 0,-1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208 485,'2'0,"-4"0,2 0,0 0,0-1,0 1,0 0,0 0,0 0,0 0,0 0,0 0,0 0,0 0,0 0,0 0,0 0,0 0,1 0,-1 0,0 1,1-1,-1 0,0 0,0 0,1 1,0-1,-1 0,1 0,0 0,-1 0,1 0,0 0,0 0,-1 0,1 0,-1-1,1 1,0-1,-1 1,0-1,1 1,-1-1,1 0,-1 1,0-1,1 1,-1 0,0 0,0-1,0 1,0 0,0 0,0 0,0 0,0-1,0 1,0 0,0 0,0 0,0 1,0 0,0 0,0 0,-1 0,1 0,0 0,0 0,-1 1,1-1,0 0,-1 1,1 0,0 0,-1 0,1 0,-1 0,1 0,-1 0,1 1,-1 0,0-2,1 0,-1 0,1 0,-1 0,1 0,-1-1,1 1,-1-1,1 1,-1-1,1 0,-1 0,1 0,-1 0,1 0,-1-1,0 1,1-1,0 1,-1-1,1 0,0 1,0-1,0 0,0 0,1 0,-1 0,1 0,-1 0,1 0,1 1,-1-1,0 1,0-1,1 1,-1-1,1 1,1 0,-2 0,1 0,-1 0,1 0,-1 0,4-1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257 501,'2'0,"-4"0,2 0,-1 0,1 0,0 0,0 0,0 0,0 0,1 0,0 0,-1 1,2-1,-1 0,0 0,0 0,1 0,-1 0,0 0,0 0,0 0,0 0,-1 0,0 0,1 0,-1 0,0 0,0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255 493,'2'0,"-4"0,2 0,0 0,0 0,0 0,0 0,0 0,1 0,0 0,0 0,0 0,1 0,-1 0,-1 1,1-1,0 0,0 0,-1 0,1 0,0 0,-1 0,1 0,-1 0,0 0,2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265 484,'2'0,"-4"-1,2 1,0 0,0 0,1 0,-1-1,0 1,1 0,-1-1,0 1,0 0,1-1,0 1,-1 0,0-1,1 1,-1 0,0 0,0 0,0 0,0 0,0 0,0 0,0 0,0 0,0 0,0 1,0 0,-1 0,1 0,-1 0,0 0,0 0,1 0,-1 1,0 0,0 0,0-1,1 0,-1 0,1 0,0 0,0 0,0 2,0-1,0-1,0 0,1-1,-1 1,0 0,1 0,-1 0,0 0,1-1,-1 1,1-1,-1 1,1 0,-1-1,0 1,1-1,-1 0,1 1,-1-1,1 0,-1 1,1-1,-1 0,1 0,-1 0,0 0,1 1,1-1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288 488,'2'0,"-4"0,2 0,0 0,0-1,0 1,0 0,0 0,0 0,0 0,0 0,0-1,0 1,0 0,0 0,0 0,0 0,0 0,0 0,0 0,0 0,0 1,-1 0,1 0,0-1,-1 2,1-1,0 0,-1 0,1 0,0 0,0 0,0 0,0 0,-1 0,1 0,0 0,0 0,0-1,0 1,0 0,1 0,-1-1,0 1,0 0,1-1,-1 1,0-1,0 0,0 0,1 0,-1 0,0 1,0-1,1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959 150,'2'0,"-3"0,1 0,0-1,0 1,1 0,-1 0,0-1,1 1,-1 0,0-1,0 1,0-1,1 1,-1 0,0-1,0 1,0 0,0 0,0-1,0 1,0 0,0 0,0 0,-1 0,1 0,0-1,0 1,0 0,0 0,-1 1,1-1,-1 0,1 0,0 0,-1 1,1-1,0 0,-1 1,1-1,-1 1,1-1,0 1,-1 0,1 0,-1 0,1 0,0 0,0 0,0-1,0 1,0-1,0 1,1-1,-1 1,0-1,1 1,-1-1,1 0,-1 1,0-1,1 0,-1 0,1 0,0 1,-1-1,1 0,0 0,0 0,-1 0,0 0,3-1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271 494,'2'0,"-4"0,2 0,0 0,-1 0,1 0,0 0,0 0,0 0,0 0,0 0,1 0,-1 0,1 0,0 0,1 0,-1 0,2 0,-2 0,0 0,1 0,0 0,-1 0,0 0,0 0,0 0,1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304 478,'2'0,"-4"0,2 0,0 1,0-1,1 1,-1 0,0 0,1 0,-1 1,0-1,0 0,1 0,-1 2,1-2,-1 1,0 1,0-2,0 1,0-1,0 0,0 2,0-2,-1 1,1-2,0 1,-1 0,1-1,0 0,-1 1,1-1,0 0,-1 1,1-1,0 0,0 0,0 0,0 1,-1-1,1 0,0 0,0 0,0 0,0 0,0 0,0 0,0 0,-1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344 501,'2'0,"-4"0,2 0,0 0,0 0,0 0,0 0,0 0,0 0,0 0,0 0,0 0,0 1,1-1,0 0,-1 0,1 0,0 0,1 0,-1 0,0 0,0 0,1 0,-1 0,0 0,0 0,0 0,0 0,-1 0,0 0,1 0,-1 0,0 0,0 0,0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344 494,'2'0,"-4"0,2 0,0 0,1 0,-1 0,1 0,-1 0,1 0,0-1,0 1,0 0,0 0,0 0,0 0,0 0,0 0,0 0,0 0,0 0,4-1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386 476,'2'0,"-4"0,2 0,0 0,0 0,0 0,0 0,0 0,0 0,0 0,0 0,0 1,0-1,0 1,0 0,0 1,-1-1,1 2,0-2,-1 3,1-2,0-1,-1 1,1-1,-1 4,1-4,-1 0,1 0,0 0,0 0,-1 0,1 0,0-1,0 0,0 1,0-1,0 0,0 0,0 0,0-1,0 1,0 0,1-1,1 0,-2 0,1 1,0 0,0-1,0 1,0 0,0 0,0 0,0 0,0 0,0 0,-1 0,1 0,0 1,-1-1,1 0,0 1,-1-1,1 1,0 0,-1-1,0 1,0 0,0-1,0 1,0-1,-1 0,1 1,0-1,-1 1,1-1,-1 0,0 0,0 1,0-1,0 0,0 0,0 0,0 0,0-1,-1 1,2 0,-1 0,1-1,-1 1,1 0,0 0,0 0,0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429 492,'2'0,"-4"0,2 0,0-1,0 1,0 0,0 0,0 0,0 0,0 0,0 0,0 0,0 0,0 0,0 0,0 0,0 0,0 0,0 0,0 0,0 0,0 0,0 0,0 0,0 0,0 0,0 0,0 0,0 0,0 0,0 0,0 0,0 0,0 0,0 0,0 0,0 0,0 0,0 0,0 0,0 0,0 0,0 0,0-1,0 1,0 0,0 0,0 0,0 0,0-1,0 1,0 0,0 0,0-1,0 1,0 0,0 0,0-1,0 1,0 0,0 0,0 0,0 0,1 0,-1 0,0 0,0-1,0 1,0 0,0 0,0 0,0 0,0 0,0 0,0 0,0 0,0 1,-1-1,1 1,0 0,-1 1,0 0,1-1,-1 1,1 0,-1 0,1-1,0 0,0-1,0 1,0 0,0 0,0 0,-1 0,1-1,0 1,0 0,0-1,0 1,0-1,0 1,0 0,0-1,0 1,0-1,0 0,0 1,0-1,0 0,0 0,0 1,1-1,-1 0,0 0,0 1,0-1,1 0,-1 0,1 1,-1-1,0 0,1 0,-1 0,1 0,-1 0,0 0,1 0,1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436 499,'2'0,"-4"0,2 0,0 0,0 0,0 0,0 0,0 0,0 0,1 0,-1 0,0 0,0 0,-1 0,1 0,-3 0,2 0,-1-1,0 1,0 0,1 0,0 0,-1 0,1 0,-1-1,1 1,1 0,0 0,0 0,-1 0,1 0,0 0,0 0,0 0,-1 0,1 0,0 0,0 0,0 0,0 0,0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474 513,'2'0,"-4"0,2 0,1 1,-1-1,2 0,-2 0,2 0,-1 0,0 1,0-1,1 0,-1 0,1 0,-1 0,0 1,0-1,0 0,0 0,-1 0,1 0,-1 0,1 0,-1 0,0 0,0 0,1 0,-1 0,0 0,0 0,0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488 504,'2'0,"-4"0,2 0,-1 0,1 0,0 0,0 0,0 0,0 0,0 1,-1-1,1 1,0 0,0-1,0 1,0 0,0 0,0 0,0 1,-1-1,1 0,0 0,0 0,0-1,0 1,0 0,0-1,0 2,0-2,0 0,0 1,0-1,0 0,0 0,0 1,0-1,1 0,-1 0,1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509 503,'2'0,"-4"0,2-1,0 1,0 0,0 0,0 0,0 0,0 0,0 0,0 0,0 0,0 0,1 1,-1-1,0 1,0-1,0 1,0 0,1-1,-1 1,0 0,1 0,-1 0,1-1,-1 1,0-1,1 1,-1-1,1 0,-1 0,0 1,1-1,-1 0,0-1,1 1,-1 0,1 0,0-1,-1 0,0 1,1-1,-1 0,0 1,0 0,1-1,-1 1,0-1,0 1,0 0,0 0,0-1,0 1,0 0,0 0,0 0,0 0,0 0,0 0,-1 2,1-1,0 0,0 1,-1-1,1 1,0 0,0 1,0-1,0 0,-1 0,1 3,0-2,-1-1,1 0,0-1,-1 0,1 1,-1-1,1-1,-1 2,1-2,-2 1,2-1,-1 0,0 0,0-1,0 1,0-1,0 1,0-1,0 0,0 0,0 0,1 1,0-1,-1 0,1 0,1 0,-1 0,0 0,2 0,-1 0,0 0,1 0,0 1,-1 0,0 0,0 0,1 0,-1 0,5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975 134,'2'0,"-4"1,2-1,0 1,0 0,0 0,0 0,0 0,0 0,0 1,0-1,1 0,-1 0,0 0,0 0,0 0,0 0,0-1,0 2,1-2,-1 1,0 0,0-1,0 1,0-1,0 0,0 1,1-1,-1 1,0-1,0 0,0 0,0 0,0 0,0 0,0 1,0-1,0 0,0 0,0 0,0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537 541,'2'0,"-4"0,2 0,0 0,0 0,0 0,0 0,0 0,0 0,0 0,0 0,0 0,1 0,0 0,-1 0,1 0,0 0,-1 0,0 0,1 0,-1 0,0 1,1-1,-1 0,0 0,1 0,-1 1,0-1,0 1,1-1,-1 1,-1 0,1 0,0-1,-1 1,1 0,-1-1,1 1,-1-1,0 1,0-1,0 0,1 1,-1-1,0 0,0 0,0 0,0-1,1 1,-1 0,0-1,1 1,-1 0,1-1,-1-1,1 2,0-1,0 1,0 0,0-1,0 1,0-1,0 1,0-1,1 1,-1-1,0 1,1 0,-1-1,1 1,-1 0,0 0,1-1,-1 1,1 0,-1 0,0 0,0 0,0 0,2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202 580,'2'0,"-4"0,2 0,0 0,0 0,0 0,0 0,0 0,0 0,0 0,0 0,0 0,-1 0,2 0,-1 0,0 0,1-1,0 1,0-1,0 1,0 0,0-1,0 1,0 0,-1 0,2-1,-1 1,-1 0,1 0,0 0,0 0,-1 0,1 0,0 0,1 1,-1-1,0 0,-1 1,1-1,0 0,0 0,0 1,-1-1,2 1,-1-1,-1 0,2 1,-1-1,0 0,-1 0,1 0,-1 0,0 0,1 0,-1 0,0 0,0 0,1 0,-1 0,1 0,-1 0,0 0,0-1,0 1,0 0,0 0,0 1,0-1,-1 0,0 1,0 0,1 0,-1 0,0 0,0 0,0 0,0 0,0 0,-1 1,2 0,-1-1,0 0,0 0,0 1,0-1,0 0,0 0,0-1,1 1,-1 0,0 0,0-1,1 0,-1 1,1-1,-1 0,1 0,-1 0,1 0,0 1,0-1,0 0,-1 0,1 0,0 0,0 0,0-1,0 1,0 0,0 0,0 0,0 0,0 0,0 0,0 0,0 0,0 0,0 0,1 0,-1 0,0 0,1 0,-1 0,1 0,-1 0,1 0,-1 1,1-1,0 0,-1 0,2 1,-2-1,1 1,1-1,-2 0,1 1,0-1,1 0,-1 0,-1 0,1 0,0 0,0 0,-1 0,1 0,0 0,0 0,-1 0,1 0,0 0,0-1,-1 1,1 0,-1 0,1-1,-1 1,0 0,1-1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237 598,'0'-1,"0"1,1 0,-1 0,0 0,0 0,1 0,-1 0,0-1,0 1,0 0,0 0,1 0,-1 0,0 0,0 0,0 0,0 0,0 0,0 0,-1 0,1 0,-1 0,0 0,0 0,-1 0,1 0,-1 0,1 0,-1 0,1 0,-1 0,1 0,-1 0,0 0,1 0,0 0,0 0,1 0,-1 0,1 0,-1 0,1 0,0 0,0 0,0 0,-1 0,1 0,0 0,0 0,0 0,0 0,3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269 585,'2'0,"-4"-1,2 1,0 0,0 0,0 0,0-1,0 1,0 0,0 0,1 0,-1 0,0-1,0 1,0 0,0 0,0 0,0 0,0 0,-1 1,1-1,-1 0,0 2,0-1,0 0,1 0,-1 0,1 0,-1 2,0-2,1 1,-1 0,1-1,0 0,0 0,0 0,1 0,-1 0,0-1,1 1,-1-1,0 1,1 0,0-1,-1 1,3 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286 585,'2'0,"-4"0,2-1,0 1,0 0,0 0,0 0,0 0,0 0,0 0,0 0,0 0,0 0,0 0,0 0,0 0,0 0,0 0,0 0,0 0,0 1,0 0,0 0,0 0,-1 1,1-1,0 0,0 1,0-1,-1 0,1 1,0-1,0 0,0 0,0 0,0 0,0 1,0-2,0 1,0 0,1-1,-1 1,0-1,0 1,0-1,0 0,1 0,-1 1,0-1,0 0,2-1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273 597,'2'0,"-4"0,2 0,0 0,0 0,0 0,0 0,0 0,0-1,0 1,1 0,-1 0,1 0,0 0,0-1,0 1,0 0,0 0,0 0,0 0,0 0,1 0,-1-1,0 1,0 0,0 0,3-1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308 584,'2'0,"-4"0,2 0,0 0,0 0,0 0,0 0,0 0,0 0,1 0,-1 1,1 0,-1 0,1 1,0-1,-1 1,1-1,-1 0,0 1,1-1,-1 0,0 1,0 0,0 0,0-1,-1 1,1-1,0 0,-1 0,1 0,-1 0,0 0,1 0,0-1,0 0,0 1,-1-1,1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340 606,'2'0,"-4"0,2 0,0 0,0 0,0 0,0 0,0 0,0 0,0 0,0 0,0 0,0 0,1 0,-1-1,1 1,0 0,0 0,0 0,1 0,-1 0,0 0,0 0,0 0,0 0,-1 0,1 0,0 0,-1 0,1 0,-1 0,1 0,-1 0,0 0,0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336 595,'2'0,"-4"0,2 0,0 0,0 0,0 0,0 0,0-1,1 1,-1 0,1 0,0 0,0 0,2 0,-2 0,0 0,1 0,-1 0,0 0,0 1,-1-1,1 0,-1 0,1 0,-1 0,1 0,-1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403 586,'2'0,"-4"0,2 0,0 0,0 0,0 0,0 0,0 0,1-1,-1 1,0 0,0 0,0 0,0 0,0 0,0 0,0 0,0 0,0 0,0-1,-1 1,1 0,-1 0,1 0,0 0,-1-1,0 1,1 0,-1 0,0 0,0 0,1 0,-1 1,0-1,-1 0,0 0,2 1,-1-1,0 0,0 0,0 1,0-1,1 1,-1-1,0 1,1-1,-1 1,1-1,-1 1,1-1,-1 1,0 0,1-1,0 1,0 0,-1-1,1 1,0 0,0-1,0 1,-1 0,1-1,0 1,0 0,0-1,0 1,0-1,0 1,0-1,1 1,-1 0,0-1,0 1,0-1,0 1,1-1,-1 1,0-1,0 0,1 1,-1 0,0-1,1 0,-1 1,0-1,1 0,-1 0,1 1,-1-1,1 0,-1 0,1 0,-1 1,1-1,0 0,-1 0,1 0,-1 0,1 0,0 0,1 1,-2-2,1 1,0 0,-1 0,1 0,0 0,-1 0,1 0,-1 0,0 0,1 0,-1-1,0 1,0 0,1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967 143,'2'0,"-4"0,2 0,1 0,-1 0,1 0,0 0,-1 0,1 0,-1 0,1 0,-1 0,1 0,0 0,-1 0,1 0,-1 0,0 0,1 0,-1 0,0 0,1 0,-1 0,0 0,0 0,1 0,-1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437 585,'2'0,"-4"0,2-1,0 1,0 0,0 0,0 0,0 0,0-1,0 1,1 0,-1 0,0 0,0 0,0 0,0-1,0 1,0 0,0 0,0 0,0 0,0 0,0 0,0 0,0 0,-1 1,1-1,-1 2,1-1,-1 0,1 0,-1 0,1 0,-1 0,1 0,-1 1,1-1,-1 0,1 0,0 0,0 0,-1 1,1 0,0-1,0 0,0 0,0 0,0-1,0 1,0 0,1 0,-1 0,0-1,0 1,0-1,0 1,0-1,0 1,0-1,0 0,0 1,1-1,-1 0,0 0,0 1,0-1,0 0,0 0,1 0,-1 0,0 0,0 0,2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445 600,'2'0,"-4"0,2 0,0 0,0 0,0 0,0 0,0 0,0-1,-1 1,0 0,1 0,-3-1,2 1,-1 0,0 0,-2 0,2 0,1-1,-1 1,0 0,1 0,-1 0,1 0,0 0,0 0,0 0,1 0,0 0,-1-1,1 1,0 0,0 0,0 0,0 0,0 0,0 0,1 1,-1-1,4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469 603,'2'0,"-4"0,2 0,0 0,0 0,0 0,0 0,0 0,0 0,0 0,0 0,0 0,1 0,-1 0,1 0,0 0,0 0,0 0,1-1,-1 1,0 0,0 0,0 0,0 0,1 0,-2 0,1 0,0 0,-1 0,1 0,-1-1,0 1,1 0,-1 0,0 0,0 0,0 0,1 0,-1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482 594,'2'0,"-4"0,2 0,0 0,0 0,-1 0,1 0,0 0,0 0,0 0,0 0,0 0,0 0,0 0,0 0,0 0,0 1,0-1,0 1,-1-1,1 1,0 0,-1 0,1 0,-1 0,1 0,0 0,0 0,-1 0,1 0,0 0,0-1,0 1,-1-1,1 1,0-1,0 1,0-1,0 0,0 0,0 0,0 1,0-1,0 0,1 0,-1 0,0 0,2 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420 612,'2'0,"-4"0,2 0,0 0,0 0,0 0,0 0,0 1,0-1,1 0,-1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432 609,'2'0,"-4"0,2 0,0 0,0 0,0 0,0 0,0 0,0 0,0 0,0 0,0 0,0 0,0-1,0 1,0 0,0 0,0 0,0 0,0 0,0 0,0 0,0 0,0 0,0 0,0 0,0 0,0 0,0 0,0 0,0 0,0 0,0 0,0 0,0 0,0 0,0 0,0 0,0 0,0 0,0 0,0 0,0 0,0 0,0 0,0 0,0 0,0 0,0 0,0 0,0 0,0 1,0-1,0 0,0 1,0-1,0 1,0-1,0 0,0 0,0 1,0-1,0 0,0 1,0-1,0 0,0 0,0 1,0-1,0 0,0 0,0 1,0-1,1 0,-1 0,0 0,0 1,0-1,0 0,0 0,0 0,0 1,0-1,1 0,-1 0,0 0,0 1,0-1,0 0,1 0,-1 0,0 0,0 0,1 1,-1-1,0 0,1 0,-1 0,0 0,0 0,0 0,1 0,-1 0,0 0,0 0,0 0,0 0,0 0,1 0,-1 0,0 0,0 0,0 0,1-1,-1 1,0 0,0-1,1 1,-1 0,0-1,0 1,1 0,-1-1,0 1,0 0,0-1,0 1,0 0,0 0,0-1,0 1,1 0,-1 0,0 0,0 0,0 0,0-1,0 1,0 0,0 0,0 0,0 0,0 0,0 0,0 0,0 0,0 0,0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512 591,'2'0,"-4"0,2 0,0 0,0 0,0 0,0 0,0 0,0 0,0-1,0 1,0 0,0 0,0 0,0 0,1 0,-1 0,0 0,1 0,-1-1,1 2,-1-1,1 0,0 0,0 0,-1 0,2 1,-2-1,1 0,0 1,0-1,-1 0,1 0,0 1,-1-1,1 0,0 0,-1 0,1 0,0 0,0 1,-1-1,1 0,0 0,-1-1,0 1,1 0,-1 0,1 0,-1 0,0 0,0 0,1 0,-1 0,0 0,1-1,-1 1,0 0,0 0,0 0,0 0,0 0,0 0,0 0,0 0,0 0,0 0,0 1,0-1,0 0,-1 1,1 0,-1-1,1 1,-1-1,0 1,0 0,0 0,0 0,0 0,0 1,0-1,0 0,0 0,0 0,0 0,0 0,0 0,0 0,1 0,-1-1,1 1,-1-1,1 1,-1-1,1 0,0 0,-1 1,1-1,0 0,0 0,0 0,-1 0,1 0,0 0,0 0,0 1,0-1,0 0,0 0,0 0,0 0,0 0,0 0,0 0,0 0,0 0,1 0,-1 0,1 0,-1 0,0 0,1 0,-1 0,1 0,0 0,0 0,-1 0,1 1,0-1,0 0,0 0,0 0,-1 0,1 1,0-1,0 0,-1 0,1 0,0 0,0 0,-1 0,1 0,0-1,-1 1,1 0,-1 0,1 0,-1 0,0 0,1 0,-1-1,0 1,0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514 606,'2'0,"-4"0,2 0,0 0,0 0,0 0,0 0,0 0,0 0,0 0,0 0,0 0,0 0,0 0,1 0,0 0,0 0,-1 0,1 0,0 0,-1 0,1 0,0 0,0 0,-1 0,1 0,-1 0,1 0,0 0,-1 0,1 0,-1 0,1 0,1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551 616,'2'0,"-4"0,2 0,0 0,0 0,0 0,0 1,0-1,0 0,0 0,0 0,0 0,0 0,0 0,1 0,-1 0,0 0,1 0,-1 0,0 0,0 0,1 1,-1-1,1 0,-1 0,0 0,0 1,1-1,-1 1,0-1,0 0,0 0,0 1,0-1,0 1,0-1,0 1,0-1,-1 1,1-1,0 0,-1 1,1-1,0 1,-1-1,0 0,1 1,-1-1,1 0,-1 0,0 0,1 0,-1 0,1 0,-1 0,1 0,-1 0,1 0,-1-1,1 1,0 0,-1 0,1-1,0 1,0 0,0-1,0 1,0 0,0 0,0-1,0 0,1 1,-1 0,1-1,0 0,-1 1,1 0,-1-1,0 1,0 0,1 0,-1 0,0 0,0 0,1-1,-1 1,0 0,0 0,0 0,1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595 419,'2'0,"-4"0,2 0,0 0,0 0,0 0,0 0,0 0,0 0,0 0,0 0,0 0,1 0,0 0,0 0,0 0,2 1,0-1,-1 1,0-1,1 0,-1 1,0-1,1 1,-1-1,1 1,-1-1,0 0,0 0,0 1,-1-1,1 0,-1 0,2 1,-2-1,1 0,-1 1,-1-1,1 0,0 0,-1 0,0 0,1 0,-1 0,0 0,1 0,-1 0,0 0,0 0,1 0,-1 0,0 0,0 0,0 0,0 0,0 0,0 0,1 0,-1 0,0 0,0 0,0 0,1 0,-1 0,0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991 146,'2'0,"-4"0,2 0,0 0,0 0,0 0,0 0,0 0,0 0,0 0,0 0,0 0,0 0,1 0,-1 0,0-1,1 1,-1 0,0 0,1 0,-1 0,1 0,-1 0,0 1,1-1,-1 0,0 0,1 0,-1 0,0 1,1-1,-1 0,0 1,1-1,-1 1,0-1,0 1,0 0,0-1,0 1,0 0,0 0,0-1,-1 1,1-1,0 0,-1 1,1-1,0 0,0 0,-1 1,1-1,0 0,-1 0,1 0,0 0,-1-1,1 1,-1 0,1-1,0 1,-1 0,1-1,0 1,-1-1,1 1,0 0,0-1,0 0,0 1,0 0,-1-1,2 1,-1 0,0-1,0 1,0 0,0-1,0 1,0 0,0-1,1 1,-1 0,0 0,0 0,0-1,0 1,0 0,2-1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645 416,'2'0,"-4"1,3-1,-1 1,0-1,1 1,-1-1,1 1,-1-1,1 1,-1 0,1 0,0-1,-1 1,0-1,1 1,-1-1,0 0,0 1,1-1,-1 0,0 0,0 1,0-1,0 0,0 0,0 1,0-1,-1 1,1-1,-1 1,1 0,-1-1,0 1,0-1,0 1,0 0,0-1,0 0,1 1,-1-1,0 0,1 1,-1-1,1 0,-1 0,1 0,0 1,0-1,0 0,-1 0,1 0,0 0,0 0,0 0,0 0,0 0,0 0,0 0,-1 0,1 0,0 0,0 0,0 0,0 1,0-1,0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711 419,'2'0,"-4"0,2 0,0 0,0 0,0-1,0 1,0 0,0 0,0 0,0 0,0 0,-1 1,0 0,0 0,0-1,0 1,1-1,0 0,-1 1,0-1,1 1,0-1,0 0,0 0,0 0,0 0,0 0,0 0,0 0,0 0,0 0,1-1,0 1,0-1,0 0,0 1,0 0,-1-1,1 1,-1-1,1 1,0 0,-1-1,0 1,1 0,-1 0,0 0,0-1,0 1,1 0,-1 0,0 0,0 0,0 0,0 0,0 0,0 0,0 0,0 0,0 0,0 0,1 0,-1 1,0 0,0-1,0 1,0-1,0 1,0 0,0 2,0-1,0 0,0 0,0 0,-1-1,1 0,0 0,0 0,0-1,0 2,-1-1,1 0,0-1,0 1,0-1,0 1,0-1,0 0,0 0,0 1,0-1,0 0,0 0,0 1,0-1,0 0,0 0,0 0,0 0,0 0,0 1,0-1,0 0,1 0,-1 0,0 0,1 0,-1 0,0 0,1 0,-1 0,1 0,-1 0,1 0,-1 0,1 0,-1 0,1 0,-1 0,0 0,0 0,1 0,-1 0,0 1,0-1,0 0,0 0,0 0,0 0,0 0,0 0,0-1,-2 1,1 0,0 0,-1 0,1 0,0 0,0 0,-1 0,1 0,0-1,-1 1,2 0,-1 0,0 0,0 0,1 0,-1 0,1 0,0 0,0 0,0 0,-1 0,1 0,0 0,0 0,0 0,0 0,3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758 424,'2'0,"-4"0,2 0,0 0,0 0,0 0,0-1,0 1,0 0,0 0,0 0,0 0,0 0,0 0,0 0,0 0,0 0,0-1,0 1,0 0,0 0,0 0,0-1,0 1,0 0,0 0,0 0,-1-1,2 1,-1 0,0 0,0 0,0-1,0 1,0 0,0 0,0 0,0 0,0 0,0 0,0-1,0 1,0 0,0 0,0 0,0 0,0 0,0 0,0 0,-1 0,1 1,0-1,0 1,0-1,-1 2,1-1,-1 0,1 0,0 0,-1 0,1 0,0 0,-1 1,1-1,0 0,0 0,-1 0,1 0,0-1,0 2,0-2,-1 1,1-1,0 1,0-1,0 1,0-1,0 0,0 1,-1-1,1 0,0 1,0-1,0 0,0 0,0 0,0 0,0 1,0-1,0 0,0 0,0 0,1 0,-1 1,0-1,0 0,0 0,1 0,-1 1,0-1,1 0,-1 0,0 0,1 0,-1 0,0 0,1 1,-1-1,0 0,1 0,-1 0,0 0,1 0,-1 0,1 0,-1 0,0 0,1 0,0-1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768 432,'2'0,"-4"0,2 0,0 0,0 0,0 0,0 0,0 0,0 0,-2 0,1 0,-1-1,1 1,0 0,-1 0,1 0,-1-1,1 1,0 0,0 0,1 0,-1-1,0 1,1 0,-1 0,1 0,0 0,0 0,-1 0,1 0,0 0,0 0,0 0,0 0,0 0,0 0,1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781 440,'2'0,"-4"0,2 0,0 0,-1 0,1 0,0 0,0 0,0 0,0 0,0 0,0 0,0 0,0 0,0 0,0 0,0 0,0 0,0 0,0 0,0 0,1 0,-1 0,2 0,-1 0,0 0,-1 0,1 1,0-1,1 0,0 0,-2 0,1 0,0 0,0 0,-1 0,1 0,0 0,-1 0,1 0,-1 0,0 0,1 0,-1 0,0 0,0 0,0 0,0 0,0 0,1 0,-1 0,0 0,0 0,0 0,0 0,1 0,-1 0,0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795 432,'2'0,"-4"0,2 0,0 0,0 0,0 0,-1 0,1 0,0 0,0 0,0 0,0 0,0 0,0 0,0 0,0 0,0 0,0 0,0 0,0 0,0 0,0 0,-1 1,1-1,0 0,0 1,0-1,0 1,-1-1,1 1,0-1,0 1,-1 0,1 0,0 0,0 0,-1 0,1-1,0 2,0-2,0 1,0-1,0 1,0-1,0 0,0 1,-1-1,1 0,0 1,0-1,0 0,0 0,0 0,0 1,0-1,0 0,0 0,0 0,0 0,0 0,0 0,0 0,0 0,0 0,0 0,0 1,0-1,0 0,0 0,0 0,0 0,0 0,0 0,0 0,0 0,0 0,0 0,0 0,0 0,0 0,0 1,0-1,0 0,0 0,0 0,0 0,0 0,0 0,0 0,0 0,0 0,0 0,0 0,0 0,0 0,0 0,0 0,0 0,0 0,0 0,0 0,0 0,0 0,0 0,0 0,0 0,0 0,0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369 236,'2'0,"-4"0,2 0,0 0,0 0,0 0,0 0,0 0,0 0,0 0,0 0,0 0,0 0,0 0,0 0,0 0,0 0,0 0,0 0,0 0,0 0,0 0,0 0,0 0,0 0,0 0,0 0,0 0,0 0,0 0,0 0,0 0,0 0,0 0,0 0,0 0,0 1,0-1,0 0,0 0,0 0,0 0,0 0,0 0,0 0,0 0,0 0,0 0,0 0,0 0,0 0,0 0,0 0,0 0,0 0,0 0,0 0,0 0,0 0,0 0,0 0,0 0,0 0,0 0,0 0,0 0,0 0,0 0,0 0,0 0,0 0,0 0,0 0,0 0,0 0,0 0,0 0,0 0,0 1,0-1,0 0,0 0,0 0,0 0,0 0,0 0,0 0,0 0,0 0,0 0,0 0,0 0,0 0,0 0,0 0,0 0,0 0,0 0,0 0,0 0,0 0,0 0,-1 0,1 0,0 0,0 0,-1 0,1 0,0 0,-1 0,1 0,0 0,-1 0,1 0,0 0,0 0,-1 0,1 0,0 0,0 0,-1 0,1 0,0 0,0 0,-1 0,1 0,0 0,0 0,0 0,-1 0,1 0,0 0,0 0,-1 0,1 0,0 0,0-1,-1 1,1 0,0 0,0 0,0 0,-1 0,1 0,0 0,0 0,0 0,0 0,-1-1,1 1,0 0,0 0,0 0,-1 0,1 0,0 0,0 0,0-1,-1 1,1 0,0 0,0 0,0 0,-1 0,1 0,0 0,0-1,0 1,-1 0,1 0,0 0,0 0,0-1,-1 1,1 0,0 0,0 0,-1-1,1 1,0 0,0 0,0 0,-1-1,1 1,0 0,0 0,0-1,-1 1,1 0,0 0,0 0,0-1,0 1,-1 0,1 0,0 0,0-1,0 1,0 0,0-1,-1 1,1 0,0 0,0 0,0-1,0 1,0 0,0-1,0 1,0 0,-1-1,1 1,0 0,0-1,0 1,0 0,0 0,0 0,0-1,0 1,0 0,0-1,0 1,0-1,0 1,0 0,0 0,0-1,0 1,0 0,0 0,0-1,0 1,0 0,0 0,0-1,0 1,0 0,0 0,1-1,-1 1,0 0,0-1,0 1,0 0,0-1,0 1,0 0,0 0,0-1,0 1,0 0,0 0,0-1,0 1,0 0,0 0,0 0,0-1,0 1,0 0,0 0,0-1,0 1,0 0,0 0,0-1,0 1,0 0,1 0,-1 0,0-1,0 1,0 0,0 0,0-1,0 1,0 0,0 0,0-1,0 1,0 0,0 0,1 0,-1-1,0 1,0 0,0 0,0 0,0 0,0-1,0 1,0 0,1 0,-1-1,0 1,0 0,1-1,-1 1,0 0,0-1,1 1,-1 0,0 0,1-1,-1 1,0 0,1 0,-1 0,0-1,1 1,-1 0,0 0,1 0,-1 0,0 0,0-1,0 1,1 0,-1 0,0 0,0 0,1 0,-1 0,0 0,1 0,-1 0,0 0,1 0,-1 0,1 0,-1 0,1 0,-1 0,1 0,-1 0,0 0,1 0,-1 0,0 0,1 0,-1 0,0 0,0 0,1 0,-1 0,0 0,1 0,-1 0,1 1,-1-1,0 0,1 0,-1 0,0 0,0 1,1-1,-1 0,0 0,1 1,-1-1,0 0,1 1,-1-1,0 1,0-1,1 0,-1 1,0-1,0 1,1-1,-1 1,0-1,0 1,1-1,-1 1,0 0,1 0,-1-1,0 1,0-1,1 1,-1-1,0 1,0 0,0-1,1 1,-1 0,0 0,0-1,0 1,1-1,-1 1,0-1,0 1,0-1,0 1,1-1,-1 1,0 0,0-1,0 1,0-1,1 1,-1 0,0-1,0 1,0-1,0 1,0-1,0 1,0 0,0-1,0 1,0-1,0 1,0-1,0 1,0-1,0 1,0 0,0-1,0 1,0-1,0 1,0-1,0 1,-1-1,1 1,0-1,0 0,0 1,0-1,0 1,-1-1,1 1,0-1,0 1,0-1,-1 0,1 1,0-1,0 0,-1 1,1-1,0 0,0 1,-1-1,1 0,0 0,0 0,0 0,0 0,0 1,-1-1,1 0,0 0,0 0,0 0,0 0,0 0,0 0,0 0,0 1,0-1,-1 0,1 0,0 0,0 0,0 0,0 0,0 0,0 0,0 0,0 0,0 0,0 0,0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828 425,'2'0,"-4"0,2 0,0 0,0 0,0 0,0 0,0 0,0 0,0 0,0 0,0 0,0 0,-1 1,1-1,0 0,0 0,-1 1,1-1,0 0,0 0,0 0,0 0,0 0,-1 0,1 0,0 1,0-1,0 0,0 0,0 0,0 0,0-1,1 1,-1 0,0-1,1 1,-1 0,0-1,1 0,0 1,-1 0,0-1,0 1,1 0,-1 0,0-1,0 1,0 0,1 0,-1 0,0-1,0 1,0 0,0 0,0 0,0 0,0 0,0 0,1 0,-1 0,0 1,0-1,0 1,0-1,0 1,0 0,0 0,0 1,0-1,-1 1,1-1,0 0,-1 1,1-1,0 0,0 1,-1-1,1 0,0 0,0 0,0-1,0 1,-1 0,1-1,0 1,0-1,0 1,0-1,0 0,0 0,0 1,0-1,0 0,0 0,1 1,-1-1,0 0,0 0,1 1,-1-1,0 0,0 0,1 0,-1 1,0-1,1 0,-1 0,1 0,-1 0,1 1,-1-1,1 0,-1 0,0 0,1 0,-1 0,0 0,0 0,1 0,-1 0,0 0,0 0,0 0,0 0,1 0,-1 0,0 0,0 0,0 0,0 0,0 0,0 0,0 0,0 0,0 0,0 0,-1 0,0 0,0 0,0 0,-1 0,1-1,0 1,-1 0,1 0,0 0,0 0,0 0,1 0,-1 0,1 0,0 0,-1 0,1-1,0 1,-1 0,1 0,0 0,0 0,0 0,-1 0,1 0,0 0,0 0,0 0,0 0,0 0,0 0,0 0,0 0,0 0,0 0,0 0,-1 0,1 0,0 0,0 0,0 0,0 0,0 0,0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877 446,'2'0,"-4"0,2 0,0 0,0 0,0 0,-1 0,1-1,0 1,-1 0,1 0,0 0,0 0,0 0,0 0,0 0,0 0,0 0,0 0,0 0,0 0,0 0,0 0,0 0,0 0,0 0,0 0,0 0,2 0,-2 0,1 0,0 0,0 0,0 0,-1 1,0-1,1 0,-1 0,0 0,1 0,-1 0,0 0,1 0,-1 0,0 0,0 0,0 0,0 0,0 0,1 0,-1 0,0-1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874 437,'2'0,"-4"0,2 0,0 0,1 0,-1 0,1 0,0 0,0 0,-1 1,1-1,-1 0,1 0,0 0,-1 0,0 0,1 0,-1 0,0 0,1 0,-1 0,1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1009 141,'2'0,"-4"1,2-1,0 0,1 1,-1 0,0-1,0 1,0-1,0 1,0 0,1-1,-1 2,0-2,0 1,0-1,1 1,-1-1,0 0,0 1,0-1,0 0,0 0,0 0,0 1,0-1,0 0,0 0,0 0,0 0,0 0,0 0,1 0,-1 0,0-1,0 1,1-1,-1 1,1-2,-1 1,0 0,1 1,-1-1,0 0,1 0,-1 1,1-1,-1 0,0 1,1-1,0 1,-1-1,1 1,-1 0,0-1,1 1,-1 0,1 0,-1 0,0 0,1 0,-1 0,1 0,-1 1,1-1,0 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911 438,'2'0,"-5"0,3-1,0 1,0 0,-1 0,1 0,0 0,0-1,0 1,-1 0,1 0,0-1,0 1,0-1,0 1,-1 0,1-1,0 1,0 0,1-1,-1 1,0 0,0 0,0-1,0 1,1 0,-1-1,0 1,1 0,-1 0,1 0,-1 0,1 0,0 1,-1-1,1 1,-1-1,1 1,-1-1,0 1,1 0,-1 0,0 1,0-1,0 0,-1 0,1 0,-1 0,1 0,-1 0,0 1,0-1,0 0,0 1,1-2,-1 1,1-1,-1 1,1-1,0 0,0 1,0-1,0 0,-1 0,1 0,0 0,0 0,0 0,0 0,0 0,1 0,-1-1,0 1,2-1,-1 0,-1 0,3-1,-2 1,0 0,-1 0,1 0,0 0,0 1,-1-1,1 1,-1-1,1 1,-1-1,0 1,1-1,-1 1,0 0,0 0,0 0,0-1,0 1,0 0,1 0,-1 0,0 0,0 0,0 0,0 0,-1 1,0 0,1-1,-1 1,1-1,0 1,-1 0,1 0,0 0,-1-1,1 1,0 0,0-1,0 2,0-2,0 1,0-1,0 1,0-1,0 1,0-1,0 1,1-1,-1 0,0 0,0 1,1-1,-1 0,0 0,1 0,-1 1,3-2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939 433,'2'0,"-4"0,2 0,0 0,0 0,0 0,0 0,0 0,0 0,0 0,0 0,0 0,0 0,0 0,0 0,0 0,0 0,-1 0,1 1,-1 0,1-1,-1 1,1 0,-1 0,0 0,1 0,-1 1,0-1,1 0,-1 0,1 0,0 0,-1 0,1 0,0 0,0 0,0 0,-1-1,1 1,0 0,1 0,-1 0,0-1,0 1,0-1,0 0,0 1,1-1,-1 1,0-1,0 0,0 0,0 0,1 0,-1 0,0 0,1 0,-1 0,2-1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947 439,'2'0,"-4"0,2 0,0 0,0 0,0 0,0 0,0 0,0 0,0-1,0 1,0 0,0 0,0 0,0 0,0 0,0 0,0 1,0 0,-1 0,1-1,0 1,-1 0,1 0,-1 1,0-1,1 0,0 1,0-2,0 1,-1 0,1-1,0 1,0 0,0 0,0-1,0 1,1-1,-1 1,0-1,0 0,0 1,1-1,-1 0,0 0,0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934 446,'2'0,"-4"0,1 0,1-1,0 1,0 0,0 0,0 0,0 0,0 0,0 0,1 0,-1 0,1 0,-1 1,1-1,0 0,1 0,-2 0,1 0,0 0,0 1,0-1,-1 0,1 0,-1 0,2-1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959 439,'2'0,"-4"0,2 0,0 0,0 0,0 0,0 0,0 1,0-1,0 0,0 1,1 0,-1-1,0 2,0-1,0 0,0 0,-1 0,1 1,0-1,-1 0,1 0,-1 0,1 0,-1-1,1 1,-1 0,0 0,1-1,0 1,-1-1,1 0,0 1,-1-1,1 0,0 0,0 0,-1 1,1-1,0 0,0 0,0 0,0 0,0 0,0 0,0 0,0 0,0 0,0 1,-1-1,1 0,0 0,0 0,0 0,0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576 534,'2'0,"-4"0,2 0,0 0,0 0,0 1,0-1,0 0,0 0,0 0,1 0,0 0,1 0,-1 0,3 1,-2-1,1 0,-1 0,1 0,0 0,0 1,-1-1,1 0,-1 0,1 0,1 0,-2-1,0 1,1 0,-2 0,1 0,-1 0,0 0,0 0,-1 0,1 0,-1 0,1 0,-1 0,1 0,-1 0,1 0,0 0,0 0,1-1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637 521,'2'0,"-4"0,2 0,0 0,0 0,0 0,0 0,0 0,0 0,1 0,-1 0,1 1,-1-1,0 0,1 1,-1-1,0 1,1 0,-1-1,1 1,-1 0,0-1,0 1,0-1,-1 1,1 0,-1 0,0 0,1 0,-1 0,0-1,0 1,0-1,1 1,-1-1,0 1,1-1,-1 1,0-1,1 0,0 0,0 0,-1 1,1-1,0 0,0 0,0 0,0 0,0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677 524,'2'0,"-4"0,2 0,0 0,0 0,0 0,0 0,0 0,1 0,-1 0,1 0,0 0,-1 0,1 0,0 0,0 0,0 0,0 0,0 0,0 0,-1 0,1 0,-1 0,1 0,-1 0,0 0,0 0,0 0,1 0,-1 1,0-1,0 0,0 0,0 0,0 0,0 0,-1 0,-1 0,1-1,1 1,-1 0,0 0,0 0,1 0,-1 0,1 0,0 0,-1 0,1 0,0 0,0 0,0 0,-1 0,1 0,0 0,0 0,0 0,0 0,1 0,-1 0,1 0,0 0,-1 0,1 0,-1-1,1 1,-1 0,1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720 512,'2'0,"-3"-1,1 1,0 0,0 0,0 0,0 0,0 0,0 0,0-1,0 1,0 0,0 0,1 0,-1 0,0 0,0-1,0 1,0 0,0 0,0 0,0 0,0 0,0 0,0 0,0 0,0 0,0 0,0 0,0 0,0 0,0 0,0 0,0 0,0 1,-1 0,0 0,0 1,0 0,0-1,1 0,-1 0,0 0,0 0,1 0,-1 0,1 0,-1-1,1 1,-1-1,1 1,0-1,0 0,0 1,0-1,-1 1,2-1,-1 0,0 1,0-1,0 0,1 0,-1 1,1-1,1 0,-1 0,0 1,1-1,0 0,-1 0,0 0,0 0,-1 0,1 0,0 0,0 0,-1 0,1 0,0 0,0 0,-1 0,1 0,-1 0,0 0,1 0,-1 0,0 0,1 0,-1-1,0 1,1 0,-1 0,0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731 519,'2'0,"-4"0,2 0,0 0,0 0,0 0,0 0,0-1,0 1,0 0,0 0,0 0,0 0,0 0,0 0,0 0,0 1,0-1,-1 0,1 1,0-1,0 1,0 0,0 0,0 0,-1 0,1 0,-1 1,1-1,0 0,0 0,0 0,-1-1,1 1,0 0,0-1,0 1,0-1,0 1,-1 0,1-1,0 1,0-1,0 0,0 1,0-1,0 0,0 0,0 0,0 0,0 0,0 1,0-1,0 0,0 0,0 0,0 0,0 0,1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1055 141,'2'0,"-5"0,3 0,-1 0,1 0,-1 0,0-1,0 1,0 0,0 0,0 0,0 1,0-1,0 0,0 0,0 0,0 1,1-1,-1 0,0 1,1-1,-1 0,1 1,-1-1,0 1,1-1,-1 1,1 0,0-1,0 0,0 1,0-1,0 0,0 1,0-1,0 0,0 1,0-1,0 0,0 1,0-1,0 0,0 1,0-1,1 0,-1 0,0 1,0-1,0 0,1 0,-1 1,0-1,0 0,1 0,-1 0,1 0,-1 1,0-1,0 0,1 0,-1 0,0 0,1 0,-1-1,1 1,0 0,-1 0,1 0,-1-1,1 1,0-1,-1 1,0 0,1-1,-1 1,1-1,-1 1,0-1,1 1,-1-1,0 1,1-2,0 1,-1 0,0 0,1-1,-1 1,0 0,0 0,0-1,0 1,0 0,0 0,0 0,0 0,0 0,1 0,-1 1,0-1,0 0,0 0,0 0,0 1,0-1,0 1,0 0,0-1,0 1,0 0,1-1,-1 1,0 0,0 0,0 0,0 0,0 0,0 0,0 0,0 0,0 0,0 1,0 0,0 1,0-1,0 2,0 0,0-1,0-1,0 0,0 1,0-1,0 0,0 1,0-1,0 0,0 0,0 0,0 0,0-1,0 1,0 1,0-1,1-1,-1 0,0 1,0-1,0 0,0 0,0 1,0-1,0 0,0 0,1 1,-1-1,0 0,0 0,0 1,1-1,-1 0,0 0,2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760 517,'2'0,"-4"0,2 0,0 0,0-1,0 1,0 0,0 0,0 0,0 0,0 0,0-1,0 1,0 0,0 0,0 0,0 0,0 0,0 0,0-1,0 1,0 0,1 0,-1 0,0 0,0 0,0 0,0 0,0 0,0 0,0 0,0 0,0 0,0 0,0 0,0 0,-1 0,1 1,0 0,0 0,-1 1,1-1,0 0,0 0,-1 0,1 0,0 0,0 0,-1 0,1 1,0-1,-1 0,1 0,0 0,0 0,0-1,-1 1,1 0,0-1,0 1,0 0,0-1,0 1,0-1,0 1,0-1,0 0,0 1,0-1,1 1,-1-1,0 1,0-1,0 1,0-1,1 0,-1 1,0-1,1 0,-1 0,1 1,-1-1,0 0,0 0,1 0,-1 1,0-1,1 0,-1 0,0 0,1-1,-1 1,1 0,0-1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753 526,'2'0,"-4"0,2 0,0 0,0 0,0 0,0 0,0 0,0 0,0 0,0 0,-1 0,1 0,0 0,0 0,0 0,0 0,0 0,0 0,0 0,0 0,0 0,0 0,0 0,0 0,0 0,0 0,0 0,0 0,1 1,0-1,0 0,0 0,0 0,0 0,0 0,0 0,-1 1,1-1,0 0,0 0,0 0,-1 0,1 0,-1 0,1 0,-1 0,0 0,1 0,-1 0,0 0,0 0,1 0,-1 1,0-1,0 0,1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382 210,'2'0,"-4"0,2 0,0 0,0 0,0 0,0 0,0 0,0 0,0-1,0 1,0 0,-1 0,1 0,0 0,0 0,0 0,0 0,0 0,0 0,0 0,0 0,0-1,0 1,0 0,0 0,0 0,0 0,0 0,0-1,0 1,0 0,0 0,0 0,0-1,0 1,0 0,0 0,0 0,1-1,-1 1,0 0,0 0,0-1,1 1,-1 0,0 0,0-1,1 1,-1 0,0 0,1-1,0 1,-1-1,0 1,1 0,-1 0,0 0,0-1,1 1,-1 0,0 0,0 0,1 0,-1-1,0 1,0 0,1 0,-1 0,0-1,0 1,0 0,1 0,-1 0,0 0,0 0,0 0,1-1,-1 1,0 0,0 0,0 0,0 0,1 0,-1 0,0 0,0 0,0 0,0 0,1 0,-1 0,0 0,0 0,0 0,1 0,-1 0,0 0,1 0,-1 0,1 1,-1-1,1 0,-1 0,0 0,0 0,1 0,-1 0,0 0,0 0,1 0,-1 0,0 1,1-1,-1 0,0 0,0 0,0 0,1 0,-1 0,0 0,0 0,0 0,1 0,-1 0,0 1,0-1,1 0,-1 0,0 0,1 1,-1-1,0 0,0 0,1 0,-1 1,0-1,1 0,-1 1,0-1,1 1,-1-1,0 1,1-1,-1 1,0-1,1 1,-1 0,0-1,0 1,1-1,-1 1,0 0,0-1,0 1,0 0,1-1,-1 1,0 0,0-1,0 2,1-2,-1 1,0 0,0 0,0-1,0 1,0 0,1-1,-1 1,0-1,0 1,0 0,0-1,0 1,0-1,0 1,0-1,0 1,-1 0,1-1,0 1,0-1,0 1,0-1,0 1,0-1,0 1,-1-1,1 1,0-1,0 1,0 0,0-1,0 1,0-1,-1 0,1 1,0-1,0 1,0-1,0 1,-1-1,1 1,0-1,0 0,0 1,0-1,-1 1,1-1,0 0,0 0,0 1,-1-1,1 0,0 0,0 1,0-1,0 0,-1 1,1-1,-1 1,1-1,0 0,-1 0,1 0,0 1,-1-1,1 0,0 0,0 0,-1 0,1 0,0 0,-1 1,1-1,0 0,-1 0,1 0,0 0,-1 0,1 0,0 0,-1 0,1 0,0 0,-1-1,1 1,0 0,-1 0,1 0,0 0,-1 0,1 0,-1-1,1 1,-1 0,1-1,0 1,0 0,-1 0,1-1,-1 1,1-1,-1 1,1 0,0-1,0 1,-1 0,1-1,-1 1,1-1,0 1,0-1,-1 1,1-1,0 1,0-1,-1 1,1-1,0 1,0-1,-1 1,1-1,0 1,0 0,0-1,0 1,0 0,-1-1,1 1,0 0,0-1,0 1,0-1,0 1,0-1,0 1,0 0,0-1,0 0,0 1,-1-1,1 0,0 1,0-1,0 1,0 0,0-1,0 1,0 0,0-1,0 1,0 0,1 0,-1-1,0 1,0 0,0-1,0 0,0 1,0-1,0 1,0 0,0-1,0 1,0 0,0-1,1 1,-1 0,0-1,0 1,0-1,0 1,0 0,0 0,0-1,0 1,0 0,0 0,0-1,0 1,0-1,0 1,0 0,0 0,0 0,0-1,0 1,0 0,0 0,0 0,0-1,0 1,1 0,-1 0,0 0,0-1,0 1,0 0,0 0,0 0,0-1,0 1,0 0,0 0,0 0,0 0,0 0,0-1,0 1,0 0,0 0,0 0,0 0,0 0,0 0,0 0,0 0,0 0,0 0,0 0,0 0,0-1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779 538,'2'0,"-4"0,2 0,0 0,0 0,-1 0,1 0,0 0,0 0,0 0,0 0,0 0,0 0,0 0,0 0,0 0,0 0,0 0,0 0,0 0,0 0,0 0,0 0,0 0,0 0,0 0,0 0,0 0,1 0,-1 0,1 0,0 0,0 0,0 0,0 0,0 0,1 0,-1 0,0 0,-1 0,1 0,0 0,1 0,-1 1,1-1,-2 0,1 0,0 0,-1 0,1 0,0 0,-1 0,1 0,-1 0,0 0,1 0,-1 0,0 0,1 0,-1 0,0 0,0-1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794 529,'2'0,"-4"0,2-1,0 1,0 0,0 0,0 0,0 0,0 0,0 0,0 0,-1 1,1-1,0 0,0 0,0 1,-1-1,1 2,0-2,-1 2,1-1,0 0,0-1,-1 1,1 0,0 0,0-1,0 2,0-1,0-1,0 1,0-1,0 1,0-1,0 1,0-1,0 0,0 1,0-1,0 0,0 0,0 0,0 0,0 1,0-1,0 0,0 0,0 0,0 0,0 0,0 0,0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817 519,'2'0,"-4"0,2 0,0 0,0 0,0 0,0 0,0 0,0 0,0 0,1-1,-1 1,0 0,0 0,1 0,0 0,0 0,0 0,0 1,0-1,0 0,0 0,-1 0,1 1,0-1,-1 0,1 0,-1 1,1-1,-1 0,0 0,1 1,-1-1,0 0,0 1,0-1,-1 1,1-1,-1 1,0-1,0 1,0 0,0-1,0 0,0 1,0-1,-1 1,2-1,-1 0,1 0,0 0,-1 0,1 0,0 0,0 0,0 0,0 0,0 0,0 0,0 0,0 0,0 0,0 0,1 0,-1 0,1 1,0-1,0 0,0 0,0 1,0 0,0-1,0 0,0 1,-1-1,1 1,-1-1,0 1,1-1,-1 1,0 0,0-1,0 1,0-1,0 1,-1 0,0 0,0 0,1 0,-1-1,0 1,-1-1,1 1,0-1,0 0,0 1,0-1,0 0,0 0,1 0,-1 0,1 0,0 0,-1 0,1 0,-1 0,1 0,0 0,0 0,0 0,0 0,-1-1,1 1,0 0,0 0,0 0,0 0,0 0,0 0,0 0,0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576 618,'2'0,"-4"0,2 0,0 0,0 0,0 0,0 0,0 0,0 0,0 1,1-1,1 0,-1 0,1 0,0 1,0-1,0 0,1 0,-1 1,1-1,0 0,-1 0,1 0,-1 1,0-1,0 0,-1 0,1 0,0 1,-1-1,1 0,-1 0,0 0,0 0,0 0,0 0,0 1,0-1,0 0,-1 0,1 0,-1-1,1 1,-1 0,0 0,1-1,0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630 609,'2'0,"-4"0,2 0,0 0,0 0,0 0,0 0,1 0,-1 1,0-1,1 0,0 1,-1 0,1-1,-1 0,0 1,1-1,-1 0,0 0,0 1,1-1,-1 1,0-1,0 1,0-1,0 1,0 0,0-1,0 1,0-1,-1 1,1-1,0 1,-1 0,1-1,-1 1,0 0,0 0,0-1,1 1,-1-1,0 1,1-1,-1 0,1 1,0-1,-1 0,1 0,0 0,0 1,0-1,-1 0,1 0,0 0,0 0,0 0,0 0,0 0,0 0,0 0,-1 0,1 0,0 1,0-1,0 0,0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690 623,'2'0,"-4"0,2 0,0 0,0 0,0 0,0 0,0 0,0 0,0 0,0 0,0 0,0 0,0 0,0 1,1-1,-1 0,0 0,0 0,0 0,0 0,0 0,1 0,-1 1,1-1,0 0,-1 0,1 0,-1 0,1 0,0 0,0 0,0 0,0 0,0 0,-1 0,0 0,1 0,-1-1,0 1,0-1,1 1,-1 0,0-1,0 1,0 0,-1-1,1 1,0-1,0 1,-1-1,1 1,0-1,-1 1,1-1,-1 1,1-1,-1 0,0 1,1-1,-1 1,1-1,0 1,-1-1,0 0,1 1,0-1,0 1,-1-1,1 1,0-1,0 1,-1-1,1 1,0-1,0 0,0 0,1 0,-1 0,0 1,1-1,-1 1,0-1,0 1,1-1,-1 1,0 0,0-1,0 1,1 0,-1 0,0 0,0-1,0 1,0 0,0 0,0 0,1 0,0-1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701 594,'2'0,"-4"0,2 0,0 0,0 0,0 0,0 0,0 0,0 0,1 0,0 0,0 0,0 0,0 0,0 0,0 1,1-1,-1 0,0 0,0 0,0 0,0 0,-1 0,2 0,-2 0,1 1,-1-1,0 0,1 0,-1 0,1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1064 154,'2'0,"-4"0,2 0,0 0,0 0,0 0,0 0,0 0,0 0,0 0,1 0,-1 0,0 0,0 0,1 0,-1 0,1 0,-1 0,0-1,1 1,-1 0,0 0,1 0,-1-1,1 0,-1 1,0-1,1 1,-1-1,0 1,0-1,0 0,0 0,0 1,0 0,0 0,0 0,0-1,0 1,0 0,-1 0,1 0,0 0,-1-1,1 1,-1 1,0-1,0 0,0 1,0-1,1 0,-1 1,0 0,0 0,1-1,0 1,-1 0,1-1,0 1,0 0,0-1,0 1,0 0,0-1,1 1,-1 0,0-1,1 1,-1-1,0 1,1-1,0 1,-1-1,1 0,0 1,0-1,0 0,-1 1,2-1,-1 0,1 0,-1 0,0 0,-1 0,1 0,0 0,-1 0,1 0,-1 0,1-1,-1 1,0 0,1 0,-1 0,0 0,0 0,1-1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731 601,'2'0,"-4"0,2 0,0 0,0 0,0 0,0 0,0-1,0 1,0 0,0 0,0 0,0 0,0-1,0 1,0 0,0 0,0 0,0 0,0 0,0 0,0 0,0 0,0 0,0 0,0 0,0 0,0 2,0-1,-1-1,1 1,0 0,-1 1,0 0,1-1,-1 0,1 0,-1 1,1-1,-1 1,0-2,1 1,0 0,0 0,-1 0,1 0,0-1,0 1,0 0,0-1,0 1,0 0,0 0,0-1,0 1,0-1,0 1,0-1,0 0,0 1,0-1,0 0,0 1,0-1,0 0,1 1,-1-1,0 0,0 0,0 0,0 1,0-1,1 0,-1 0,0 1,0-1,0 0,1 0,-1 0,1 1,-1-1,0 0,1 0,-1 0,0 0,1 0,-1 0,0 0,1 0,-1 0,1 0,-1 0,0 0,1-1,-1 1,1 0,0-1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737 612,'2'0,"-4"0,3 0,-1 0,0 0,0 0,0 0,0 0,0 0,0 0,0 0,0 0,0 0,0 0,0 0,-1 0,0 0,0 0,-1 0,1 0,0 0,0 0,-1 0,2 0,-1 0,0 0,0 0,0-1,1 1,-1 0,1 0,-1 0,1 0,0 0,0 0,0 0,-1 0,1 0,0 0,0 0,-1 0,1 0,0 0,0 0,0 0,0 0,0 0,0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754 625,'2'0,"-4"0,2 0,-1-1,1 1,0 0,0 0,0 0,0 0,0 0,0 0,0 0,0 0,0 0,0 0,1 0,-1 0,1 0,0 0,0 0,-1 0,2 0,0 0,-1 0,0 0,1 0,-1 0,-1 0,2 0,-1 0,-1 0,1 0,-1 0,0 1,0-1,1 0,-1 0,0 0,0 0,1 0,-1 0,0 0,0 0,0 0,0-1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768 615,'2'0,"-4"0,2 0,0 0,0 0,0 0,0 0,-1 1,1 1,0-2,0 1,-1 0,1 0,0 0,0 0,-1 0,1 0,0 0,0-1,0 1,0-1,0 1,-1 0,1 0,0-1,0 0,0 1,0-1,0 0,0 0,0 0,0 0,0 0,0 0,0 0,0 0,0 0,0 0,0 0,0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808 606,'2'0,"-4"0,2 0,0 0,0 0,0 0,0-1,0 1,0 0,0 0,0 0,0 0,0 1,-1-1,0 1,0 0,0 0,0 0,0 0,0 0,-1 0,1 1,0-1,0 1,0-1,0 0,-1 2,2-2,-1 0,0 1,1-1,0 0,-1 0,1 0,0 0,0-1,0 2,0-2,0 1,0-1,0 1,0-1,1 0,-1 1,0-1,0 0,0 0,0 0,1 1,-1-1,0 0,1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802 623,'2'0,"-4"0,2 0,0 0,0 0,0 0,0 0,0 0,0 0,0 0,0 0,1 0,-1 0,1 0,-1 0,1 0,0 0,1 0,-2 0,1 0,0 1,0-1,-1 0,1 0,0 0,-1 0,0 0,1 0,-1 0,0 0,1 0,-1 0,0 0,0 0,1 0,-1 0,0 0,0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832 614,'2'0,"-4"0,2 0,0-1,0 1,1 0,-1 0,1 0,-1 0,0 0,1 0,-1 0,0 0,1 1,-1-1,0 0,1 0,-1 1,0-1,0 0,0 1,0-1,0 1,0 0,-1-1,1 1,-1 0,1 0,-1 0,0 0,1 0,-1-1,0 1,1 0,-1-1,1 1,0-1,-1 2,1-2,-1 1,1-1,0 0,0 1,0-1,0 0,0 1,0-1,0 1,1-1,-1 0,0 0,1 1,-1-1,1 0,0 1,-1-1,1 0,-1 0,1 0,0 0,-1 0,1 0,1-1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854 607,'2'0,"-4"0,2 0,0 0,0 0,0 0,0 0,0 0,0 0,0 0,0 0,0 0,0 0,1 0,-1 0,1 1,-1-1,0 0,1 1,-1 0,0-1,1 1,-1 1,0-1,1 2,-1-2,0 1,0-1,-1 0,1 2,-1-2,1 1,-1-1,0 1,1-1,-1 0,0 1,0-1,0 0,0 0,0 0,0 0,0 0,0 0,0 0,-1 0,2-1,0 1,-1-1,1 0,0 0,0 0,-1 0,1 0,0 1,0-1,0 0,0 0,-1 0,1 0,0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1051 501,'2'0,"-4"0,2 0,0 0,0 0,0 0,0 0,0-1,0 1,0 0,0 0,0 0,0 0,0 0,0 0,1-1,-1 1,0 0,0 0,0 0,0 0,0 0,0-1,0 1,0 0,0 0,0 0,1 0,-1 0,0 0,0 0,0 0,0 0,0 0,0-1,0 1,0 0,0 0,0 0,0 0,0 0,0 0,0 0,0 1,0-1,0 1,0-1,0 1,0 0,0 0,-1 0,1 0,0 0,0 0,-1-1,1 1,0 0,0-1,-1 1,1 0,0-1,-1 1,1 0,0-1,-1 1,1 0,0 0,-1 0,1-1,0 1,-1-1,1 0,0 1,0-1,-1 1,1-1,0 0,0 1,0-1,0 1,-1-1,1 0,0 1,0-1,0 0,0 0,0 1,0-1,0 1,0-1,0 0,0 0,0 1,0-1,0 0,0 0,0 1,0-1,0 0,1 1,-1-1,0 0,0 1,1-1,-1 0,0 0,1 0,-1 1,1-1,-1 0,0 0,1 0,-1 0,1 1,-1-1,0 0,1 0,-1 0,1 0,-1 0,0 0,1 0,-1 0,1 0,-1-1,1 1,-1 0,0 0,1 0,-1-1,1 1,0-1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1055 510,'2'0,"-3"0,1 0,0 0,1 0,-1 0,0 0,1 0,-1 0,0 0,1 0,-1 1,0-1,1 0,-1 0,0 0,0 0,1 0,-1 0,0 0,0 0,0 0,0 0,0 0,0 0,1 0,-1 0,0 0,0 0,0 0,0 0,0 0,0 0,0 0,0 0,0 0,0 0,0 0,0 0,0 0,0 0,-1 0,0 0,-1 0,1 0,0 0,0 0,0-1,0 1,0 0,-1 0,1 0,1 0,-1-1,0 1,1 0,-1 0,1 0,0 0,-1 0,1 0,0 0,0 0,-1 0,1 0,0 0,0 0,0 0,0 0,0 0,-1 0,1 0,0 0,0 0,0 0,0 0,0 0,-1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1112 131,'2'0,"-4"0,2 0,0 0,0 0,0 0,0 0,0 0,0 0,0 0,0 0,0 0,0 0,0 0,0 0,0 0,0 0,0 0,0 0,0 1,0 0,0 0,0 1,-1 1,1 0,0-2,0 1,-1 0,1-1,0 1,0 0,0-1,0 0,0 1,0-1,-1 0,1 1,0-1,0 1,0-1,1 0,-1 0,0-1,0 0,0 1,0-1,0 0,0 0,0 1,0-1,0 0,0 0,0 0,0 0,0 0,0 0,0 0,0 0,0 0,0 0,0 0,0 0,0-1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1026 508,'2'0,"-4"0,3 0,-1-1,0 1,0 0,0 0,0 0,0 0,0 0,0 0,0 0,0 0,0 0,0 0,0 0,0 0,0 0,0 0,0 0,-1 0,1 0,-1 0,-1 1,1-1,0 1,0-1,-1 1,1-1,0 1,1-1,-1 0,0 1,0-1,1 0,-1 1,1-1,-1 1,0-1,1 0,0 0,-1 0,1 0,0 1,0-1,-1 0,1 0,0 0,0 0,0 1,0-1,0 0,0 1,0-1,0 1,0-1,0 1,0-1,1 1,-1 0,1-1,-1 1,1 0,-1 0,1 0,-1-1,1 1,-1 0,1-1,-1 1,1 0,0 0,0 0,-1 0,0-1,0 0,1 1,-1-1,0 0,0 0,0 0,1 1,-1-1,0 0,0 0,0 0,0 0,0 0,1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998 525,'2'0,"-5"0,3 0,0 0,0 0,0 0,0 0,0 0,0 0,0 0,0 0,0 0,0 0,0 0,0 0,0 0,0 0,0 0,0 1,0-1,0 0,0 0,0 1,1-1,-1 1,0-1,1 1,-1-1,1 1,-1 0,1-1,0 1,-1 0,0-1,1 1,-1-1,1 1,-1-1,1 1,-1-1,0 0,0 0,1 1,-1-1,0 0,0 0,0 0,0 0,0 0,0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1095 508,'2'0,"-4"0,2 0,0 0,0 0,0 0,0 0,0 0,0 0,0 0,0 0,0 0,0 0,0 0,0 0,-1 1,0 0,0-1,0 1,0 0,-1 0,0 0,0 0,-1 1,0-1,0 0,2 0,0-1,0 1,0-1,0 0,1 0,0 1,-1-1,1 0,0 0,-1 0,1 0,0 1,0-1,0 0,0 0,0 0,0 0,0 0,0 0,0 0,0 0,0 1,0-1,0 0,1 1,-1-1,0 1,1 0,0-1,0 1,-1 0,1 0,0 0,0 0,0-1,0 1,-1 0,1-1,1 2,-1-1,-1-1,1 1,-1-1,1 0,-1 1,0-1,0 0,1 0,-1 0,0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1055 527,'2'0,"-4"0,2 0,0 0,0 1,0-1,0 0,0 0,0 0,0 1,0-1,0 1,1-1,-1 1,0-1,1 1,-1 0,1-1,-1 1,1 0,-1-1,1 1,-1-1,0 1,1-1,-1 0,0 1,0-1,1 0,-1 0,0 0,0 0,0 0,0 1,0-1,1 0,-1 0,0 0,0 0,0 0,0 0,0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963 507,'2'0,"-4"0,3 0,-1-1,0 1,0 0,0 0,0 0,1 0,-1 0,0 0,0-1,1 1,-1 0,0 0,0 0,0 0,1 0,-1 0,0 0,0 0,1-1,-1 1,0 0,1 0,-1 0,1 0,-1 0,1 0,-1 0,1 0,-1 0,0 0,1 0,-1 0,1 0,-1 0,0 0,1 0,-1 0,1 0,-1 0,1 0,-1 0,0 0,1 1,-1-1,1 0,-1 1,0-1,1 1,-1 0,0-1,1 1,-1 0,0 0,0-1,0 1,0 0,0-1,0 1,0-1,0 1,0 0,0-1,0 1,0-1,0 1,-1 0,1-1,0 1,0 0,-1-1,1 1,0-1,0 1,-1-1,1 1,0-1,0 0,-1 1,1-1,0 1,-1-1,1 1,0-1,-1 0,1 1,0-1,0 0,-1 0,1 1,0-1,-1 0,1 1,0-1,0 0,-1 0,1 1,0-1,0 0,-1 0,1 0,0 0,-1 1,1-1,0 0,0 0,-1 0,1 0,0 0,0 0,-1 1,1-1,0 0,0 0,-1 0,1 0,0 0,-1 0,1 0,0 0,0 0,0 0,-1 0,1 0,0 0,-1 0,1 0,0 0,-1 0,1 0,0 0,-1 0,1 0,0 0,-1 0,1 0,-1 0,1 0,0-1,-1 1,1 0,0 0,-1 0,1 0,0 0,0 0,-1-1,1 1,0 0,0 0,0 0,-1 0,1 0,0-1,0 1,0 0,0 0,-1-1,1 1,0 0,0 0,0-1,0 1,0 0,-1 0,1-1,0 1,0 0,0 0,0-1,0 1,0 0,0 0,0-1,0 1,0 0,0-1,-1 1,1 0,0 0,0 0,0-1,0 1,0 0,0 0,0 0,0-1,0 1,0-1,0 1,0 0,0 0,0-1,0 1,0 0,0 0,0-1,0 1,0 0,0 0,1 0,-1-1,0 1,0 0,0 0,0 0,0 0,0 0,0-1,0 1,0 0,0 0,0 0,0 0,0-1,0 1,0 0,0 0,0 0,0-1,0 1,0 0,0 0,1 0,-1-1,0 1,0 0,0 0,0-1,0 1,0 0,1 0,-1-1,0 1,0 0,0-1,0 1,1 0,-1 0,0-1,0 1,1 0,-1-1,0 1,0 0,0-1,1 1,-1 0,0 0,0 0,0 0,0-1,1 1,-1 0,0 0,0 0,0 0,0 0,0 0,0-1,0 1,0 0,1 0,-1 0,0 0,0 0,0 0,0 0,0 0,0 0,0 0,0 0,0-1,1 1,-1 0,0 0,0 0,0 0,0 0,1 0,-1 0,1-1,-1 1,0 0,1 0,-1 0,0 0,1 0,-1 0,0-1,1 1,-1 0,0 0,0 0,0 0,1 0,-1 0,0 0,0 0,0 0,0 0,0 0,0 0,0 0,1 0,-1 0,2 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1128 508,'2'0,"-4"0,2 0,0 0,0 0,0 0,0 0,0 0,0 0,0 0,0 0,0 0,0 0,0 0,0 0,0 0,0 0,-1 0,1 0,0 0,0 0,-1 0,1 0,0 0,0 0,-1 1,1-1,0 0,0 0,0 0,0 0,0 0,0 0,-1 0,1 0,0 0,0 0,0 0,0 0,0 0,0 0,0 0,0 0,0 0,0 0,0 0,0 0,0 0,0-1,1 1,-1 0,0 0,0-1,0 1,1 0,-1 0,0 0,0-1,0 1,1 0,-1 0,0 0,0-1,0 1,0 0,0 0,0 0,0 0,1 0,-1 0,0 0,0 0,0 0,0 0,0 0,0 0,0 0,0 0,0 0,0 0,0 0,0 1,0-1,0 1,0 0,0 0,0 0,0 0,0 0,-1 0,1 0,0 0,0 0,0 0,-1 0,1 0,0 0,-1 1,1-1,0 0,0 0,0-1,-1 2,1-2,0 1,0-1,0 1,0-1,-1 1,1-1,0 1,0-1,0 0,0 1,0-1,0 0,0 0,0 0,0 0,0 1,0-1,0 0,0 0,0 0,0 0,0 0,0 0,0 0,-1 0,1 1,0-1,0 0,1 0,-1 0,0 0,0 0,0 0,0 0,0 0,0 0,0 0,1 1,-1-1,0 0,0 0,0 0,1 0,-1 0,0 0,0 0,0 0,1 0,-1 0,0 0,1 0,-1 0,0 0,0 0,0 0,0 0,0 0,1 0,-1 0,0 0,0 0,0 0,1 0,-1 0,0 0,0 0,0 0,0 0,0 0,0 0,0 0,0 0,0 0,0 0,0 0,0 0,0 0,-1 0,0 0,0-1,0 1,0 0,0 0,1 0,-1 0,-1-1,2 1,-1 0,1 0,0 0,-1 0,1 0,0 0,-1 0,1 0,0 0,0 0,-1 0,1 0,0 0,0 0,0 0,0 0,0 0,0 0,0 0,0 0,-1 0,1 0,0 0,0 0,0 0,0 0,0 0,0 0,0 0,0 0,0 0,0 0,0 0,0 0,0 0,0 0,0 0,0 0,0 0,1-1,-1 1,0 0,0 0,0 0,0 0,0 0,0 0,0 0,0 0,0 0,0 0,0 0,0 0,1 0,-1 0,0 0,0 0,0 0,0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970 537,'0'-1,"0"1,0 0,0 0,0 0,0 0,0 0,0 0,0 0,0 0,0 0,0 0,0 0,0 0,0 0,0 0,-1 1,1-1,0 1,0-1,0 1,0 0,0 0,-1 1,1 0,0-1,-1 0,1 0,0 0,0 0,-1 1,1-1,0-1,0 2,0-1,-1 1,1-2,0 1,0-1,0 0,0 1,0-1,0 1,0-1,0 0,0 0,0 1,0-1,0 0,0 0,0 0,0 0,0 0,0 1,0-1,0 0,0 0,0 0,0 0,0 0,0 0,0 0,0 0,0 0,0 0,0 0,0 0,0 0,1-2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969 537,'2'0,"-4"0,2 0,0-1,0 1,0 0,0 0,0-1,0 1,0 0,0 0,0 0,0 0,0 0,0 0,0 0,0 0,0 0,0 0,0 0,0 0,0 0,0 0,0 0,0 0,0 0,0 1,1 0,-1 0,1-1,-1 1,0 0,1-1,-1 1,0-1,1 1,-1-1,0 1,1-1,-1 0,0 1,0-1,0 0,1 0,-1 1,0-1,0 0,0 0,0 0,0 0,0 0,0 0,0 0,0 0,0 0,0 0,0 0,0-1,0 1,0 0,0-1,0 1,0 0,0-1,0 1,0 0,0 0,0-1,-1 1,1 0,0 0,0 0,0-1,0 1,0 0,0 0,0-1,-1 1,1 0,0 0,0 0,0 0,-1 0,1 0,0 0,-1-1,0 1,0 0,1 0,-1 1,0-1,1 0,-1 0,0 0,1 0,-1 0,1 0,-1 0,1 0,0 0,-1 0,1 1,0-1,-1 0,1 0,0 0,0 0,0 0,0 0,-1 0,1 0,0 0,0 0,0 0,0 0,0 0,0 0,0 0,0 0,0 0,-1 0,1 0,0 0,0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834 472,'-1'0,"1"0,-1 0,0 0,-1 0,1 0,-2-1,-2 1,2 0,0-1,0 1,0 0,0-1,0 1,0 0,-2-1,2 1,2 0,-1 0,1 0,0 0,1 0,-1 0,1-1,-1 1,1 0,0 0,-1 0,1 0,0 0,0 0,0 0,0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832 564,'2'0,"-4"0,2 0,0 0,0 0,0 0,0 0,0 0,0 0,0 0,0 0,-1 0,1 0,-1 1,0-1,0 0,0 0,-2 0,2 0,-1 0,0 0,-1 0,1 0,0 0,0 0,0 0,0 0,0 0,1 0,-1 0,1 0,-1 0,1 0,0 0,0 0,1 0,-1 0,1 0,-1 0,1 0,0 0,0 0,0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239 218,'2'0,"-4"-1,2 1,1 0,0 0,-1 0,2 0,-2 0,0 0,1 0,-1 0,1 0,-1 0,0 0,1 0,-1 0,0 0,1 0,-1 0,0 0,1-1,-1 1,0 0,0 0,1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1104 140,'2'0,"-4"0,2 0,0 0,1-1,-1 1,0 0,0 0,1-1,-1 1,1 0,0-1,0 1,0 0,0-1,0 1,0 0,0-1,0 1,1 0,-1 0,0 0,0 0,0 0,0 0,-1 0,1 0,-1 0,1 0,0 1,-1-1,1 0,-1 1,0-1,0 1,0-1,1 1,-1 0,0 0,-1-1,1 1,0 0,0-1,-1 1,1-1,-1 1,-1 0,1-1,0 1,1-1,-1 0,0 0,1 1,-1-1,0 0,1 0,-1 0,1 0,0 0,-1 0,1 0,0 0,0 0,-1 0,1 0,0 0,0 0,-1 0,1 0,0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867 654,'2'0,"-4"0,2-1,0 1,0 0,0 0,0 0,0 0,0 0,0 0,0 0,0 0,0 0,0 0,-1 0,0 0,-2-1,1 1,-1 0,1-1,-1 1,0 0,0-1,1 1,-6-1,5 1,1 0,1-1,-1 1,1 0,-1 0,1-1,0 1,0 0,0 0,0 0,1 0,0 0,-1 0,1 0,0-1,0 1,-1 0,1 0,0 0,0 0,0 0,0 0,-1 0,1 0,0 0,0 0,0 0,0 0,0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838 475,'2'0,"-5"0,3 0,0 0,0 0,-1 1,1-1,-2 1,1-1,0 1,1-1,-1 0,0 0,1 0,-1 0,0 0,0 1,1-1,-1 0,0 0,0 0,-1 0,2 0,-1 0,0 0,0 0,0 0,0-1,1 1,-1 0,0 0,0 0,1-1,-1 1,0 0,1 0,-1-1,1 1,-2-1,2 1,-1-1,1 1,-1-1,1 1,-1-1,0-1,0 1,0-1,1 2,-1-1,1 0,0 0,-1 0,1 1,0-1,-1 0,1 1,0-1,0 0,-1 1,1-1,0 0,0-1,0 2,-1-1,1 0,0 0,0 1,0-1,0 0,0-1,0 1,0 0,0 1,0-1,0 0,0 0,0 0,0 0,0 0,0 1,0-1,0 0,0 1,1-1,-1 0,0 1,0-1,0 0,0 0,0 0,0 1,0-1,1 0,-1 0,0 1,0-1,0 0,0 0,1 0,-1 1,0-1,0 0,0 1,1-1,-1 0,0 0,0 0,1 1,-1-1,0 0,0 1,1-1,-1 0,0 0,1 1,-1-1,1 0,-1 0,0 1,0-1,1 0,-1 0,1 1,-1-1,0 1,1-1,-1 1,1-1,-1 1,0 0,1-1,-1 1,0-1,1 1,-1 0,1-1,-1 1,1 0,-1-1,0 1,1-1,0 1,-1 0,1-1,0 1,0-1,-1 1,1 0,-1 0,2-1,-1 1,-1 0,1 0,-1 0,1 0,-1 0,2 0,-1 0,-1 0,1 0,-1 1,2-1,-2 0,1 0,0 1,-1-1,1 0,0 1,0-1,-1 1,1-1,0 1,0 0,-1-1,1 1,0 0,-1 0,1-1,0 1,-1 0,1 0,-1 0,1 0,-1 0,1 0,-1 0,0 0,1 0,-1 0,0 1,1-1,-1 0,0 0,0 1,1-1,-1 0,0 1,0-1,0 0,0 1,0-1,0 0,0 1,0-1,0 0,0 1,0-1,0 0,0 1,-1-1,1 0,0 0,-1 1,1-1,-1 0,1 1,-1 0,1-1,-1 1,1-1,-1 0,0 0,1 0,-1 1,1-1,-1 0,0-1,0 2,1-1,0-1,-1 1,1-1,-1 1,1-1,-1 1,1 0,-1-1,1 0,0 0,-1 1,1-1,0 0,-1 0,1 1,0-1,0 0,0 0,0 0,0 0,1 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853 552,'2'0,"-4"0,2 0,0 1,0-1,0 0,-1 1,1-1,0 1,-1-1,1 1,-1 0,1-1,-1 2,0-2,0 2,0-1,0 0,0 0,0 0,-1 0,1 1,0-2,-1 1,1 0,0 0,0-1,0 1,0-1,1 0,-1 0,0 1,1-1,-1 0,0 0,-1 1,2-1,-1 0,0 1,0-1,1 0,-1 0,0 0,1 0,-2 0,2 0,-1 0,1 0,-1 0,1 0,-1 0,0 0,1 0,-1 0,0 0,1 0,-1 0,1-1,-1 1,0 0,0-1,0 1,1 0,-1-1,0 1,1 0,-1-1,1 1,-1 0,0-1,1 1,-1 0,1-1,-1 1,0-1,1 1,-1-1,0 1,1-1,-1 1,0-1,1 1,-1-1,0 0,0 0,1 1,-1-1,0-1,1 2,-1-1,1 0,-1 0,1 0,-1 1,1-1,0 0,-1 0,1 1,0-2,-1 0,1 2,0-1,-1 0,1 0,0 0,0 0,0 0,0-1,0 1,0 0,0 0,0 0,0 1,0-1,0 0,0-1,1 0,-1 1,1 0,-1 0,1 0,-1 0,1 0,-1 0,1-2,0 2,-1 0,1 0,-1 0,1 0,0-1,-1 1,1 0,0 0,-1 1,1-1,-1 0,1 1,-1-1,0 1,1-1,0 0,-1 1,1-1,-1 0,1 0,-1 1,1 0,-1-1,1 1,-1-1,1 1,-1 0,0 0,1 0,-1-1,1 1,-1 0,1 0,-1 0,1 0,-1-1,1 1,0 0,-1 0,1 0,0 0,0 0,-1 0,1 0,0 0,0 0,0 0,0 0,0 1,0-1,0 0,-1 0,2 0,-1 1,0-1,1 1,-1-1,0 0,0 1,-1-1,1 0,1 1,-1-1,-1 1,1-1,1 1,-1 0,0-1,0 1,0 0,0 0,0 1,0-1,0 1,-1 0,0-1,1 0,-1 0,0 1,0-1,1 1,-1-1,0 1,-1-1,1 1,0 2,-1-3,1 1,-2 2,2-2,-1-1,0 1,0-1,0 1,0-1,1 0,-1 1,0-1,0 0,0 0,0 0,1-1,-2 2,2-2,-1 1,0-1,1 1,-1-1,-2 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829 664,'2'0,"-5"0,2 0,0 0,1 0,-1 0,0 0,0 0,0 0,0 0,-1 0,1 0,0 0,0 0,0 0,-2-1,2 1,0 0,0-1,-2 1,2-1,0 1,0-1,-2 0,2 0,0 0,0 1,0-1,0 0,0 0,0 0,0 0,0 1,0-2,-1 0,1 0,0 0,1 1,0 0,-1 1,1-1,0 0,-1 0,1 0,0 0,0 0,0 0,-1-1,1 1,0 1,0-1,0-1,0 1,1-1,-1 2,0-1,0 0,1 0,-1 0,0 0,0 1,1-2,0 1,-1 0,1 0,-1-1,1 2,-1-1,1 0,-1 1,1-1,-1 0,1 1,0-2,0 0,0 1,0 0,0 0,0 0,-1 0,1 1,0-1,0 0,-1 0,1 1,0-1,-1 1,1-1,0 0,-1 1,1-1,-1 1,1 0,-1-1,1 1,0-1,-1 1,1-1,-1 1,1-1,-1 1,1 0,0-1,-1 1,1-1,0 1,0-1,0 0,-1 1,1 0,0-1,-1 1,1-1,0 1,-1 0,1-1,1 0,-1 1,0-1,-1 1,1-1,0 1,1 0,-1-1,1 1,0 0,-1-1,2 1,-2 0,2-1,-2 1,2 0,-2 0,0 0,0 0,0 0,0 0,1 1,-1-1,0 0,0 1,0-1,0 0,0 1,1 0,-1-1,0 1,0-1,1 2,-1-1,0 0,0 0,1 0,-2 0,1 0,0 1,0-1,0 0,-1 0,1 0,-1 0,1 0,-1 0,0 0,1 0,-1 0,0 0,0 1,1 0,-1-1,0 0,0 0,0 0,0 1,-1-1,1 0,0 0,0 0,-1 0,1 1,0-1,-1 0,1 0,-1 0,0 1,1-1,-1 0,0 0,1 0,-2 2,1-1,0-1,0 0,0 0,0 1,0-1,0 0,0 0,0-1,0 1,1 0,-1 0,0-1,0 2,0-2,0 1,1-1,-1 1,0 0,1-1,-1 0,0 1,1-1,-1 0,1 1,-1-1,0 0,0 1,0-1,1 0,-1 0,0 1,0-1,0 0,0 0,1 0,-1 1,0-1,1 0,-1 0,1 0,-1 0,1 0,0 0,-1 0,1 0,-1 0,1 0,0 0,-1 0,1 0,0 0,0 0,-1 0,1 0,-1 0,1 0,0 0,0 0,0 0,0 0,0 0,0 0,0 0,0 0,-1 0,1 0,0 0,0 0,0 0,-2-1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460 257,'2'0,"-4"0,2 0,0 0,0 0,0 0,0 0,0 0,1 0,-1 0,0 0,0 0,0 0,0 0,0 0,0 0,0 0,0 0,0 0,0 0,0 0,0 0,0 0,-1 0,1 0,-1 0,-1 0,1 0,0 0,-1 0,1 0,-1 0,-1 0,1 0,-1 0,1 0,0 0,1 0,-1 0,0 0,1 0,-2 0,-1 0,2 0,0 0,0 0,0 0,-1 0,1 0,-1 1,1-1,0 0,0 0,-1 0,1 0,0 0,-1 1,-1-1,2 0,0 0,1 0,-1 0,0 0,0 0,0 0,-2 0,3 0,-1 0,1 0,-1 0,1 0,0 0,0 0,0 0,0 0,0 0,1 0,-1 0,0-1,0 1,0 0,0 0,1 0,-1 0,1 0,-1 0,1 0,-1 0,1-1,0 1,-1 0,1 0,0 0,0 0,0 0,0 0,0 0,0 0,-1 0,1 0,0 0,0 0,0 0,0 0,0 0,0 0,0 0,0 0,0 0,0 0,0 0,2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1136 548,'2'0,"-4"0,2 0,0 0,0 0,0 0,0 0,0 0,0 0,0 0,0 0,0 0,0 0,0 0,0 0,0 0,0 0,0 0,0 0,-1 0,0 0,-1 0,1-1,-1 1,1 0,-2-1,2 1,-1 0,1 0,0-1,0 1,0 0,-1 0,1-1,1 1,-1 0,1 0,0 0,0 0,-1 0,1 0,0 0,0 0,0 0,-1 0,1 0,0 0,0 0,0 0,0 0,0 0,0 0,0 0,0 0,0 0,0 0,-1 0,1 0,0 0,0 0,0 0,0 0,0 0,0 0,0 0,0 0,0 0,0 0,0 0,0-1,0 1,0 0,0 0,0 0,0 0,0 0,0 0,0 0,0 0,0 0,0 0,0 0,0 0,0 0,0 0,-1 0,1 0,0 0,0 0,0 0,0 0,0 0,0 0,0 0,0 0,0 0,0 0,0 0,0 0,0 0,0 0,0 0,0 0,0 0,0 0,0 0,0 0,0 0,0 0,0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1133 556,'2'0,"-4"0,2 0,0 0,0 0,0 0,0 0,1 0,-1 0,0 0,0 0,0 0,0 0,0 0,0 0,0 0,1 0,-1 0,0 0,0 0,0 0,0 0,0 0,0 1,1-1,-1 0,0 0,0 0,0 0,0 0,0 0,0 0,0 0,0 0,0 0,0 0,0 0,0 0,0 0,-1 0,-1 0,0-1,0 1,1 0,-1 0,1-1,-1 1,1 0,-1-1,1 1,-2 0,2-1,1 1,-1 0,0 0,1 0,0 0,-1 0,1 0,-1 0,1 0,0 0,0-1,0 1,-1 0,1 0,0 0,0 0,0 0,0 0,-1 0,1 0,0 0,0 0,0 0,0 0,0 0,0 0,0 0,0 0,0 0,0 0,-1 0,1 0,0 0,0 0,0 0,0 0,0 0,0 0,0 0,0 0,0 0,0 0,0 0,0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623 240,'2'0,"-4"0,2 0,0 0,0 0,0 0,0 0,0 0,0 0,0 0,0 0,0 0,0 0,0 0,0 0,0 0,0 0,0 0,0 0,0 0,0 1,0-1,-1 2,1-1,0 0,-1 1,1-1,-1 0,1 0,0 1,0-1,-1 0,1 0,0 1,0-1,-1 0,1 1,0-2,0 1,0 0,0-1,0 1,0-1,-1 1,1-1,0 0,0 0,0 0,0 0,0 1,0-1,0 0,0 0,0 0,0 0,0 0,0 0,0 0,0 0,0 0,0 0,0 0,0 0,0 0,0 0,0 0,0 0,0 0,1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624 238,'2'0,"-4"0,2 0,0 0,0 0,0 0,0 0,0 0,0 0,0 0,0 0,0-1,0 1,0 0,0 0,0 0,0 0,0 0,0 0,0 0,0 1,0-1,0 0,0 1,1-1,-1 1,0-1,1 1,-1-1,0 1,1-1,-1 1,0-1,1 1,-1-1,0 0,0 0,0 1,0-1,1 0,-1 0,0 0,0 1,0-1,0 0,0 0,0 0,0 0,0 0,0 0,0 0,0 0,0 0,0 0,0 0,0 0,0 0,0 0,0 0,0 0,0 0,-1-1,1 1,0-1,-1 1,1 0,0-1,-1 1,1-1,0 1,0 0,0 0,-1-1,1 1,0 0,0 0,0 0,-1-1,1 1,0 0,0 0,0 0,0 0,0 0,-1 0,1 0,-1 0,1 0,0 0,-1 0,1 0,-1 0,1 1,-1-1,1 0,0 0,-1 0,1 0,0 0,-1 1,0-1,1 0,0 0,0 0,0 1,-1-1,1 0,0 0,0 0,0 0,0 0,0 0,0 0,0 0,-1 0,1 0,0 0,0 0,0 0,0 0,0 0,0 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671 238,'2'0,"-4"0,2 0,0 0,0 0,0 0,0 0,0 0,0 0,0 0,0 0,0 0,0 0,0 0,0 0,-1 1,1-1,0 0,0 0,0 1,0-1,0 1,0-1,0 1,0-1,0 1,0 0,0-1,1 1,-1 0,0 1,0-1,0 0,0 0,0-1,0 1,0 0,0-1,0 1,0 0,0 0,0-1,0 1,0 0,0-1,0 1,0-1,0 1,0-1,0 0,0 1,0-1,0 0,0 0,0 1,0-1,0 0,0 0,0 1,0-1,0 0,0 0,-1 0,1 0,0 0,0 0,0 0,0 0,0 0,0 0,0 0,0 0,0 0,0 0,0 0,0 0,0 0,0 0,0 0,0 0,1-1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1134 149,'2'0,"-4"0,2 0,0 0,0 0,0-1,0 1,0-1,1 0,-1 1,0-1,1 1,-1 0,1-1,-1 1,1 0,-1-1,1 1,0 0,0 0,0 0,-1 0,1 0,0 0,-1 0,1 0,-1 0,0 1,1-1,-1 0,0 1,1-1,-1 1,0-1,0 1,0-1,0 1,0 0,0-1,0 1,0 0,0-1,-1 1,1-1,0 1,-1 0,1-1,-1 1,0-1,0 1,1-1,-1 0,0 0,0 0,1 1,-1-1,0 0,1 0,-1-1,1 1,-1 0,1 0,-1 0,1 0,0-1,0 1,0 0,-1-1,1 1,0-1,0 1,0-1,0 1,0-1,0 1,1-1,-1 1,0-1,0 1,0-1,1 1,-1 0,0-1,1 1,-1-1,2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669 239,'-1'0,"1"0,0-1,0 1,0 0,0 0,0 0,0 0,0 0,0 0,0 0,0 0,0 0,0 0,0 0,0 0,0 0,0 0,0 0,0 0,0 0,0 0,0 0,0 0,0 0,0 0,0 0,1 0,-1 0,0 1,0-1,1 0,-1 1,0-1,1 0,-1 1,0-1,0 0,1 1,-1-1,0 0,0 1,1-1,-1 0,0 1,0-1,1 0,-1 0,0 0,0 1,0-1,0 0,0 0,1 0,-1 0,0 0,0 0,0 0,0 0,0 0,0 0,0 0,0 0,0 0,0 0,0 0,0 0,0 0,0 0,-1-1,1 1,0 0,0 0,0-1,0 1,-1 0,1-1,0 1,-1 0,1 0,0-1,0 1,-1 0,1 0,0 0,0 0,-1 0,1 0,0-1,0 1,-1 0,1 0,0 0,0 1,-1-1,1 0,-1 0,1 0,0 0,-1 1,1-1,0 0,0 0,-1 0,1 0,0 0,0 0,-1 0,1 1,0-1,0 0,0 0,0 0,0 0,0 0,0 0,0 0,0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1107 609,'2'0,"-4"0,2 0,-1 0,1 0,-1 0,1 0,-1-1,1 1,-1 0,0 0,0 0,0 0,0-1,-1 1,1 0,-1 0,0-1,0 1,0-1,-1 1,0-1,0 0,0 1,-1-1,0 0,0 1,1-1,0 1,-4-1,3 0,0 1,0-1,1 1,0 0,-1-1,0 1,0 0,0-1,1 1,0 0,0 0,1-1,-1 1,0 0,0-1,1 1,-2-1,1 1,1-1,-1 1,1-1,0 1,-3-2,3 2,0-1,1 1,-1-1,0 0,0 1,1-1,-1 1,0-1,0 0,1 1,0-1,0 0,0 1,0-1,0 1,1 0,-1-1,0 1,0-1,1 1,-1-1,0 0,0 1,0-1,1 1,-1-1,0 1,0-1,1 1,-1 0,1-1,-1 1,1-1,-1 1,0 0,1-1,-1 1,0-1,1 1,-1 0,1-1,-1 1,0 0,1-1,-1 1,0 0,1 0,-1-1,1 1,-1 0,0 0,0 0,-1-1,-1 0,3 1,-1 0,1 0,-1-1,1 1,-1 0,1 0,-1 0,1-1,0 1,-1 0,1 0,0 0,0-1,-1 1,1 0,0 0,0-1,0 1,0 0,-1-1,1 0,0 0,0 1,0-1,0 0,0 0,0 0,0 0,0 0,0 0,0-2,0 2,1 0,-1-1,1-1,0 2,0-1,-1 0,1 1,-1-1,1 1,0-1,-1 1,1-1,-1 1,1-1,0 0,-1 0,0 1,1 0,-1-1,0 1,1-1,-1 0,0 1,1 0,-1 0,0 0,0 1,0-1,0 0,1 0,-1 1,0-1,0 1,0-1,0 1,0 0,0-1,1 1,-1 0,0-1,0 1,0 0,0 0,0 0,0 0,0-1,0 1,0 0,0 0,0 0,0 0,0 0,0 0,0 0,0 0,0 0,0 0,0 0,0-1,1 1,-1 0,0 0,0 0,0 0,0 0,0 0,0 0,1 0,-1-1,0 1,0 0,1 0,-1 0,0 0,0 0,0-1,1 1,-1 0,0 0,0 0,1 0,-1 0,0 0,0 0,1-1,-1 1,0 0,0 0,1 0,-1 0,0 0,0-1,1 1,-1 0,0 0,1 0,-1 0,0-1,1 1,-1 0,1 0,-1 0,1 0,-1 0,1-1,0 1,-1 0,1 0,0 0,0 0,0-1,0 1,2 0,-2 0,1 0,0 0,-1 0,0 0,0 0,0 0,0 0,0 0,0 0,-1 0,1 0,0-1,0 1,2 0,-2 0,0 0,0 0,0 0,0 0,0 0,1 0,-1 0,0 0,1 0,0 0,-1 0,0-1,0 1,1 0,-1 0,0 0,0 0,1 0,-1 0,0 0,0-1,0 1,2 0,-2 0,0 0,1 0,-1 0,0 0,1 0,-1 0,0-1,-1 1,1 0,0 0,2 0,-2 0,0 0,0 0,1 0,0 0,-1 0,0 0,1 0,-1 0,0 0,0 0,0 0,0 0,0 0,-1-1,1 1,0 0,0 0,0 0,0 0,0 0,0 0,-1 0,1 0,0 0,0-1,0 1,0 0,0 0,0 0,0 0,0 0,0 0,0 0,0 0,-1 0,1 0,0 0,0-1,0 1,1 0,-1 0,1 0,-2 0,1 0,0 0,0 0,0 0,0 0,1 0,-1 0,0-1,0 1,1 0,-1 0,0 0,2 0,-2 0,0 0,0-1,1 1,-1 0,0 0,-1 0,1 0,0 0,0-1,1 1,1 0,-2 0,0-1,0 1,1 0,0 0,-1 0,0 0,0 0,0-1,1 1,-1 0,0 0,1 0,-1 0,0 0,0 0,0 0,1 0,-1 0,1-1,0 1,-1 0,1 0,-2 0,1 0,0 0,0 0,0 0,0 0,0 0,-1 0,1 0,0 0,0 0,-1 0,1 0,-1 0,0 0,1 0,-1 0,1 0,-1 0,0 0,1 0,-1 0,0 0,1 0,-1 0,0 0,1 0,-1 0,0 0,0 0,1 0,-1 0,0 0,0 0,0 0,1 1,-1-1,0 0,0 0,1 0,-1 0,0 0,1 0,-1 0,0 0,0 0,0 0,0 0,1 0,-1 0,0 0,0 0,0 1,0-1,1 0,-1 0,0 0,0 0,0 0,0 0,0 0,1 0,-1 0,0 0,0 0,1 1,-1-1,0 0,0 0,0 1,1-1,-1 0,0 0,0 0,0 1,0-1,1 1,-1-1,0 1,0 1,0-2,0 2,0 1,0 0,0-2,0 0,0 0,-1 2,1 0,0-2,0 0,-1 1,1-1,0 0,0 1,0-1,0 1,-1 0,1 0,0-1,0 1,0-1,0 1,0-1,0 1,0-1,0 2,0 0,0-2,0 0,-1 1,1-1,0 0,0 2,0 0,0-2,0 0,0 0,0 1,0-1,-1 0,1 0,0 1,0-1,0 1,0 1,0-2,0 0,0 0,-1 0,1 0,0 0,0 0,0 0,0-1,0 1,0 0,-1-1,1 1,0 0,0-1,0 1,0 0,-1 0,1 0,0 0,0-1,0 1,0 0,0 0,0 0,-1-1,1 1,0 0,0 0,0-1,0 1,0 0,0-1,-1 1,1-1,0 1,0-1,0 1,0-1,0 1,0-1,0 1,-1-1,1 1,0-1,0 1,0 0,0-1,0 1,0-1,0 1,0-1,0 1,0-1,0 1,0-1,0 0,0 1,0-1,0 1,0-1,0 0,0 0,0 0,0 0,0 0,0 0,0 1,0-1,0 0,0 0,0 0,0 0,0 0,0 0,0 0,0 0,0 0,0 0,0 0,0 0,0 1,0-1,0 0,0 0,0 0,0 0,0 0,0 0,0 0,0 0,0 0,0 0,-1 0,1 0,-1 0,-1 0,0 0,1 0,-1 0,1 0,-1 0,-1 0,1-1,0 1,0 0,0 0,0 0,0 0,1 0,-1 0,0 0,-1 0,1 0,1 0,0 1,-1-1,1 0,0 0,1 0,-1 0,1 0,-1 0,1 0,0 0,-1 0,1 0,0 0,0 0,0 0,-1 0,1 0,0 0,0 0,0 0,0 0,0 0,0 0,0 0,-1-1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694 398,'2'0,"-4"0,2 0,0 0,0 0,0 0,0 0,0 0,0 0,0 0,0 0,0 0,0 0,0 0,0 0,0 0,0 0,0 0,0 0,0 0,0 0,0 0,0 0,0 0,0 0,1-1,-1 1,0 0,0 0,0 0,0 0,0 0,0 0,0 0,0 0,0 0,0 0,0 0,0 0,0 0,0 0,0 0,0 0,0 0,0 0,0 0,0 0,0 0,0 0,0 0,0 0,0 0,0 0,0 0,0 0,0 0,0 0,0 0,-1 0,0 0,1 0,0 1,-1-1,1 0,-1 1,0-1,0 0,1 1,-1-1,0 1,1 0,-2 1,1-1,1 0,-1 0,0 0,1 0,-1 0,0 0,1 0,-1 1,1-1,-1 1,1-1,-1 0,1 2,0-2,-1 0,1 0,0 1,0-1,0 0,0 1,0-1,0 1,0-1,0 0,0 2,-1 0,1-1,0-1,0 2,0-2,0 1,0-1,-1 0,1 1,0-1,0 1,-1-1,1 0,0 1,0-1,-1 0,1 1,0-1,0 0,-1 0,1 0,0 0,0-1,-1 1,1 0,0 0,-1-1,1 1,0-1,-1 1,1-1,0 1,-1 0,1-1,0 0,0 0,0 1,-1-1,1 0,0 0,0 0,0 0,0 0,0 0,0 0,0 1,0-1,-1 0,1 0,0 0,0 0,0 0,0 0,0 0,0 0,0 0,0 0,0 0,0 0,0 0,0 0,0 0,0 0,0 0,0 0,0 0,0 1,0-1,1 0,-1 0,0 0,0 0,0 0,0 1,0-1,1 0,-1 0,0 1,0-1,0 0,1 0,-1 0,0 1,0 0,1-1,-1 0,0 1,0-1,0 1,1 0,-1-1,0 1,0 0,0 0,1-1,-1 1,0 0,0 0,0-1,0 1,0-1,0 2,0-2,0 2,0-1,0 0,0-1,0 1,0 0,0 0,0 0,0 0,0 0,0 0,0 0,0 0,-1 1,1-1,0 1,-1 0,1-1,0 0,0 0,-1 0,1 0,0 0,0 1,-1-1,1 0,0 0,0 0,0-1,-1 1,1 0,0 0,0 0,0 0,0 1,-1-1,1-1,0 2,0-1,0 0,0 1,-1-1,1 0,0 1,0-1,-1 1,1-1,-1 1,1-1,0 0,0-1,0 1,0 0,-1 0,1 1,0-1,-1 0,1-1,0 1,0 0,0 0,-1 0,1 0,0 0,0 1,0-1,0 0,0-1,0 1,0 0,-1 0,1 0,0 0,0-1,0 1,0 0,0-1,0 1,0 0,0 1,0 0,0-2,0 1,0 0,0 0,0-1,0 1,0 1,0-2,0 1,0 0,0-1,0 1,0 0,0-1,0 1,0-1,0 1,0 0,0-1,0 1,0-1,0 1,-1 0,1-1,0 1,0 0,0-1,0 1,0-1,0 0,0 1,0-1,0 1,0 0,0-1,0 1,0-1,0 1,0-1,0 1,1-1,-1 1,0-1,0 1,0 0,0-1,1 0,-1 1,0-1,0 0,0 1,0-1,0 0,0 1,1-1,-1 0,0 0,0 1,0-1,0 0,0 0,0 0,1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192 384,'2'0,"-4"0,2 0,0 0,0 0,0 0,0 0,0 0,0 0,0 0,0 0,0 0,0 0,0 0,0 0,-1 1,1-1,0 1,0-1,0 1,-1 0,1 0,0 0,0 1,-1-1,1 2,0-2,0 0,0 1,0 2,0-2,0 0,0 0,0 0,0 0,0 0,0 0,0 0,0 0,0 0,0 2,-1-2,1-1,0 1,-1 3,0-3,0 0,1-1,-2 2,1-1,0-1,0 0,0 0,0 0,0 0,0 0,0 0,0 0,-1 0,1-1,1 1,-1-1,1 0,0 0,0 0,0 0,0 0,0 0,0 0,0 0,0-1,0 1,0 0,0 0,0 0,0 0,0 0,1 1,-1-1,1 0,0 1,-1-1,2 1,-1 0,-1 0,1 0,-1 0,1 0,0 0,-1 0,1 1,-1-2,1 1,-1 1,1 0,-1 1,1-2,-1 0,0 0,0 1,1-1,-1 0,0 1,0 0,0 0,1-1,-1 1,0-1,0 0,0 0,0 0,0 1,0-1,0 2,1-2,-1 0,0 1,0-1,0 0,0 1,0-1,0 2,-1-1,1 0,0-1,0 1,0 0,0-1,0 1,0-1,0 1,0-1,0 1,0-1,-1 1,1-1,0 1,0-1,0 0,-1 1,1 1,-1 0,1-2,0 1,-1-1,1 1,0-1,0 1,-1-1,1 2,0-1,0-1,0 1,0-1,0 0,0 1,0-1,0 2,1-2,-1 1,0-1,0 0,0 0,0 1,0-1,0 0,0 0,0 1,0-1,0 0,0 0,0 0,0 1,0-1,1 0,-1 1,0-1,0 0,1 0,-1 0,0 0,0 0,1 0,-1 0,0 0,0 0,1 0,-1 0,0 0,0-1,1 2,-1-2,0 0,0 1,0-1,0 0,0 1,0-1,0 1,0-1,1 0,-1 0,0 1,0-1,0 0,0 1,0-1,0 0,0 0,1 1,-1-1,0 0,0 0,0 1,0-1,0 0,0 0,1 0,-1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267 676,'2'0,"-4"0,2 0,0 0,0 0,0 0,0 0,0 0,0 0,0 0,0 0,1 1,-1-1,0 1,0 0,1 0,-1 0,0 0,0 0,0 0,1 0,-1 1,0-1,0 0,1 1,-1-2,0 1,0-1,0 1,0 0,0-1,0 1,0-1,0 0,0 0,0 1,0-1,0 0,0 0,0 0,0 0,0 0,0 0,0 0,0 0,0-1,0 1,1-1,-1 0,0 1,1-1,-1 0,0 0,1 0,0-2,-1 2,2-1,-2 1,1 1,0-1,-1 0,1 0,-1 1,1-1,-1 0,1 1,-1 0,0-1,0 1,0 0,1 0,-1 0,0 0,0 0,1 0,-1 0,1 0,-1 0,1 0,-1 0,0 0,0 1,1-1,-1 0,0 0,1 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269 658,'2'0,"-4"0,2 0,0 0,0 0,0 0,-1 0,1 0,0 0,0 0,1-1,-1 1,1 0,-1 0,4 0,-1-1,0 1,-2 0,2 0,-1 0,-1 0,1-1,-1 1,0 0,0 0,0 0,-1 0,0 0,1 0,-1 0,0 0,0 0,1 0,-1 0,0 0,0 0,0 0,1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298 650,'2'0,"-4"0,2 0,0 0,0 0,1 0,-1 0,0 0,1 0,0 1,-1-1,1 1,-1-1,1 0,-1 1,1 0,-1-1,0 1,0 0,0-1,0 1,0 0,-1-1,1 1,-1-1,0 1,0 0,1-1,-1 1,0-1,1 1,-1-1,1 1,-1-1,1 0,0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301 679,'0'-1,"0"1,0 0,0 0,0 0,0 0,0 0,0 0,0 0,0 0,0 0,0 0,0 1,-1-1,1 1,-1 1,0-1,0 1,1-1,-1 1,0-1,1 1,0-1,0 2,0-2,0 0,0 0,1 0,-1 0,0 0,1 0,-1-1,1 1,-1 0,1-1,0 1,0-1,-1 1,3-1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317 679,'2'0,"-4"0,2 0,0 0,0 0,0 0,0-1,0 1,0 0,0 0,0 0,0 0,0 0,0 0,0 0,0 0,0 0,0 0,0 1,0 0,0-1,-1 1,1 1,0 0,0-1,-1 0,1 0,0 0,0 1,0-1,0 0,0 0,1-1,-1 1,0 0,0-1,1 1,-1 0,0-1,0 0,1 0,-1 1,0-1,0 0,0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305 689,'2'0,"-4"0,1 0,1 0,0 0,0 0,0 0,1 0,0 0,-1 0,1-1,0 1,0 0,0 0,0 0,0 0,1 0,-1 0,1 0,-1 0,-1 0,1 0,0-1,-1 1,1 0,0 0,-1 0,1 0,-1 0,1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1172 132,'2'0,"-4"0,2 0,-1 0,1 0,0 0,-1 0,1 0,-1 0,1 0,0 0,-1 0,1 0,0 1,0-1,0 0,0 0,0 1,1-1,-1 1,1-1,0 1,-1 0,1 0,0-1,0 1,0 0,-1 0,1-1,0 1,-1-1,1 1,-1 0,1-1,-1 1,1 0,-1 0,1-1,-1 1,0-1,0 1,0-1,0 0,0 0,0 1,0-1,0 1,0-1,0 0,0 0,0 1,-1-1,1 0,-1 0,1 1,-1-1,0 0,0 0,0 0,1 0,-1 0,0 0,1 0,-1 0,0 0,1 0,-1 0,1-1,0 1,-1 0,1 0,-1 0,1-1,0 1,0 0,0-1,-1 1,2-1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333 676,'2'0,"-4"0,2 0,0 0,1 1,0-1,-1 0,1 1,-1-1,2 2,-2-1,1 0,-1 0,0 1,1-1,-1 0,0 0,0 0,0 0,0 1,0-1,0 0,-1 0,1 0,0 0,0 0,-1-1,1 1,0-1,-1 1,1-1,0 1,0-1,0 0,0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354 696,'2'0,"-4"0,2 0,0 0,0 0,0 0,0 0,0 0,0 0,0 0,0 0,2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348 687,'2'0,"-4"0,2 0,0 0,0 0,0 0,0 0,0 0,0 0,0 0,0 0,0 0,1 0,-1 0,1 0,-1 0,2 0,-2 0,1-1,1 1,-2 0,1 0,0 0,0 0,-1 0,1 0,-1-1,0 1,1 0,-1 0,1 0,-1 0,0 0,0 0,0 0,0 0,0 0,1 0,-1 0,0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348 681,'2'0,"-4"0,2 0,0 0,-1 0,1 0,0 0,0 0,0 0,0 0,0-1,0 1,0 0,0 0,0 0,0 0,0 0,0 0,0 0,0 0,0 0,0 0,0 0,0 0,0 0,0 0,1 0,-1 0,1 0,0-1,-1 1,1 0,1 0,-1 0,-1 0,1 0,0 0,0 0,-1 0,1 0,0 0,-1 0,0 0,1 0,-1 0,0 0,0 0,0 0,1 0,-1 0,0 0,0 0,0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396 665,'2'0,"-4"0,2 0,0 0,0 0,0 0,0 0,0 0,0 0,0 0,0 1,-1-1,1 1,-2 1,1-1,1 1,-1-1,-1 2,1-1,1 0,-2 4,2-4,0 2,0-3,0 1,0-1,0 1,1-1,-1 0,1 1,0-1,-1 0,1 0,0 0,0 0,2 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408 672,'2'0,"-4"0,3 0,-1 0,-1 0,1-1,0 1,0 0,0 0,0 0,0 0,0 0,0 0,0 0,0 0,0 0,0 0,0 0,0 1,0-1,0 1,0 0,0 0,0 0,0 0,0 0,0 0,0 0,0 1,0-1,0 0,0-1,0 1,0 0,0 0,0-1,0 1,1-1,-1 1,0 0,0-1,0 0,0 0,0 0,0 0,0 1,0-1,0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426 684,'2'0,"-4"0,2 0,0 0,0 0,1 0,-1 0,0 0,1 0,-1 0,1 0,0-1,-1 1,1 0,0 0,0 0,-1 0,1 0,0 0,0-1,0 1,0 0,0 0,-1 0,1 0,-1 0,1 0,-1 0,1 0,-1 0,0 0,0 0,0 0,0 0,1 0,-1 0,0 0,0 0,0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432 676,'2'0,"-4"0,2 0,0 0,0 0,0 0,0 0,0 0,0 0,0 0,0 0,-1 0,1 0,0 1,0 0,0-1,0 1,0 0,0-1,0 1,0 0,0 0,0-1,0 1,0 0,0-1,0 1,0-1,0 1,0-1,0 0,0 1,0 0,0-1,0 0,0 1,0-1,0 0,0 0,1 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410 671,'2'0,"-4"0,2 0,0-1,0 1,0 0,0 0,0 0,0 0,0 0,0 0,0 0,0 0,0-1,0 1,0 0,0 0,0 0,0 0,0 0,0 0,0 0,0 0,0-1,0 1,0 0,0 0,0 0,0 0,0 0,0 0,0 0,0 0,0 0,0 0,0-1,0 1,0 0,0 0,0 0,0 0,0 0,0 0,0 0,0 0,0 0,0 0,0 0,0 0,0 0,0 0,0 1,0-1,0 1,0-1,0 1,0 0,-1 0,1 0,0 0,-1-1,1 1,0 0,0-1,0 1,0 0,-1 0,1-1,0 0,0 1,0-1,0 1,-1-1,1 1,0-1,0 0,0 1,0-1,0 1,0-1,0 1,-1-1,1 0,0 1,0-1,0 0,0 0,0 1,0-1,0 0,0 0,0 1,0-1,0 0,0 1,0-1,0 0,0 0,0 1,0-1,0 0,0 1,0-1,0 0,0 1,0-1,0 0,0 0,0 1,0-1,0 0,0 0,0 0,0 0,1 0,-1 0,0 1,0-1,0 0,0 0,0 0,2-1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411 676,'2'0,"-4"0,2 0,0 0,0 0,0 0,0 0,0 0,0 0,0 0,0 0,0 0,0 0,0 0,0 0,0 0,0 0,0 0,0 0,0 0,0 0,0 0,0 0,0 0,0 0,0 0,0 0,0 0,1 0,-1 0,0 0,0 0,0 0,0 0,-1 0,1 1,-1-1,0 0,1 0,-1 0,0 0,0 1,0-1,0 0,0 0,1 0,-1 0,1 0,-1 0,1 0,0 0,-1 0,0 0,1 0,0 0,0 0,0 0,-1 0,1 0,0 0,0 0,0 0,0 0,0 0,0 1,0-1,1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1189 148,'2'0,"-4"1,2-1,0 1,0-1,1 1,-1-1,0 1,0-1,0 1,0 0,0-1,0 1,0 0,0 0,0-1,0 1,0-1,0 0,0 0,0 0,0 0,0 0,0 1,0-1,0 0,0 0,0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464 670,'2'0,"-4"0,2 0,0 0,0 0,0 0,0 0,-1 0,1 0,-1 0,1 0,-1 1,1-1,-1 0,0 1,1-1,-1 0,1 0,0 1,-1-1,1 0,0 0,0 0,-1 1,1-1,0 0,0 0,0 0,0 0,0 0,0 0,0 0,0 0,0 0,0 0,0 0,0 0,0 0,0 0,0 0,0-1,1 1,-1-1,1 1,-1 0,0 0,0 0,1 0,-1-1,0 1,0 0,0 0,0 0,0 0,0 0,0 0,0 0,0 0,0 0,0 1,1 0,-1-1,0 1,0 0,-1 1,1-1,0 0,0 0,0 0,0 0,0 0,0 0,0 0,0 0,0-1,-1 1,1 0,0-1,0 1,1-1,-1 1,0-1,0 1,0-1,0 0,0 0,0 1,0-1,0 0,0 1,0-1,0 0,0 0,0 0,0 0,0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475 669,'2'0,"-4"0,2 0,0 0,0 0,0 0,0 0,0 0,0 0,0 0,1 1,-1-1,0 1,1 1,-1-1,0 0,0 3,0-3,0 1,0 1,0 0,-1-2,1 1,0-1,-2 2,2-2,-1 1,0-1,0 1,0-1,0 1,0-2,1 1,-1 0,1-1,0 0,0 0,1 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458 670,'2'0,"-4"0,2 0,0 0,0 0,0 0,1 0,-1 0,0 0,0 0,0 0,0 0,0-1,0 1,0 0,0 0,0 0,0 0,0 0,0 0,0 0,0 0,0 0,0 0,0 0,0 0,0 0,0 0,0 0,0 0,0 0,0 0,0 0,0 0,0 0,0 0,0 0,0 0,0 0,0 0,0 0,0 0,0 0,0 0,0 0,0 0,0 0,0 0,0 0,0 0,-1 1,1-1,-1 0,1 1,0-1,-1 0,1 0,0 0,0 1,-1-1,1 0,0 0,0 0,0 0,0 0,-1 1,1-1,0 0,0 0,0 0,0 0,0 0,0 0,0 0,-1 0,1 0,0 1,0-1,0 0,0 0,0 0,0 0,0 0,0 0,0 0,0 0,0 0,0 0,0 0,0 0,0 0,0 0,0 0,0 0,0 0,0 0,0 0,0 0,0 0,0 0,0 0,0 0,0 0,0 0,0-1,1 1,-1 0,1 0,-1 0,0-1,1 1,-1 0,0 0,0 0,1 0,-1 0,0 0,0 0,0 0,0 0,0 0,0 0,0 0,0 0,0 0,0 0,1-1,-1 1,0 0,0 0,0 0,0 0,0 0,0 0,0 0,0 0,0 0,0 0,0 0,0 0,0 0,0 0,0 0,0 0,0 0,0 0,0 0,0 0,0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499 683,'2'0,"-4"0,2 0,0 0,0 0,0 0,0 0,0 0,0 0,0 0,0 0,0 0,0 0,0 0,0 0,0 0,0 0,0 0,0 0,0 0,0 0,0-1,0 1,0 0,1-1,-1 1,1 0,-1-1,0 1,1 0,-1-1,0 1,0 0,1-1,-1 1,1 0,-1-1,0 1,0 0,0 0,0 0,0 0,0 0,0 0,0-1,1 1,-1 0,0 0,0 0,0 0,0 1,0-1,0 0,0 1,0-1,0 1,0-1,0 1,1 0,-1 0,0 0,0-1,-1 1,1 0,0-1,0 1,0 0,0 0,0-1,0 1,0 0,0 0,0-1,0 1,-1-1,1 1,0-1,0 0,0 1,0-1,0 0,0 0,0 0,0 1,0-1,0 0,0 0,0 0,0 0,0 0,0 0,0 0,0 0,0 0,0 0,0 0,0 0,0 0,0 0,0 0,0 0,0 0,0 0,0 0,0 0,0 0,0 0,0 0,0 0,0 0,0 0,0 0,0 0,0 0,0 0,0 0,0 0,0-1,0 1,0 0,0-1,0 1,0 0,0 0,0-1,0 1,0 0,0 0,0-1,0 1,0 0,0 0,0-1,0 1,1 0,-1 0,0-1,0 1,0 0,0 0,0 0,0-1,0 1,0 0,0 0,0-1,0 1,0 0,0 0,0 0,0-1,0 1,0 0,0-1,1 1,-1 0,0 0,0 0,0-1,0 1,0 0,0 0,0 0,0 0,0 0,0-1,0 1,0 0,1 0,-1 0,0 0,0 0,0-1,0 1,0 0,0 0,0 0,0 0,0 0,0 0,0 0,0-1,0 1,0 0,0 0,0 0,0 0,0 0,0 0,0 0,0 0,0 0,0 0,0-1,1 1,-1 0,0 0,0 0,0 0,0 0,0 0,0 0,0-1,0 1,0 0,0 0,0 0,0 0,0 0,0 0,0 0,0 0,0 0,0 0,0 0,0 0,0 0,0 0,0 0,0 0,0 1,0 0,0-1,-1 1,1 0,0 0,0-1,0 1,-1 0,1 0,0 0,0-1,0 2,0-2,0 1,0-1,0 0,-1 1,1-1,0 0,0 0,0 1,0-1,0 1,0-1,0 0,0 1,0-1,0 1,0-1,0 0,0 0,0 0,0 1,0-1,0 0,0 0,0 0,0 0,0 1,0-1,0 0,0 0,0 0,0 0,0 0,0 1,0-1,0 0,0 0,0 0,0 0,0 0,0 0,0 0,0 0,1 1,-1-1,0 0,0 0,0 0,0 0,0 0,1 0,-1 0,0 0,0 0,1 0,0 0,0-1,0 1,-1 0,1 0,-1 0,1-1,0 1,-1 0,0-1,1 1,-1-1,0-1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506 667,'2'0,"-4"0,2 0,0 0,0 0,0 0,0 0,0 0,-1 0,1 0,0-1,0 1,0 0,0 0,0 0,0 0,0 0,0 0,0 0,0 0,0 0,0-1,0 1,0 0,0 0,0 0,0 0,0 0,0 0,0 0,0 0,0 0,0 0,0 0,0 0,0 0,0 0,0 0,0 0,0 0,0 0,0 0,-1 0,1 0,0 0,0 0,0 0,0 0,0 0,0 0,0 0,0 0,0 0,0 0,0 0,0 0,0 0,0 0,0 0,0 0,0 0,0 0,0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504 652,'2'0,"-4"0,2 0,0 0,0 0,0 0,0 0,0 0,0 0,0 0,1 0,-1 0,0 1,0-1,1 0,-1 0,0 1,0-1,0 0,0 0,0 0,0 1,0-1,0 0,1 0,-1 0,0 0,0 0,0 0,0 0,0 0,0 0,0 0,0 0,0 0,0 0,0 0,0 0,0 0,-1 0,1-1,0 1,0-1,0 1,0 0,0 0,0 0,0 0,0 0,-1 0,1 0,0 0,0 0,-1 0,1 0,-1 0,1 1,-1-1,0 1,1-1,-1 0,1 1,0-1,0 0,-1 1,1-1,0 1,0 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537 688,'2'0,"-4"0,2 0,0 0,0 0,0 0,0 0,0 0,0 0,0 0,0 0,0 0,0 0,1 0,-1-1,0 1,0 0,1 0,-1 0,1 0,0 0,0 0,0-1,1 1,-1 0,0 0,0 0,0 0,0 0,0-1,-1 1,1 0,0 0,0 0,-1 0,0 0,0 0,0 0,0 0,0 0,1 0,-1 0,0 0,0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547 677,'2'0,"-4"0,2 0,0 0,0 0,0 0,0 0,0 0,0 0,0 0,0 0,0 0,0 0,0 0,0 0,-1 0,1 0,0 0,-1 1,1-1,0 1,0-1,-1 1,1-1,0 1,-1 0,1-1,0 1,0-1,-1 1,1-1,0 1,0-1,0 1,-1-1,1 1,0-1,0 0,0 0,0 1,0-1,0 0,0 0,0 0,0 0,0 1,0-1,0 0,0 0,0 0,0 0,0 0,1 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575 673,'2'0,"-4"0,2 0,0 0,0-1,0 1,0 0,0 0,0 0,0 0,0 0,0 0,0 0,0 0,0 0,0 1,-1-1,1 1,-1 0,0 0,0 0,0 0,1 1,-1-1,0 0,-1 2,1-1,1-1,-1 1,1 0,-1-1,1 1,0-1,0 2,0-1,1 0,-1 0,0 0,1-1,-1 0,1 1,0-1,-1 0,0-1,1 1,0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578 698,'2'0,"-4"0,2 0,0 0,0 0,0 0,0 0,0 0,0 0,0 0,0 0,0 0,1 0,-1 0,0 0,1-1,-1 1,1 0,0 0,-1 0,1 0,0 0,-1 0,0 0,1 0,-1 0,0 0,0 0,0 0,0 0,0 0,0 0,-1 0,1 0,-1 0,0 0,1 0,0 0,-1 0,1 0,0-1,0 1,-1 0,1 0,0 0,0 0,0 0,0 0,1 0,0 0,1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1187 134,'2'0,"-4"0,2 0,0 0,0 0,0 0,0 0,0 0,0 0,0 0,0 0,0 0,0 0,0 0,0 0,0 0,0 0,0 0,0 0,0 0,0 0,0 0,0 0,0 0,0 0,0 0,0 0,0 0,0 0,0 1,0-1,0 0,0 0,0 0,0 0,0 0,0 0,0 0,0 0,0 0,0 0,0 0,0 0,0 0,0 0,0 0,0 0,0 0,0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612 678,'2'0,"-4"0,2 0,0 0,1 0,-1 0,0-1,0 1,0 0,0 0,0 0,0 0,0 0,0 0,0 0,0 0,0 0,0 0,0 0,0 0,0 0,0 0,-1 1,0 0,1 0,0 0,-1 0,0 0,1 0,-1 0,1 0,-1 0,1-1,-1 1,1 0,-1 0,1-1,-1 1,1-1,0 1,-1-1,1 0,0 1,0-1,0 0,0 0,0 0,0 0,0 1,0-1,0 0,0 0,1 1,-1-1,0 0,1 0,0 0,0 1,0-1,-1 0,1 0,1 0,-1 0,0 0,0 0,0 0,1 0,-1 0,0 0,1 0,-1 0,0 0,0-1,0 1,0 0,0 0,0 0,-1 0,1 0,-1 0,0 0,1-1,-1 1,0 0,0 0,1 0,-1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622 681,'2'0,"-4"0,2 0,0 0,0 0,0 0,0 0,0 0,0 0,0 1,-1 0,1 0,0 0,0 0,0 0,-1 0,1 0,0 0,0 1,0 0,0-1,0 0,-1 0,1-1,0 1,0 0,1 1,-1-2,0 1,0-1,0 1,0-1,0 1,0-1,0 1,0-1,0 0,0 0,0 1,0-1,0 0,0 0,0 0,0 1,0-1,0 0,0 0,0 0,0 0,0 0,1 0,0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653 675,'2'0,"-4"0,2 0,0 0,0 0,0 0,0 0,0 0,0 0,0 0,0-1,0 1,0 0,0 0,0 0,0 0,0 0,0 0,0 1,-1-1,1 1,0-1,-1 3,1-2,-1 1,1-1,0 0,0 0,-1 0,1 0,0 0,0 0,0 1,0-1,0 0,0 0,0-1,0 1,0 0,0-1,0 1,0 0,0 0,0-1,0 1,0-1,0 0,0 1,0-1,0 0,0 1,0-1,0 0,0 1,0-1,0 0,0 0,0 0,0 0,0 1,1-1,-1 0,0 0,0 0,0 0,0 0,0 0,1 1,-1-1,1 0,-1 0,1 0,-1 0,1 0,0 0,-1 0,1-1,0 1,-1 0,1 0,-1 0,1 0,-1 0,2-1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638 686,'2'0,"-4"0,2 0,0 0,0 0,0 0,0 0,0 0,0 0,0 0,0 0,0 0,0 0,0 0,0 0,0 0,0 0,0 0,0 0,0 0,2 0,-1 0,0 1,0-1,0 0,0 0,0 0,1 0,-1 0,0 0,0 0,0 0,1 0,-1 0,-1 0,1 0,-1 0,0 0,0 0,1 0,-1 0,0 0,0 0,1 0,-1 0,0 0,0 0,0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672 707,'2'0,"-4"0,2 0,0 0,0 0,0 0,0 0,0 0,0 0,0 0,-1 0,1 0,0 0,0-1,0 1,0 0,0 0,0 0,0 0,0 0,0 0,0 0,0 0,0 0,0 0,0 0,0 0,0 0,0 0,0 0,2-1,-2 1,3 0,-2 0,1-1,0 1,1-1,-2 1,0 0,1 0,0-1,-1 1,-1 0,1 0,-1 0,1 0,-1 0,0 0,0-1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685 690,'2'0,"-4"0,2 0,0 0,0 0,0 0,0 0,0-1,0 1,0 0,0 0,0 0,0 0,0 0,0 0,0 0,0 0,0 1,-1-1,1 1,0 0,0 0,0-1,0 1,0 0,0 0,0 0,0 0,-1 0,1 0,0 0,0-1,0 1,0 0,0 0,0-1,0 1,0 0,0-1,0 1,0-1,0 0,0 1,0-1,0 0,0 0,0 1,0-1,0 0,0 0,0 0,0 0,0 1,0-1,0 0,1 0,1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716 692,'2'0,"-4"0,2 0,0 0,0 0,0 0,0 0,0 0,0 0,0 0,0 0,0 0,0 0,0 0,0 0,1 0,0 0,-1 0,1 1,-1-1,0 0,1 1,-1-1,0 1,1-1,-1 1,0-1,0 1,0-1,-1 1,1-1,0 0,0 0,0 1,0-1,-1 0,1 0,-1 0,1 1,0-1,-1 0,1 0,0 0,0 0,0 0,0 0,0 0,0 0,0 0,0 0,0 0,0 0,0 1,1-1,0 0,-1 1,1-1,0 1,-1-1,1 0,-1 1,1-1,-1 1,0 0,1-1,-1 2,0-2,0 2,0-2,0 1,-1 0,1 0,-1-1,0 1,1 0,-2 0,2-1,-2 0,2 1,-1-1,1 0,-1 0,1 0,0 0,-1 0,1 0,-1 0,1 0,0-1,0 1,0 0,0 0,0 0,0 0,0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745 680,'2'0,"-4"0,2 0,0 0,0 0,0 0,0 0,0-1,0 1,0 0,0 0,0 0,0 0,0 0,0 0,0 0,0 1,0-1,0 1,1 0,-1-1,1 3,-1-2,1 1,-1 0,0-1,1 2,-1-1,0-1,-1 1,1-1,0 0,0 1,-1-1,1 1,-1-1,1 0,0 1,-1-1,1 0,-1 0,0 1,1-2,-1 1,1-1,0 1,-1 0,1-1,-1 1,1-1,0 0,0 0,0 0,-1 1,1-1,0 0,0 0,0 0,-1 0,1 0,0 0,0 0,0 0,0 1,0-1,0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763 703,'2'0,"-4"0,2 0,0 0,0 0,0 0,0 0,-1-1,1 1,0 0,0 0,0 0,0 0,0 0,0 0,0 0,0 0,0 0,0 0,0-1,0 1,1-1,-1 1,0 0,0 0,0-1,1 1,-1-1,0 1,0 0,1-1,-1 1,0 0,0-1,0 1,0 0,1 0,-1 0,0 0,0 0,0-1,0 1,0 0,0 0,0 0,0 0,0 0,0 0,0 1,0-1,1 1,-1 0,0 0,0-1,0 1,0 0,0 1,-1-1,1 0,0 0,0 0,0 0,0 2,0-1,0 0,-1-1,1 0,0 0,0 0,0 0,-1-1,1 1,0 0,0 0,-1-1,1 1,0 0,0-1,-1 1,1-1,0 1,0-1,0 0,-1 1,1-1,0 1,-1-1,1 0,0 0,0 1,-1-1,1 0,0 0,0 0,-1 0,1 0,0 0,0 0,0 1,0-1,-1 0,1-1,0 1,0 0,0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768 680,'2'0,"-4"0,2 0,0 0,0 0,0 0,0 0,0 0,0 0,0 0,0 0,0 0,0 0,0 0,0 0,0 0,0 0,0 0,0 0,0 0,0 0,0 0,0 0,0 0,0 0,0 0,0 0,0 0,0 0,0 0,0 0,0 0,-1 0,1 0,0 0,-1 0,1 0,0 0,0 1,0-1,0 0,0 0,0 0,-1 0,1 0,0 0,0 0,0 0,0 0,0 0,0 0,0 0,0 0,0 0,0 0,0 0,0 0,0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1218 137,'2'0,"-4"0,2 0,0 0,0 0,0-1,0 1,-1 0,1 0,-2 0,2 0,-1 0,0 0,0 0,-1 0,1 0,0 1,0-1,0 0,1 1,-1-1,0 0,1 1,-1-1,0 0,1 1,-1-1,1 1,0-1,-1 1,1-1,0 1,-1 0,1-1,0 1,0 0,1 0,-1 0,0 0,1-1,-1 1,0 0,1-1,-1 0,1 1,-1-1,1 1,-1-1,1 0,-1 1,1-1,0 0,-1 0,1 0,-1 0,1 1,0-1,-1 0,1 0,-1 0,0-1,1 1,-1 0,0 0,1 0,-1 0,0 0,1 0,-1 0,0 0,0 0,1 0,-1 0,0 0,0 0,0 0,0 0,0 0,0 0,0 0,0 0,0 0,0 0,0 0,-1 1,0-1,1 1,-1-1,0 1,0 0,0 1,0-2,1 1,-1 0,0 0,1-1,0 1,-1 0,1-1,-1 1,1-1,0 1,-1 0,1-1,0 0,0 0,0 0,0 1,0-1,0 0,0 0,0 0,0 0,0 0,0 0,0 0,0 0,0 0,2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766 667,'2'0,"-4"0,3 0,-1 0,0 0,0 0,0 0,0 0,0 0,0 0,0 0,0 0,0 1,1-1,-1 0,0 0,0 0,0 0,0 0,0 1,0-1,0 0,0 0,0 0,0 0,0 0,0-1,0 1,-1-1,1 0,0 1,0 0,0 0,0 0,0 0,-1 0,1 0,0 0,0-1,-1 2,1-1,-1 0,0 1,1-1,-1 0,1 1,-1 0,1-1,0 1,0-1,-1 1,2 2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792 707,'2'0,"-4"0,2 0,0 0,0 0,0-1,0 1,0 0,0 0,0 0,0 0,1 0,0-1,0 1,1 0,0 0,-1 0,2 0,0 0,0 0,-1 0,-1 0,0 0,0 0,-1 0,1 0,-1 0,0 0,0 0,0 0,0 0,0 0,0 0,1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806 694,'2'0,"-4"0,2 0,0 0,0-1,0 1,0 0,0 0,0 0,0 0,0 0,0 0,0 1,-1 0,0-1,1 2,-1-1,1 0,0 0,-1 1,1-1,-1 0,1 0,0-1,0 1,0 0,0 0,0-1,0 1,-1 0,1-1,0 0,0 1,0-1,0 0,1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834 693,'2'0,"-4"0,2 0,0 0,0 0,0 0,0-1,0 1,0 0,0 0,0 0,1 0,-1 0,0-1,0 1,0 0,0 0,0 0,0 0,0 0,0 0,0 0,0 0,0 0,0 0,0 0,0 0,0 0,0 0,0 0,0 0,-1 0,1 0,-1 0,1 0,-1 0,1 0,-1 0,0 0,1 0,-1 1,0-1,1 0,0 0,-1 1,1-1,-1 1,0-1,1 1,-1 0,1 0,-1 0,1 0,-1 0,1 1,0-1,-1 1,1-1,0 1,0-1,0 0,0 1,0-1,0 0,0 1,0-1,0 1,0-1,1 0,-1 0,0 1,0 0,0-2,1 1,-1 0,0 0,1 0,-1 0,1 0,-1-1,1 1,0 0,-1-1,3 2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838 710,'2'0,"-4"0,2 0,0 1,0-1,-1 0,1 0,0 0,0 0,0 0,0 0,0 0,1 0,-1 0,0 1,0-1,0 0,0 0,1 0,-1 0,1 1,-1-1,1 0,-1 0,1 0,-1 0,2 0,-2 1,1-1,-1-1,0 1,1 0,-1 0,0 0,1 0,-1 0,0 0,0 0,1-1,-1 1,0 0,0 0,0-1,0 1,0 0,0-1,0 1,0 0,-1-1,1 1,0 0,-1-1,1 1,-1-1,1 0,-1 0,1 1,0-1,-1 1,1 0,0-1,0 1,-1-1,1 1,0 0,0-1,0 1,0 0,0-1,0 1,0-1,0 1,0-1,0 1,1-1,-1 1,0 0,0-1,0 1,1 0,-1-1,1 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845 692,'2'0,"-4"0,2 0,0 0,0 0,0 0,0 0,0 0,0 0,0 0,0 0,1 0,-1 0,1 0,0 0,0 0,2 0,-1 0,-1 0,0 0,1 0,-1 0,1 0,-1 0,0 0,1 0,-2 0,1 0,-1 0,1 0,-1 0,0 1,1-1,-1 0,0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876 701,'0'-1,"0"1,0 0,0 0,0 0,0-1,0 1,0-1,0 1,0 0,0-1,0 1,0 0,0 0,0-1,0 1,0 0,0 0,0 0,0 0,0 0,0 0,0 0,0 0,0 0,0 0,0 0,0 0,0 0,-1 0,1 1,0-1,-1 1,1 0,0-1,0 1,-1 0,1 1,-1-1,1 0,0 0,-1 0,1 0,0 0,0-1,-1 2,1-2,0 2,0-2,0 1,0 0,-1-1,1 1,0-1,0 1,0-1,0 0,0 1,0-1,0 1,0-1,0 0,1 1,-1-1,0 0,0 1,1-1,-1 0,0 0,1 1,0-1,-1 0,1 0,-1 1,0-1,1 0,-1 0,1 0,-1 0,1 0,-1 0,0 0,1 0,-1 0,1 0,-1 0,0 0,2-1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865 706,'-1'0,"1"0,0 0,0-1,0 1,-1 0,1 0,0 0,-1 0,1 0,0 0,0 0,0 0,0 0,0 0,0 0,-1 0,1 0,0 0,0 0,0 0,0 0,0 0,0 0,0 0,0 0,0 0,0 0,0 0,0 0,0 0,1 0,0 0,0 0,0 0,-1 0,1 0,0 0,-1 0,1 1,-1-1,1 0,-1 0,0 0,1 0,-1 0,0 0,0 0,1 0,-1 0,0 0,0 0,0 0,2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887 711,'2'0,"-4"0,2 0,0 0,0 0,0 0,0 0,0 0,0 0,0 0,0 0,0 0,0 0,0 0,0 0,0 0,0 0,0 0,0 0,0 0,0 0,0 0,0 0,0 0,0 0,0 0,0 0,0 0,0 0,0 0,1 0,0 0,-1 0,1 0,0 0,0 0,0 0,0 0,-1 0,1 0,0 0,-1 0,0 0,1 0,-1 0,0 0,1 0,-1 0,0 0,0 0,0 0,1 0,-1 0,0 0,1 0,-1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921 699,'2'0,"-4"0,2 0,0 0,0-1,0 1,0 0,0 0,0 0,0 0,0 0,0 0,0 0,0 0,0 0,1 0,-1 0,0 0,0 0,1 0,-1 0,0 0,1 0,-1 0,0 0,1 1,-1-1,0 0,0 0,0 1,1 0,-1-1,-1 1,1-1,0 1,0 0,-1 0,1 0,-1-1,0 1,1 0,-1-1,1 1,-1-1,1 1,-1-1,1 1,-1-1,1 1,-1-1,1 1,0-1,0 1,-1-1,1 0,0 0,0 0,0 1,0-1,1 0,-1 1,0-1,0 0,1 0,-1 1,0-1,1 0,-1 0,1 0,-1 1,1-1,-1 0,1 0,0 1,0-1,-1 0,1 0,-1 0,1 0,-1 0,0 0,1 0,-1 0,0 0,0 0,1 0,-1 0,0 0,0 0,0 0,0-1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1238 145,'2'0,"-4"-1,1 1,1 0,0 0,0-1,-1 1,1 0,-1-1,1 1,-1 0,1 0,-1 0,0-1,0 1,0 0,0 0,1 0,-1 0,1 0,-1 0,0 1,1-1,-1 0,1 0,0 0,-1 1,1-1,0 0,-1 0,1 1,0-1,0 1,0-1,-1 1,1 0,0-1,0 1,0-1,0 1,0-1,0 0,1 1,-1-1,0 1,0-1,0 1,1-1,-1 0,0 0,0 1,0-1,1 0,-1 0,0 1,0-1,1 0,-1 0,0 0,1 0,-1 0,0 0,1 1,0-1,0 0,-1 0,1-1,0 1,-1 0,1 0,0 0,-1-1,0 1,1 0,-1-1,1 1,-1 0,0 0,1-1,-1 1,0 0,0 0,0 0,1-1,-1 1,0 0,0 0,0 0,0 0,0 0,0 0,0 0,0 0,1-1,-1 1,0 0,0 0,0 0,0 0,0 0,0 1,0-1,0 0,0 1,0-1,0 1,0-1,0 0,0 1,0-1,0 1,0-1,0 0,0 1,0-1,0 0,0 1,0-1,1 0,-1 0,0 0,0 1,1-1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943 686,'2'0,"-4"0,2 0,0 0,0 0,0 0,0 0,0 0,0 0,0 0,0 1,1-1,0 1,-1 0,1 0,-1 0,1 0,-1 0,1 2,0-2,-1 1,0-1,0 1,1-1,-1 1,-1-1,1 1,-1 1,0-1,0-1,1 1,-1-1,0 0,-1 0,1 1,0-1,0-1,0 1,0 0,0 0,0-1,1 1,-1-1,1 0,-1 1,1-1,-1 0,1 0,0 1,0-1,0 0,-1 0,1 0,0 0,0 0,1 0,-1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975 695,'2'0,"-4"0,2-1,0 1,0 0,0 0,0 0,0 0,0-1,0 1,0 0,0 0,0-1,0 1,0 0,0 0,0 0,0 0,0 0,0 0,0 0,0-1,0 1,0 0,0 0,0 0,0 0,0 1,0-1,0 1,-1 1,0 0,1-1,-1 1,1-1,-1 0,0 1,1 0,-1-2,1 1,0 0,0 0,-1-1,1 1,0-1,0 1,0 0,0-1,0 0,0 0,0 1,-1-1,1 0,0 0,0 0,0 0,0 1,0-1,0 0,1 0,-1 0,0 0,0 0,0 0,0 0,1 0,-1-1,1 1,-1 0,1-1,-1 1,2-2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983 702,'2'0,"-4"0,3-1,-1 1,0 0,0 0,0 0,0 0,0 0,0 0,1-1,-1 1,0 0,0 0,0 0,0 0,0 0,0 0,0 0,0 0,0 0,0 0,0 0,0 0,0 0,-1 0,1 0,-1 0,0 1,1-1,-1 0,1 0,-1 0,1 0,-1 0,1 0,0 0,0 0,0 0,-1 0,1 0,0 1,0-1,0 0,0 0,0 0,-1 0,1 0,0 0,0 0,0 0,0 0,0 0,0 0,0 1,0-1,0 0,0 1,1-1,-1 1,0 0,0-1,1 2,0-1,-1-1,0 1,1 0,-1-1,0 1,1-1,-1 1,0-1,1 1,-1-1,0 0,1 1,-1-1,0 0,0 0,0 0,0 1,0-1,0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989 677,'2'0,"-4"0,2 0,0 1,0-1,0 0,0 0,0 0,0 0,0 0,0 0,0 1,0-1,0 0,0 0,0 0,0 0,0 0,0 0,0 0,0 0,0 0,0 0,0 0,0-1,0 1,-1-1,1 1,0 0,0-1,0 1,-1 0,1 0,0-1,0 1,-1 0,1 0,0 0,0-1,-1 1,1 0,-1 0,1 0,-1 0,0 0,0 0,1 0,-1 0,1 0,-1 0,1 0,-1 0,1 0,-1 0,1 0,0 0,0 0,0 0,0 0,0 0,0 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388 713,'2'0,"-4"0,2 0,0 0,0 0,0 0,0 0,0 0,0 0,0 0,0 0,0 0,0 0,0 0,0 0,0 0,0 0,0 0,0 0,0 0,0 0,0 0,0 0,0 0,0 0,0 0,0 0,0 0,0 0,0 0,0 0,0 0,0 0,0 0,0 0,0 0,0 0,0 0,0 0,0 0,0 0,0 0,0 0,0 0,0 0,0 0,0 0,0 0,0 0,0 1,1 0,-1-1,0 0,0 0,1 1,-1-1,0 0,1 1,-1-1,0 0,1 1,-1-1,1 0,-1 0,0 1,1-1,-1 0,0 0,1 0,-1 0,0 1,1-1,-1 0,1 0,0 0,-1 0,1 0,0-1,0 1,0 0,0 0,0 0,-1 0,1 0,0-1,-1 1,1 0,0 0,0 0,-1 0,1 0,0-1,-1 1,1 0,0 0,0 0,0 0,0 0,0 0,0 0,0 0,-1 1,1-1,0 0,0 1,-1-1,1 0,-1 0,0 0,0 0,1 1,-1-1,0 0,1 0,-1 0,1 0,0 0,0-1,-1 1,1 0,0-1,-1 1,1 0,-1 0,1 0,-1 0,1-1,-1 1,0 0,1 0,0 0,0 1,0-1,0 0,-1 0,1 0,-1 1,1-1,-1 0,0 0,1 0,-1 0,0 1,1-1,-1 0,0 0,1 0,-1 0,1 0,-1 0,1 0,-1 0,1 0,-1-1,0 1,1 0,-1 0,1-1,-1 1,2-1,-2 1,1 0,-1 0,1-1,-1 1,1 0,0 0,-1 0,1 0,-1 0,0 0,1 0,-1 0,1 0,0 1,0-1,-1 0,1 0,0 1,-1-1,1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391 742,'0'-1,"0"1,0 0,0 0,0 0,0-1,0 1,0 0,0 0,0-1,0 1,1 0,-1-1,0 1,0 0,1 0,-1 0,0 0,1-1,-1 1,1 0,-1 0,1 0,-1 0,0 0,1 0,-1 0,1 1,-1-1,0 0,0 1,0-1,1 1,-1-1,0 1,0 1,0-2,0 1,-1-1,1 1,0-1,0 1,-1 0,1-1,0 1,-1 0,1-1,0 0,0 0,0 0,0 1,-1-1,1 0,0 0,0 0,0 0,0 0,0 0,0 0,0 0,0-1,1 1,-1 0,0-1,1 1,0-1,-1 0,1 0,-1 1,1-1,-1 1,1-1,-1 1,0-1,1 1,-1 0,0 0,0-1,0 1,0 0,0 0,0 0,1 0,-1 0,0 0,0 0,0 0,0 0,0 0,0 0,0 0,0 0,0 0,0 0,0 0,-1 0,1 1,0-1,0 1,0-1,-1 0,1 1,0 0,0-1,0 0,0 1,0-1,0 0,0 0,0 1,0-1,0 1,0-1,0 0,0 1,0-1,1 0,-1 0,0 0,0 1,1-1,-1 0,0 1,1-1,-1 0,1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421 732,'2'0,"-4"0,2 0,0 0,0 0,0 0,0 0,0 0,0 0,0 0,0 0,0 0,0 0,-1 1,1 0,0 0,-1 0,0 0,1 0,-1 0,1 0,0 0,-1 0,1-1,0 1,-1 0,1 0,0-1,0 1,0 0,-1-1,1 1,0 0,0-1,0 1,0 0,0-1,1 1,-1-1,0 1,0 0,1-1,-1 1,0-1,1 0,-1 1,0-1,1 0,1 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435 732,'2'0,"-4"0,2 0,0 0,0 0,0 0,0 0,0 0,0 0,0 0,0 0,0 0,0 0,0 0,0 0,0 0,0 0,0 0,0 0,-1 0,1 1,0-1,0 1,-1-1,1 1,0 0,0-1,0 1,-1 0,1-1,0 1,0 0,0-1,-1 1,1 0,0 0,0 0,0-1,0 1,0-1,0 1,0-1,0 1,-1-1,1 0,0 1,0-1,0 0,0 1,0-1,1 0,-1 1,0-1,0 0,0 0,0 0,0 0,0 1,0-1,1 0,-1 0,0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419 739,'2'0,"-4"0,2 0,0 0,0 0,0 0,0 0,0 0,0 0,0 0,0 0,0 0,0 0,0 0,0 0,0 0,0 0,0 0,1 0,0 0,0 0,0 0,1 0,-2 0,1 0,0 0,-1 0,2 0,-1 0,0 0,0 0,-1 0,0 0,1 0,-1 0,1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442 730,'2'0,"-4"0,2 0,0 0,0 0,0 0,0 0,0 0,1 1,0 0,-1-1,1 1,-1-1,1 1,-1 0,1 0,0 1,-1-1,0 0,0 0,1 0,-1 0,0 0,0 0,0 0,0 0,0 0,0 0,-1-1,1 1,0 0,0-1,0 0,0 1,-1-1,1 0,0 0,0 1,0-1,0 0,0 0,0 0,0 0,0 0,0 0,0 0,0 1,0-1,0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1240 132,'2'0,"-5"0,3 0,-1-1,0 1,0 0,0 0,0 0,0 0,0 0,0-1,0 1,1 0,-1 0,0 0,1 0,-1 0,1 0,0 0,-1 0,1 0,0 0,0 0,-1 0,1 0,0 0,0 0,-1-1,1 1,0 0,0 0,0 0,0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435 735,'2'0,"-4"0,2 0,0 0,0 0,0 0,0 0,0 0,1 0,-1 0,0 0,0 0,0 0,0 0,0 0,0 0,1 0,-1 0,0 0,0 0,0 0,0 0,0 0,0 0,1 0,-1 0,0 0,0 0,0 0,0 0,0 0,0 0,0 0,1 0,-1 0,0 0,0 0,0 1,0-1,0 0,0 0,0 0,0 0,1 0,-1 0,0 0,0 0,0 0,0 0,0 0,0 0,0 0,0 0,1 0,-1 0,0 0,0 0,0 0,0 0,0 0,0 0,0 0,0 0,0 0,0 0,0 0,0 0,0 0,0 0,0 0,0 0,-1 0,1 0,-1 0,0 0,0 0,0 0,1 1,-2-1,2 0,0 0,-1 0,1 0,-1 0,1 0,0 0,0 0,0 0,0 0,-1 0,1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1118 192,'2'0,"-4"0,2 0,0 0,0 0,0 0,0 0,0 0,0 0,0 0,0 0,0 0,0 0,0 0,0 0,0 0,0 0,0 0,0 0,0 0,-2-1,1 1,0 0,0 0,0 0,-1 0,1 0,0 0,-2-1,2 1,-2 0,2 0,0 0,0 0,0 0,1 0,-1 0,0-1,1 1,-1 0,1 0,0 0,-1 0,1 0,0 0,0 0,-1 0,1 0,0 0,0 0,0 0,0 0,-1 0,1 0,0 0,0 0,0 0,0 0,0 0,0 0,0 0,0 0,0 0,0 0,-1 0,1 0,0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1110 197,'2'0,"-4"0,2 0,0 0,-1 0,0 0,0-1,0 1,0 0,0 0,1 0,-1 0,0 0,0 0,1 0,-1 0,0 0,1 0,0 0,-1 0,1 0,0 0,0-1,-1 1,1 0,0 0,0 0,0 0,0 0,0 0,0 0,0 0,-1 0,1 0,0 0,0 0,0 0,0 0,0 0,0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334 232,'2'0,"-4"0,2 0,0 0,0 0,0 0,-1 0,1 0,-1 1,-1-1,1 0,-1 0,0 1,0-1,-1 0,-3 1,4 0,-1-1,0 0,0 1,1-1,-3 1,3-1,0 0,0 0,1 0,-1 0,1 0,-1 0,-2 0,3 0,0 0,0 0,-1 0,2-1,-1 1,0 0,0 0,0 0,1 0,-1-1,1 1,0 0,-1 0,1 0,0 0,0 0,0 0,1-1,-1 1,6-1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329 237,'2'0,"-4"0,1 0,0 1,0-1,0 0,0 0,0 0,-1 0,0 0,0 0,0 1,0-1,-1 0,1 0,1 0,-2 0,2 1,0-1,0 0,0 0,0 0,1 0,-1 0,0 0,1 0,0 0,-1 0,1 0,0 0,-1 0,1 0,0 0,0 0,0 0,0 0,0 0,0 0,0 0,0 0,0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663 225,'2'0,"-4"0,2 0,0 0,-1 0,0 0,-2-1,-1 1,1 0,-2 0,1 0,0 0,-3 0,3 0,1 0,-3 0,3 0,0 0,1 1,-4-1,2 0,3 0,-1 0,1 0,0 0,0 0,0 0,0 0,0 0,1 0,0 0,-1 0,1 0,0 0,0 0,0 0,-1 0,1 0,0 0,0 0,1 0,4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649 227,'2'0,"-4"0,2 0,0 0,0 0,0 0,0 0,0 0,0 0,-1 0,-2 1,2-1,-1 0,-1 1,1 0,-1-1,1 1,-1-1,0 1,1-1,-1 1,0-1,1 1,0-1,0 1,0-1,1 0,0 1,-2-1,3 0,-1 0,1 1,-1-1,1 0,0 0,0 0,0 0,2-1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1152 431,'2'0,"-4"0,2 0,0 0,0 0,0 0,0 0,0 0,0 0,0 0,0 0,0 0,-1 0,1 0,0 0,0 0,0 0,0 0,0 0,0 0,0-1,0 1,0 0,0 0,0 0,0 0,0 0,0 0,0 0,0 0,0 0,0 0,0 0,0 0,0 1,1-1,-1 0,0 1,0-1,1 2,0-1,-1 0,1-1,-1 1,1 0,-1 0,1-1,-1 1,0-1,1 0,-1 1,0-1,1 0,-1 1,0-1,0 0,0 0,1 1,-1-1,0 0,0 0,0 0,0 0,0 0,0 0,0 0,0 0,0 0,0 0,0 0,0 0,-1-2,0 2,1-1,-1 1,0-1,0 0,1 0,-1 0,1 1,-1-1,1 1,-1-1,1 1,-1-1,1 1,0 0,0-1,0 1,0 0,0 0,-1 0,1 0,0-1,0 1,0 0,0 0,0 0,0 0,0 0,0 0,0 0,0 0,0 1,1-1,-1 1,1 0,-1-1,1 1,-1 0,1 0,0-1,-1 1,0-1,1 1,-1-1,0 1,1-1,-1 1,0-1,1 0,-1 0,0 0,0 1,0-1,0 0,0 0,0 0,0 0,0 0,0 0,0 0,0 0,0 0,0 0,0-1,-1 1,1-1,0 1,-1-1,1 1,0 0,0 0,0-1,0 1,-1 0,1 0,0 0,0 0,0-1,0 1,0 0,0 0,0 0,0 0,0 0,0 0,0 1,0-1,1 0,-1 1,0-1,0 0,1 1,-1-1,0 0,0 0,1 1,-1-1,1 1,-1 0,1-1,-1 1,1-1,-1 1,1 0,-1 0,1-1,-1 0,0 1,0-1,1 0,-1 1,0-1,0 1,1 0,-1-1,1 1,0 0,0 1,-1-2,1 1,-1 0,1-1,-1 1,0-1,1 1,0-1,-1 1,0-1,1 1,-1-1,0 0,1 1,-1-1,0 0,1 0,-1 0,0 1,0-1,0 0,1 0,-1 0,0 0,0 0,0 1,0-1,0 0,0 0,1 0,-1 0,0 0,0 0,1 1,-1-1,0 0,0 0,0 0,1 0,-1 0,0 0,0 0,0 0,1 1,-1-1,0 0,0 0,1 0,-1 0,0 0,1 0,-1 1,0-1,0 0,0 0,1 0,-1 0,0 0,1 1,-1-1,0 0,1 0,-1 0,0 0,0 0,0 1,1-1,-1 0,0 0,1 0,-1 0,0 0,0 0,1 1,-1-1,0 0,0 0,1 0,-1 0,0 1,1-1,-1 0,0 0,1 0,-1 0,0 0,0 0,1 1,-1-1,0 0,0 0,0 0,1 0,-1 0,0 1,1-1,-1 0,0 0,0 0,1 0,-1 0,0 0,0 1,1-1,-1 0,0 0,0 0,0 0,1 0,-1 1,0-1,0 0,1 0,-1 0,0 1,1-1,-1 0,0 0,0 0,1 0,-1 0,0 1,0-1,1 0,-1 0,0 0,0 0,1 0,-1 1,0-1,0 0,1 0,-1 0,0 0,0 1,1-1,-1 0,0 0,0 0,0 0,1 0,-1 0,0 0,0 1,0-1,0 0,0 0,1 0,-1 0,0 0,0 0,0 0,0 0,0 0,1 1,-1-1,0 0,0 0,1 0,-1 0,0 0,0 0,0 0,0 1,1-1,-1 0,0 0,0 0,0 0,1 0,-1 0,0 0,0 0,1 1,-1-1,0 0,0 0,0 0,0 0,1 0,-1 0,0 0,0 0,0 0,0 0,1 0,-1 0,0 1,0-1,0 0,1 0,-1 0,0 0,1 0,-1 0,0 0,0 0,1 0,-1 0,1 1,-1-1,0 0,1 0,-1 0,0 0,1 0,-1 0,0 0,0 0,0 0,0 0,0 0,1 0,-1 0,0 0,0 0,0 0,0 0,1 0,-1 0,0 1,0-1,1 0,-1 0,0 0,0 0,0 0,1 0,-1 0,0 0,0 0,0 0,0 0,0 0,0 0,1 0,-1 0,0 0,0 0,0 0,0 0,0 0,1 0,-1 0,0 0,0 0,0 0,0 0,0 0,1 0,-1 0,0 0,0 0,0 0,1 0,-1 0,0 0,0 0,0 0,0 0,0 0,0 0,0 0,1 0,-1 0,0 0,0 0,0 0,0 0,0 0,0 0,1 0,-1 0,0 0,0 0,0 0,0 0,1 0,-1 0,0 0,0-1,1 1,-1 0,0 0,0 0,0 0,0 0,0 0,0 0,1 0,-1 0,0 0,0 0,0 0,0 0,0-1,1 1,-1 0,0 0,0 0,0 0,0 0,0 0,1 0,-1 0,0 0,0 0,0 0,0-1,0 1,0 0,1 0,-1 0,0 0,0 0,0 0,0 0,0 0,0 0,0 0,0 0,0 0,0 0,0 0,1 0,-1-1,0 1,0 0,0 0,0 0,1 0,-1 0,0 0,0 0,0 0,1 0,-1-1,0 1,0 0,0 0,1 0,-1 0,0 0,0 0,0 0,0 0,1-1,-1 1,0 0,0 0,0 0,0 0,1 0,-1 0,0 0,0 0,0 0,0 0,0-1,1 1,-1 0,0 0,0 0,0 0,0 0,0 0,0 0,1 0,-1 0,0 0,0 0,0-1,0 1,0 0,0 0,1 0,-1 0,0 0,0 0,0 0,0-1,1 1,-1 0,0 0,0 0,0 0,0 0,0 0,1 0,-1-1,0 1,0 0,0 0,0 0,0 0,1 0,-1 0,0-1,0 1,0 0,0 0,1 0,-1-1,0 1,0 0,1 0,-1-1,0 1,0 0,0 0,0 0,0-1,1 1,-1 0,0 0,0-1,0 1,0 0,0 0,0-1,0 1,0 0,0 0,0 0,0-1,1 1,-1 0,0 0,0-1,0 1,0 0,0 0,0 0,0-1,0 1,0 0,0 0,0 0,0 0,0 0,0-1,0 1,0 0,0 0,0 0,0 0,0 0,0 0,0 0,0-1,0 1,0 0,0 0,0 0,0 0,0 0,0-1,0 1,0 0,0 0,0 0,1 0,-1 0,0-1,0 1,0 0,0 0,0 0,0 0,0-1,0 1,0 0,0 0,0 0,0 0,0 0,0-1,1 1,-1 0,0-1,0 1,0 0,0 0,0 0,0-1,0 1,0 0,1 0,-1-1,0 1,0 0,0 0,0 0,0-1,0 1,0 0,0 0,0 0,0-1,1 1,-1 0,0 0,0-1,0 1,0 0,0-1,0 1,0 0,0 0,0-1,0 1,0 0,0 0,0 0,1-1,-1 1,0-1,0 1,0 0,0 0,0-1,0 1,0 0,0-1,0 1,0 0,0-1,0 1,0 0,0-1,0 1,0 0,0-1,0 1,0-1,0 1,0 0,0-1,0 1,0-1,0 1,0 0,-1-1,1 0,0 1,0-1,0 1,0 0,0-1,0 1,0 0,0-1,0 1,0-1,0 1,0-1,0 1,0 0,0-1,0 1,0 0,0-1,0 1,0 0,0-1,0 1,0-1,0 0,0 1,0-1,0 1,0 0,0-1,0 1,0 0,0-1,0 1,0 0,0 0,0 0,0 0,0 0,0-1,0 1,0 0,0 0,0 0,0 0,0 2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1138 401,'2'0,"-4"0,2 0,0 0,0 0,1 0,-1 1,0-1,0 0,0 0,1 0,-1 1,0-1,0 0,0 0,1 1,-1-1,0 0,1 1,-1 0,0-1,0 1,0-1,1 1,-1-1,0 1,0-1,0 1,0-1,0 1,0-1,1 1,-1-1,0 0,0 1,0-1,0 1,0-1,0 1,0-1,0 0,1 1,-1-1,0 0,0 1,0-1,0 0,0 1,0-1,0 0,0 1,1-1,-1 0,0 1,0-1,0 1,0-1,0 0,1 1,-1-1,0 0,0 0,0 0,0 0,0 1,0-1,0 0,0 0,0 0,0 0,0 0,0 0,0 0,0 0,0 0,0 1,0-1,0 0,0 0,0 0,0 0,0 0,0 0,0 0,0 0,0 0,0 0,0 0,0 0,1 0,-1 0,0 0,0 0,0 0,0 0,0 0,0 0,0 0,0 0,0 0,0 0,0 0,0 0,0 0,0 0,0 0,0 0,0 0,0 0,0 0,0 0,0 0,0 0,0 0,0 0,0 0,0 0,0 0,0 0,-1 0,1 0,0 0,-1 0,1-1,0 1,0 0,0 0,-1-1,1 1,0 0,0 0,0-1,-1 1,1 0,0-1,0 1,0 0,-1 0,1 0,0-1,0 1,0 0,-1-1,1 1,0 0,0 0,0-1,0 1,-1 0,1-1,0 1,0 0,0 0,0-1,0 1,0 0,0 0,-1-1,1 1,0 0,0 0,0-1,0 1,0 0,-1 0,1-1,0 1,0 0,0 0,0-1,0 1,0 0,-1 0,1-1,0 1,0 0,0 0,0 0,0-1,0 1,0 0,-1 0,1-1,0 1,0 0,-1 0,1-1,0 1,0 0,0 0,0 0,-1-1,1 1,0 0,0 0,0-1,-1 1,1 0,0 0,0-1,0 1,0 0,0 0,-1 0,1-1,0 1,0 0,0 0,0 0,0-1,-1 1,1 0,0 0,0 0,0-1,0 1,0 0,0 0,0 0,-1-1,1 1,0 0,0 0,0 0,0-1,0 1,0 0,0 0,0 0,0-1,-1 1,1 0,0 0,0 0,0-1,0 1,0 0,0 0,0 0,0-1,0 1,0 0,0 0,-1 0,1-1,0 1,0 0,0 0,0 0,0 0,0 0,0-1,0 1,0 0,0-1,0 1,-1 0,1 0,0 0,0-1,0 1,0 0,0 0,0 0,0-1,0 1,0 0,0 0,0 0,-1-1,1 1,0 0,0-1,0 1,0 0,0 0,0-1,0 1,0 0,0 0,0 0,0-1,0 1,0 0,0 0,0-1,0 1,0 0,0 0,0 0,0-1,0 1,-1 0,1-1,0 1,0 0,0 0,0-1,0 1,0 0,0 0,0 0,0-1,0 1,0 0,0-1,0 1,0 0,0 0,0-1,0 1,0 0,0-1,0 1,0 0,0-1,0 1,0-1,0 1,0-1,0 1,0 0,0 0,0-1,-1 1,1 0,0 0,0-1,0 1,0 0,0-1,0 1,0 0,0-1,0 1,0-1,0 1,-1 0,1 0,0-1,0 1,0 0,0-1,0 1,0 0,0-1,0 1,0 0,-1-1,1 1,0 0,0-1,0 1,0 0,0-1,0 1,0 0,0-1,0 1,0-1,0 1,0 0,0-1,-1 0,1 1,0 0,0 0,0 0,0-1,0 1,0 0,0 0,0 0,1-1,-1 1,0 0,0 0,1-1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1126 321,'2'0,"-4"0,2 0,0 0,0 0,0 0,0 0,0 0,0 0,0 0,0 0,0 0,0 0,0 0,0 0,0 0,0 0,0 0,0 0,0 0,0 0,0 1,0-1,0 0,0 0,0 0,0 0,0 0,0 0,0 0,0 0,1 0,-1 0,0 0,0 0,0 0,0 0,0 0,0 0,0 0,0 0,0 0,1 0,-1 0,0 0,0 0,0 0,0 0,0 0,0 0,0 0,0 0,0 0,0 0,0 0,0 0,0 0,0 0,0 0,1 0,-1 0,0-1,0 1,0 0,0 0,0 0,0 0,0 0,0 0,0 0,0 0,0 0,0 0,1 0,-1 0,0 0,0 0,0 0,0 0,0 0,0 0,0 0,0 0,0-1,0 1,0 0,0-1,0 1,1 0,-1 0,0 0,0 0,0-1,0 1,0-1,0 1,0 0,0 0,0 0,0 0,0-1,0 1,0 0,0 0,0 0,1 0,-1 0,0-1,0 1,0 0,0 0,0 0,0 0,0 0,0 0,0 0,0-1,0 1,1 0,-1 0,0 0,0 0,1-1,-1 1,1 0,-1 0,0 0,0 0,0 0,1-1,-1 1,0 0,0 0,0 0,0 0,0 0,1 0,-1 0,0 0,0 0,0 0,0 0,1 0,-1 0,0 0,0-1,1 1,-1 0,0 0,0 0,1 0,-1 0,0 0,1 0,-1 0,1 0,-1 0,0-1,1 1,-1 0,0 0,0 0,1 0,-1 0,0 0,1 0,-1 0,0 0,0-1,1 1,-1 0,0 0,1 0,-1 0,0 0,0 0,1 0,-1 0,1 0,-1 0,0 0,1 0,-1 0,0 0,1 0,-1 0,0 0,1 0,-1 0,0 0,0 0,1 0,-1 0,0 0,1 0,-1 0,0 0,1 0,-1 0,0 0,0 0,1 0,-1 0,0 0,0 0,1 0,-1 0,1 0,-1 0,1 0,-1 0,0 0,1 0,-1 0,1 1,0-1,-1 0,0 0,1 0,-1 0,0 0,1 0,-1 0,0 0,1 0,-1 0,1 0,-1 0,0 0,1 1,-1-1,1 0,-1 0,0 0,0 0,1 0,-1 0,0 0,1 0,-1 0,1 1,-1-1,0 0,1 0,-1 0,0 0,1 0,-1 0,0 0,1 1,-1-1,0 0,1 0,-1 0,0 0,1 0,-1 0,1 1,-1-1,0 0,1 0,-1 0,0 0,0 0,1 0,-1 1,1-1,-1 0,0 0,0 0,1 0,-1 0,0 1,1-1,-1 0,0 0,0 0,1 0,-1 0,0 0,0 0,0 1,1-1,-1 0,0 0,1 0,-1 0,0 0,0 0,1 1,-1-1,0 0,1 0,-1 0,0 1,1-1,-1 0,1 0,-1 0,0 1,1-1,-1 0,0 0,1 1,-1-1,1 0,-1 0,0 1,0-1,1 0,-1 0,1 1,-1-1,0 0,0 0,1 0,-1 1,0-1,1 0,-1 1,0-1,0 0,1 0,-1 1,0-1,0 0,1 0,-1 0,0 1,0-1,0 0,1 0,-1 1,0-1,0 0,0 0,1 0,-1 1,0-1,0 0,1 0,-1 1,1-1,-1 0,0 1,0-1,1 0,-1 0,0 1,0-1,1 0,-1 0,0 1,0-1,1 0,-1 0,0 1,0-1,0 0,1 0,-1 0,0 1,0-1,0 0,1 0,-1 1,0-1,0 0,0 0,1 1,-1-1,0 0,0 0,0 0,1 1,-1-1,0 0,0 0,1 1,-1-1,0 1,0-1,0 0,1 0,-1 1,0-1,0 0,0 0,0 1,1-1,-1 0,0 1,0-1,0 0,1 1,-1-1,0 0,0 0,0 1,0-1,1 0,-1 0,0 0,0 0,0 1,0-1,0 0,1 0,-1 0,0 1,0-1,0 0,0 0,1 0,-1 0,0 0,0 0,0 0,0 0,0 0,0 1,0-1,0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1250 144,'2'0,"-4"0,2 0,0 0,0 0,0 0,0-1,0 1,0 0,0 0,0 0,0 0,0 0,0 0,0 0,1 0,-1 0,0 0,0 0,1 0,-1 1,1-1,-1 0,1 0,-1 1,1-1,-1 0,1 1,0-1,-1 1,0-1,1 1,-1-1,1 1,-1-1,0 1,0-1,0 1,0-1,1 1,-1-1,0 1,0-1,0 0,-1 1,1-1,0 1,0-1,0 0,0 0,-1 1,1-1,0 1,-1-1,0 1,0-1,0 0,1 0,-1 0,1 0,-1 0,0 0,1 0,0 0,-1 0,1 0,0 0,-1 0,1 0,-1 0,1 0,0-1,0 1,-1 0,1 0,0 0,0 0,0 0,-1 0,1-1,0 1,0 0,0 0,0 0,0-1,-1 1,1 0,0 0,0 0,0 0,0-1,0 1,0 0,0 0,0 0,0 0,0 0,0-1,0 1,0 0,0 0,0-1,0 1,0 0,0 0,1-1,-1 1,0 0,0 0,0 0,0-1,0 1,0 0,0 0,0 0,0 0,1-1,-1 1,0 0,0 0,0 0,0 0,0 0,0 0,0 0,0-1,0 1,0 0,1 0,-1 0,0 0,0 0,0 0,0 0,0 0,0 0,0 0,0 0,0-1,0 1,0 0,0 0,0 0,0 0,0 0,0 0,0 0,1 0,-1 0,0 0,0 0,0 0,0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184 313,'2'0,"-4"0,2 0,0 0,0 0,0 0,0 0,0 0,0 0,0 0,0 0,0 0,0 0,0 0,0 0,0 0,0 0,0 0,0 0,0 0,0 0,0 0,0 0,0 0,0 0,0 0,0 0,-1 0,1 0,0 0,0 0,0 0,-1 0,1 0,0 0,0 0,0 0,-1 1,1-1,0 0,0 0,-1 0,1 0,0 1,0-1,-1 0,1 0,0 1,-1-1,1 0,0 1,-1-1,1 0,0 1,-1-1,1 1,0-1,0 1,-1-1,1 1,0-1,0 1,0-1,0 1,-1-1,1 1,0 0,0 0,0-1,0 1,0 0,-1-1,1 1,0 0,0 0,0 0,0 0,0 0,0 0,0 0,-1 0,1-1,0 1,0 0,0 0,0-1,0 1,0 0,-1-1,1 1,0 0,0 0,-1-1,1 1,0-1,-1 1,1-1,0 1,-1 0,0 0,1-1,-1 0,1 0,0 1,0-1,-1 0,1 0,0 0,0 1,0-1,-1 0,1 0,0 0,0 0,0 0,0 0,0 0,-1 0,1 0,0 0,0 0,0 0,0 0,0 0,0 0,0 0,0 0,0 0,0 0,-1 0,1 0,0 0,0 0,0 0,0 0,0 0,0 0,0 0,0-1,0 1,0 0,0 0,0 0,0 0,0 0,0 0,0 0,0 0,0 0,0 0,0 0,0 0,0 0,0 0,0 0,0 0,0 0,0 0,0 0,0 0,0 0,1 0,-1 0,0 1,0-1,0 0,1 0,-1 0,0 0,0 1,0-1,0 0,0 1,1-1,-1 0,0 1,0-1,0 1,0-1,1 1,-1-1,0 1,0 0,0-1,0 1,0-1,0 2,0-2,0 1,0-1,0 1,0 0,0-1,0 1,0 0,0-1,0 1,0-1,0 1,0 0,0-1,0 1,0 0,0 0,0 1,0-2,0 1,-1 1,1-1,1 0,-1-1,0 1,0 0,0 0,0 0,0 0,0 0,0 0,0 0,0 0,0-1,0 1,0-1,0 1,0 0,0-1,0 1,0 0,0-1,0 2,0-2,0 1,0 0,0 0,0-1,-1 1,1 0,0-1,0 1,0 0,0-1,0 1,0 0,0-1,0 2,0-2,0 1,0 0,-1 0,1 0,0-1,0 1,0-1,0 1,0-1,0 0,0 1,0-1,0 1,0-1,0 1,0-1,0 0,0 1,0-1,0 0,0 0,1 1,-1-1,0 0,0 1,0-1,0 0,1 0,-1 1,0-1,0 0,1 0,-1 0,2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202 320,'2'0,"-4"0,1 0,1 0,0 0,0 0,0 0,0 0,0 0,0 0,0 0,-1-1,1 1,0 0,0 0,0 0,0 0,0 0,0-1,0 1,0 0,0 0,0 0,0-1,0 1,0 0,0 0,0 0,0 0,0-1,0 1,1 0,-1 0,0 0,0-1,1 1,-1 0,0 0,1 0,-1 0,0 0,0 0,0 0,1 0,-1 0,0 0,1 0,-1 0,0 0,1 0,-1 0,0 1,0-1,1 0,-1 1,0-1,1 1,-1-1,1 1,-1-1,0 1,1 0,-1 0,0-1,0 1,0 0,0 0,0 0,0 0,0 0,0-1,0 2,0-1,-1-1,1 1,0 0,0-1,-1 1,1-1,0 1,-1 0,1-1,-1 1,1-1,0 0,0 0,0 1,-1-1,1 0,0 0,0 0,0 1,0-1,0 0,-1 0,1 0,0 0,0 0,0 0,0 0,0 0,0 0,0 0,0 0,0 0,0 0,1-1,-1 0,0 1,1 0,-1-1,0 1,1-1,0 0,-1 1,1-1,0 0,-1 0,1 1,-1-1,1 1,-1-1,1 0,0 0,-1 0,1 1,-1-1,0 1,0 0,1-1,-1 0,0 1,0 0,1 0,-1 0,0 0,0-1,0 1,0 0,0 0,0 0,0 0,0 0,0 0,0 0,0 0,0 0,0 0,0 0,0 0,0 0,0 0,-1 1,1 0,-1 0,1 0,0-1,0 1,0 0,0-1,-1 2,1-2,0 2,0-2,1 1,-1-1,0 1,0 0,0-1,0 0,1 1,-1-1,0 0,0 0,1 1,-1-1,1 0,-1 0,1 0,0 0,0 1,-1-2,1 1,2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223 303,'2'0,"-4"0,2-1,-1 1,1 0,0 0,0 0,0 0,0 0,0 0,0 0,0 0,0 0,0 0,1 0,-1 0,0 0,0 0,1 0,-1 0,1 0,-1 0,1 0,-1 0,1 1,-1-1,1 0,-1 1,0-1,1 1,-1-1,0 1,0 0,0 0,0-1,0 1,0 0,0-1,0 1,0-1,0 1,0-1,0 1,0-1,0 1,0-1,0 0,0 0,0 1,0-1,0 0,0 1,1-1,0 0,-1 0,1 1,0-1,1 0,-1 0,-1 0,1 0,-1 1,2-1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224 332,'2'0,"-4"0,2 0,0 0,0 0,0 0,0 0,0 0,1 0,0 0,0 0,0 0,0 0,0 0,1 0,-1 0,0 0,0 0,1 0,-1 0,0 0,0 0,0 0,0 0,-1 0,1 0,-1 0,1 0,-1 0,0-1,0 1,1 0,-1 0,0 0,0 0,1 0,0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241 320,'2'0,"-4"0,2 0,0 1,-1-1,1 0,0 1,0-1,0 2,0-2,0 1,0 0,0 0,0 1,0-1,0 0,0 0,0 0,0 0,0 0,0-1,0 1,0-1,0 1,0-1,0 1,0-1,0 0,0 0,0 1,0-1,1 0,-1 0,0 1,0-1,1 0,1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262 324,'2'0,"-4"0,2 0,0 0,0 0,0 0,0 0,0 0,0 0,0 0,0 0,0 0,0 0,1 1,-1 0,1-1,-1 1,0-1,1 1,-1-1,1 1,-1 0,1-1,-1 0,0 0,1 1,-1-1,0 0,1 0,-1-1,1 1,-1 0,0 0,1-1,-1 1,0 0,1-1,-1 1,0-1,1 1,-1 0,0 0,0-1,0 1,0 0,0 0,0 0,0 0,0 0,0-1,1 1,-1 0,0 0,0 0,0 0,0 0,0 0,0 1,0-1,0 1,0 0,0 1,1 0,-1 0,0-1,0 0,1 0,-1 1,0-1,0 0,0 1,0-1,1 0,-1 0,0 1,0-1,0 0,0 0,0 1,0-1,0 0,0 0,0 2,0-2,0 0,-1 0,1 0,0-1,-1 2,1-1,-1-1,1 1,0-1,-1 0,1 0,-1 1,1-1,-1 0,0 0,1 0,-1 0,0 0,1 0,-1 0,1-1,-1 1,1-1,-1 1,1-1,0 0,0 1,-1-1,1 0,0 1,1-1,-1 0,0 0,1 0,0 0,-1 0,1 0,0 0,0 0,1 0,-1 0,0 0,0 0,0 1,1-1,-1 0,0 1,0 0,-1-1,1 1,0 0,-1 0,1 0,1-1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283 299,'2'0,"-4"0,3 0,-1 0,1 0,-1 0,0 0,1 0,-1 0,0 0,1 0,-1 1,1-1,-1 1,1 1,-1-1,0 0,0 0,0 0,-1 1,1-1,0 0,0 0,0-1,-1 1,1-1,0 1,0-1,0 0,0 1,0-1,0 0,1 0,-1 1,1-1,0 0,-1 0,2 0,-2 1,1-1,0 0,1 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301 336,'2'0,"-4"0,2 0,0 0,0 0,0 0,0 0,0 0,0 0,0 0,0 0,0 0,0 0,0 0,1 0,-1 0,1-1,0 1,1 0,0 0,-1-1,0 1,0 0,0 0,0 0,-1 0,1 0,-1 0,1 0,-1-1,0 1,1 0,-1 0,0 0,0 0,0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303 324,'2'0,"-4"0,2 0,1 0,-1 0,1 0,0 0,0 0,0 0,0-1,1 1,-1 0,0 0,0 0,0 0,0 0,0 0,-1 0,1 0,0 0,-1 0,1 0,-1 0,1 0,2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354 312,'2'0,"-4"0,2 0,0 0,0 0,0 0,-1 1,1-1,0 0,0 0,0 0,-1 0,1 0,0 0,0 1,0-1,0 0,0 0,0 0,0 0,0-1,0 1,0 0,0-1,0 1,0 0,0 0,0-1,0 1,0 0,0-1,1 1,-1 0,0 0,0 0,0 0,0-1,0 1,0 0,0 0,0 0,0 0,0 0,0 1,1-1,-1 1,0 0,0 0,1 0,-1 0,1 2,-1-2,0 0,0 1,0-1,0 0,1 1,-1-1,0 0,0 2,0-2,0-1,0 1,0 0,0-1,0 1,0-1,0 0,0 1,0-1,0 0,0 1,0-1,0 0,0 0,0 0,1 0,-1 0,0 0,0 1,0-1,1 0,-1 0,0 0,1 0,-1 0,0 0,1 0,-1 0,0 0,1 0,-1 0,0 0,1 0,-1 0,0 0,1 0,-1 0,0 0,0 0,1 0,-1 0,0 0,0 0,0 0,0 0,0 0,1 0,-1 0,0 0,-1 1,0-1,0 0,0 0,0 0,-1 0,1 0,0 0,-1 0,1 0,0 0,0 0,0 0,0 0,0 0,0 0,1 0,0 0,-1 0,1 0,0 0,0 0,0 0,-1 0,1 0,0 0,0 0,0 0,0 0,0 0,0 0,0-1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500 212,'2'0,"-4"0,2 0,0 0,0 0,0-1,0 1,0 0,0 0,0-1,0 1,0 0,0 0,0-1,0 1,0 0,0 0,0 0,0 0,0-1,0 1,0 0,0 0,0 0,0 0,0 0,0 0,0-1,0 1,0 0,0 0,0 0,0 0,0 0,0 0,0 0,0 0,0 0,0 0,0 0,0 1,0-1,0 1,0 0,-1 0,1 1,0-1,0 0,0 1,0-1,0 0,0 1,0-1,0 0,0 0,-1 1,1-1,0 0,0 0,0 0,0 0,0 0,0-1,0 1,0-1,0 1,0-1,0 1,0-1,0 0,0 1,0-1,0 0,0 0,0 0,0 0,0 0,0 1,0-1,0 0,0 0,0 0,0 0,0 0,0 0,0 0,0 0,0 0,0 0,0 0,0 0,0 0,0 0,1-1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228 402,'2'0,"-4"0,2 0,0 0,0 0,0 0,0 0,0 0,0 0,0-1,0 1,0 0,0 0,0 0,0 0,0 0,0 0,0 0,0 0,0 0,0 0,0 0,0 0,0 0,0 0,1 0,0 0,0 0,-1 0,1 0,0 0,0 0,0-1,0 1,1 0,-2 0,1 0,0 0,0 0,-1 0,1 0,0 0,-1 0,1 0,-1 0,0 0,1 0,-1 0,0 0,0 0,0 0,1 0,-1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240 391,'2'0,"-4"0,2 0,0 0,0 0,0 0,0 0,0 0,0 0,0 0,0 0,0 0,0 0,0 1,0 0,0-1,0 1,0 0,0-1,0 1,0 0,0 0,0-1,-1 1,1 0,0-1,0 1,0 0,0-1,0 1,0 0,0-1,0 1,0-1,0 1,0-1,0 0,0 1,0-1,0 0,0 0,0 0,0 1,0-1,0 0,1 0,-1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195 385,'2'0,"-4"0,2 0,0 0,0 0,0 0,0 0,0 0,0 0,0 0,0 0,0 0,0 0,0 0,0 0,0 0,0 0,0 0,0 0,0 0,0 0,0 1,-1-1,1 0,0 1,0-1,0 1,1-1,-1 0,0 1,0-1,0 1,1 0,-1-1,0 0,1 1,-1-1,1 0,-1 0,1 0,0 0,0 0,-1 0,1 0,-1-1,1 1,-1 0,1-1,-1 1,1-1,-1 0,1 0,-1 1,0-1,0 1,0-1,0 1,1 0,-1-1,0 1,0 0,0 0,0 0,0 0,0 0,0 0,0 0,0 0,0 0,0 0,0 1,0 0,0 0,0 0,-1 2,1 0,0-1,0 0,0 0,0 1,0-1,-1 1,1-1,0 1,0-1,-1 0,1 0,-1-1,1 1,0-1,-1 1,1-1,-1 0,1 0,-2 2,2-2,-1-1,1 1,-1-1,1 1,-1-1,0 0,1 0,-1 1,0-1,1 0,-1 0,1-1,-1 1,1 0,-1 0,1-1,-1 1,1-1,0 1,0-1,0 0,0 1,0-1,1 0,0 0,0 0,-1 0,1 0,0 1,0-1,0 0,1 1,0-1,0 0,-1 1,1-1,-1 1,1-1,3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274 387,'2'0,"-4"0,2-1,0 1,0 0,0 0,0 0,1 0,-1 0,0-1,1 1,-1 0,0 0,1 0,-1 0,1 0,0 0,-1 0,1 1,-1-1,1 0,-1 0,0 0,1 0,-1 0,0 0,0 1,1-1,-1 0,0 1,0 0,0 0,-1 0,1 0,0 0,-1 0,1 0,-1 0,1 0,-1 0,0 0,0 0,1 0,-1 1,0 0,0-2,0 2,0-1,1 0,0-1,-1 1,1-1,0 0,0 1,0-1,-1 1,1-1,0 0,0 0,0 1,0-1,1 0,-1 0,0 1,0-1,1 0,-1 0,1 0,-1 1,1-1,0 0,0 0,0 0,0 0,-1 0,1 0,0 0,0 0,0 0,0-1,-1 1,1 0,0 0,-1 0,1 0,0-1,0 1,-1 0,1 0,-1 0,1-1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265 399,'2'0,"-4"0,2 0,0 0,0 0,-1 0,1 0,0 0,0 0,0 0,0 0,0 0,0 0,0 0,0 0,0 0,0 0,1 0,-1 0,1 0,-1-1,2 1,-1 0,1 0,-1 0,0 0,0 0,1 0,-2 0,1 0,0 0,-1 0,1 0,-1 0,1 0,-1 0,1 0,1-1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300 405,'2'0,"-4"0,2 0,-1 0,1 0,0 0,0 0,0 0,0 0,0 0,0 0,0 0,0 0,0 0,0 0,0 0,0 0,0 0,0 0,0 0,1 0,0 0,-1 0,1 0,0 0,0 0,0 0,0-1,0 1,-1 0,1 0,-1 0,1 0,-1 0,1 0,0 0,-1 0,0 0,0 0,0 0,1 0,-1 0,0 0,0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297 398,'2'0,"-4"0,2 0,0 0,0 0,0 0,0 0,0 0,0 0,1 0,-1 0,1 0,0 0,0 0,0 0,0 0,0 0,0 0,0 0,-1 0,1 0,0 0,-1 0,1 0,-1 0,1 0,-1 0,2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327 394,'2'0,"-4"0,1-1,1 1,0 0,0 0,0 0,0-1,0 1,0 0,1 0,-1 0,0-1,1 1,-1 0,1 0,-1 0,1 0,-1-1,1 1,0 0,-1 0,1 0,-1 0,0 0,1 0,-1 1,1-1,-1 0,0 1,0-1,0 1,1 0,-1 0,-1 0,1 0,0 1,-1-1,1 0,-1 0,1 0,-1 0,0 0,1 0,-1 0,1 0,-1 0,1 0,-1-1,1 1,0-1,0 0,-1 1,1-1,0 0,0 0,0 0,0 0,0 1,0-1,0 0,0 0,0 0,0 0,1 1,0-1,-1 0,2 1,1-1,-2 0,0 0,0 0,0 1,0-1,0 0,0 0,0 0,0 0,0 0,-1 0,1 0,0 0,-1 0,0 1,1-1,-1 0,0 0,1 0,-1 0,0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282 395,'2'0,"-4"0,2 0,0 0,0 0,0 0,0 0,0 0,0 0,0 0,0 0,0 0,0 0,0 0,0 0,0 0,0 0,0 0,0 0,0 0,0 0,0 0,0 0,0 0,0 0,0 0,0 0,0 0,0 0,0 0,0 0,1 0,-1 0,0 0,0 0,0 0,0 0,1 0,-1 0,0 0,0 0,0 0,1 0,-1 0,0 1,0-1,0 0,1 0,-1 0,0 0,0 0,1 0,-1 0,0 0,0 0,0 0,0 0,0 0,1 0,-1 0,0 0,0 0,0 0,0 0,1 0,-1 0,0 0,0 0,0 0,0 0,0 0,0 0,0 0,0 0,0 0,0 0,0 0,0 0,0 0,0 0,0 0,0 0,0 0,0 0,0 0,0 0,0 0,0 0,0 0,0 0,0 0,0 0,0 0,0 0,-1 0,1 0,0 0,-1 0,1 0,0 0,0 0,-1 0,1 0,0 0,0 0,0 0,-1 0,1 0,0 0,0 0,0 0,0 0,0 0,-1 0,1 0,0 0,0 0,0 0,0 0,0 0,0 0,0 0,0 0,0 0,0 0,0 0,0 0,-1 0,1 0,0 0,0 0,0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413 327,'2'0,"-4"0,2 0,0 0,0 0,0 0,0 0,0 0,0 0,0 0,0 0,0 0,0 0,0 0,0 0,0 0,0 0,0 0,0 0,0 0,0 0,0 0,0 0,0 0,0 0,0 0,0 0,0 0,0 0,0 0,0 0,0 0,0 0,0 0,0 0,0 0,0 0,0 0,0 0,0 0,0 0,0 0,0 0,0 0,0 0,0 0,0 0,0 0,0 0,0 0,0 0,0 0,0 0,1 0,-1 0,0 0,0-1,0 1,0 0,1 0,-1 0,0 0,1 0,-1-1,1 1,0 0,0-1,0 1,0-1,-1 1,1 0,0 0,-1-1,1 1,0 0,-1 0,2-1,-2 1,1-1,0 1,-1 0,1 0,1-1,-1 1,0-1,0 1,0 0,0-1,0 1,0-1,0 1,0-1,0 1,0 0,-1-1,1 1,0 0,-1-1,1 1,0 0,-1-1,1 1,0 0,-1-1,1 1,-1 0,1 0,-1-1,1 1,0 0,0-1,0 0,1 1,-1-1,0 1,0-1,0 1,2-1,-2 1,0-1,1 1,-1-1,0 1,0-1,0 1,1-1,-1 1,1-1,-2 1,1 0,0-1,0 1,-1 0,1 0,0 0,-1-1,1 1,-1 0,1 0,-1 0,1 0,-1 0,0-1,0 1,1 0,-1 0,0 0,0 0,0 0,1 0,-1 0,0 0,0 0,0 0,0 0,0 0,0 0,1 0,-1 0,0 0,0 0,0 0,0 0,0 0,0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267 211,'2'0,"-5"0,3 0,0 0,0 0,0-1,0 1,0 0,0 0,0 0,0 0,0-1,0 1,0-1,0 1,0 0,0-1,0 1,1-1,-1 1,0-1,0 1,1 0,-1-1,0 1,0 0,1 0,-1-1,0 1,0 0,1 0,-1-1,0 1,1 0,-1 0,0 0,1 0,-1-1,1 1,-1 0,0 1,1-1,-1 0,1 0,-1 0,1 0,-1 0,1 1,-1-1,0 0,1 1,-1-1,1 1,-1-1,0 0,1 1,-1-1,0 0,0 1,1-1,-1 1,0-1,0 1,1-1,-1 1,0-1,0 1,0-1,0 1,0 0,0-1,0 1,0 0,-1-1,1 1,0 0,0-1,-1 1,1-1,0 1,-1 0,1-1,0 1,-1 0,1-1,-1 1,1-1,-1 1,0 0,1-1,-1 1,1-1,-1 1,1-1,0 0,-1 1,1-1,0 0,-1 0,1 1,0-1,0 0,-1 0,1 0,0 0,0 1,0-1,-1 0,1 0,0 0,0 0,0 0,0 0,0 0,0 0,0 0,0 0,0 0,0 0,0 0,0 0,0 0,0 0,0 0,0 0,0 0,0 0,0 0,0 0,0 0,0 0,0 0,1-1,-1 1,0 0,1 0,0 0,-1-1,1 1,-1 0,1 0,0-1,-1 1,1 0,0 0,0-1,-1 1,1 0,0 0,-1 0,1 0,-1 0,1-1,-1 1,1 0,-1 0,0 0,1 0,-1 0,1 0,-1 0,0 0,1 0,-1 0,0 0,0 0,1 0,-1 0,0 0,0 0,0 0,1 0,-1 0,0 0,0 0,0 0,1 0,-1 0,0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521 207,'2'0,"-4"0,2 0,0 0,0 0,0 0,0 0,0 0,0 0,0 0,0 0,0 0,0 0,0 1,0-1,-2 1,1 0,0 0,-1 1,1-1,0 0,0 0,0 0,0 0,0 0,1-1,-1 1,1-1,-1 1,1-1,0 0,-1 0,1 1,0-1,0 0,0 0,0 0,0 0,-1 0,1 0,0 0,0 0,0 0,0 1,0-1,0 0,0 0,0 0,0 0,0 0,0 0,0 0,0 0,-1 0,1 0,0 0,0 0,0 0,0 0,0 0,0 0,0 0,0 0,0 0,0 0,-1 0,1 0,0 0,0 0,0 0,0 0,0 0,0 0,0 0,0 0,0 0,0 0,0 0,0 0,-1 0,1 1,0-1,0 0,0 0,0 0,0 0,0 0,0 0,0 0,0 0,0 0,0 0,0 0,0 0,0 0,0 0,0 0,0 0,0 0,0 0,0 0,0 0,0 0,0 0,0 0,0 0,0 0,0 0,0 0,0 0,0 0,0 0,0 0,0 0,0 0,0 0,0 0,0 0,0 0,0 0,0 0,0 0,0 0,0 0,0 0,0 0,0 0,1 0,-1 0,2 0,-1 1,0-1,0 1,0 0,0-1,0 1,1 0,-1-1,0 1,0-1,0 1,0-1,-1 0,1 1,0-1,-1 0,1 0,-1 1,1-1,-1 0,1 0,-1 0,0 1,1-1,-1 0,0 0,0 0,0 0,1 0,-1 0,0 0,0 0,0 0,0 0,0 0,0 0,0 1,0-1,1 0,-1 0,0 0,0 0,0 0,0 0,0 0,0 0,0 0,0 0,0 0,0 0,0 0,0 0,0 0,0 0,0 0,0 0,1 0,-1 0,0 0,0 0,0 0,0 0,0 0,0 0,0 0,0 0,0 0,0 0,1 0,-1 0,0 0,0 0,0 0,0 0,0 0,0 0,1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410 327,'2'0,"-4"0,2 0,0 0,0 0,0 0,0 0,0 0,0 0,0 0,0 0,0 0,0 0,0 0,0 0,0 0,0 0,0 0,0 0,0-1,0 1,0 0,0 0,0 0,0 0,0 0,0 0,0 0,0 0,0 0,0 0,0 0,0 0,0 0,0 0,1 0,-1 0,0 0,0 0,1 0,-1 0,1 1,-1-1,1 0,0 0,-1 1,1-1,0 1,1 0,-1-1,0 1,0-1,0 0,-1 1,1-1,0 1,0-1,0 1,0-1,0 1,0-1,-1 1,1-1,0 0,0 1,-1-1,1 0,0 1,0-1,0 1,-1-1,1 0,0 1,0-1,0 0,0 1,0-1,0 1,0-1,0 1,1-1,-1 1,-1-1,1 0,0 0,-1 1,1-1,0 0,0 1,1 0,-1-1,-1 0,2 1,-2-1,1 0,0 1,-1-1,1 0,0 1,0-1,-1 0,1 0,0 1,-1-1,1 0,0 1,0-1,0 0,-1 0,1 1,-1-1,0 0,1 0,-1 0,1 0,0 1,-1-1,1 0,-1 0,1 0,-1 0,1 0,-1 1,1-1,0 0,0 0,-1 1,1-1,-1 0,1 0,0 1,-1-1,2 0,-2 1,1-1,-1 0,1 0,-1 1,1-1,-1 0,0 0,1 0,-1 0,0 0,1 1,-1-1,0 0,0 0,0 0,1 0,-1 0,0 0,0 0,1 0,-1 1,0-1,0 0,0 0,0 0,0 0,0 0,0 0,1 0,-1 0,0 0,0 0,0 0,0 0,0 0,0 0,0 0,0 0,0 0,0 0,0 0,0 0,0 0,0 0,0 0,0 0,1 0,-1 0,0 0,0 0,0 0,0 0,0 0,0 0,0 0,0 0,0 0,0 0,0 0,0 0,0-1,0 1,0 0,0 0,0 0,0 0,0 0,0 0,0-1,0 1,0 0,0 0,0 0,0 0,0-1,0 1,0 0,0-1,0 1,0 0,0 0,0-1,0 1,0 0,-1 0,1-1,0 1,0 0,0 0,0 0,0 0,0-1,-1 1,1 0,0 0,0-1,0 1,0 0,-1 0,1-1,0 1,0 0,-1 0,1-1,0 1,0 0,-1 0,1-1,0 1,0 0,-1-1,1 1,0 0,-1-1,1 1,0 0,0-1,0 1,-1 0,1 0,0 0,0-1,0 1,0 0,-1 0,1 0,0 0,0 0,0 0,0 0,0 0,0 0,0 0,0 0,0-1,0 1,0 0,0 0,0 0,0 0,0 0,0 1,0-1,1 0,-1 0,0 1,1-1,-1 0,1 1,-1-1,1 1,-1-1,1 0,-1 1,0-1,1 1,0-1,-1 0,0 1,0-1,1 0,-1 0,0 1,0-1,1 0,-1 0,0 0,0 0,0 1,0-1,0 0,1 0,-1 0,0 0,0 0,0 0,0 0,0 0,0 0,0 1,0-1,0 0,0 0,0 0,0 0,0 0,-1 1,1-1,-1 1,1-1,-1 0,0 1,1-1,-1 0,1 1,-1-1,1 0,-1 1,0-1,1 0,-1 1,1-1,0 0,-1 0,1 0,0 0,0 1,-1-1,1 0,0 0,0 0,0 0,0 0,0 0,-1 0,1 0,0 0,0 0,0 0,0 0,0 0,0 0,0 1,0-1,0 0,0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488 297,'2'0,"-4"0,2 0,0 0,0 0,0 0,0 0,0 0,0 0,0 0,0 0,0 0,0 0,0 0,0 0,0 0,0 0,0 0,0 0,0 0,0 0,0 0,0 0,0 0,0 0,0 0,0 0,0 0,0 0,0 0,0 0,0-1,0 1,0 0,-1 0,1 0,0 0,-1 0,1 0,0 0,-1 0,0 0,0 0,1 0,-1 0,0 0,1 0,-1 0,0 0,0 0,1 0,-1 0,0 0,1 0,-1 0,1 0,0 0,-1 0,1 0,0 0,0 0,-1 0,1 0,0 0,0 0,0 0,0 0,0 0,0 0,0 0,0 0,0 0,0 0,0 0,0 0,0 0,0 0,0 0,0 0,1 0,0 0,0 0,0 0,-1 0,1 0,0 0,-1 0,1 0,-1 0,1 0,-1 0,0 0,1 0,-1 0,1 0,-1 0,0 0,0 0,0 0,1 0,-1 0,0 0,0 0,0 0,0 0,0 0,0 0,0 0,0 0,0 0,0 0,1 0,-1 0,0 0,0 0,0 0,0 0,0 0,0 0,0 0,0 0,0 0,0 0,0 0,0 0,0 0,0 0,0 0,0 1,0-1,0 0,0 1,0-1,0 1,-1 0,1 0,0-1,0 1,-1-1,1 1,0-1,0 1,0-1,0 1,-1-1,1 0,0 1,0-1,0 0,0 1,0-1,0 0,0 0,0 0,0 1,0-1,0 0,0 0,0 0,0 0,0 0,-1 1,1-1,0 0,0 0,0 0,0 0,0 0,0 0,0 0,0 0,0 0,0 0,0 1,0-1,0 0,0 0,0 0,0 0,0 0,0 0,0 0,0 0,0 0,0 0,2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513 291,'2'0,"-4"0,2 0,0 0,0 0,0 0,0 0,0 0,0 0,0 0,0 0,0 0,0 0,0 0,0 0,0 0,0 0,0 0,0 0,0 0,0 0,0 0,0 0,0 0,0 0,0 0,0 0,-1 0,1 0,0 0,0 0,0 0,0 0,0-1,0 1,0 0,0 0,0 0,0 0,0-1,0 1,0 0,-1 0,1-1,0 0,0 1,0 0,0 0,0-1,0 1,0 0,1 0,-1-1,0 1,0 0,0 0,0-1,0 1,1 0,-1 0,0-1,0 1,1 0,-1 0,0 0,0 0,0 0,0 0,1 0,-1 0,0 0,1 0,-1 0,1 0,-1 0,1 0,-1 0,0 0,0 1,1-1,-1 0,0 0,1 0,-1 1,0-1,1 1,-1-1,0 1,0-1,0 1,1 0,-1-1,0 1,-1 0,1-1,0 1,0-1,0 1,0 0,-1-1,1 1,0-1,-1 1,1 0,-1-1,1 1,0-1,-1 1,1-1,-1 1,1-1,-1 1,1-1,0 1,-1-1,1 0,0 0,0 0,-1 1,1-1,0 0,0 0,0 0,0 0,0 0,0 0,0 0,0 1,0-1,0 0,0 0,0 0,0 0,0 0,0 0,0-1,0 1,1-1,-1 0,1 1,-1-1,1 1,-1-1,1 0,-1 1,1-1,0 0,-1 1,1-1,-1 1,1-1,-1 1,1-1,-1 1,1 0,-1-1,0 1,0 0,0-1,1 1,-1 0,0 0,0 0,0 0,0 0,0 0,0-1,0 1,1 0,-1 0,0 0,0 0,0 0,0 0,0 0,0 0,0 0,0 0,0 0,0 0,-1 1,1-1,0 0,0 0,0 1,-1-1,1 0,0 1,-1-1,1 0,0 1,0-1,-1 1,1-1,0 0,0 1,0-1,0 1,0-1,-1 0,1 1,0-1,0 1,0 0,0-1,0 1,1-1,-1 1,0-1,0 1,0 0,0-1,1 1,-1 0,0 0,0-1,1 0,-1 1,0-1,0 0,0 1,0-1,1 0,-1 0,0 1,0-1,0 0,1 0,-1 1,0-1,0 0,1 0,-1 0,0 0,0 0,0 1,1-1,-1 0,0 0,0 0,0 0,1 0,-1 0,0 0,1-1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546 283,'2'0,"-4"0,2 0,0 0,0 0,0 0,0 0,0 0,0 0,0-1,0 1,0 0,0 0,0 0,0 0,0 0,0 0,0 0,0 0,0 0,0 0,0 0,0 0,0 0,-1 0,1 1,-1 0,0-1,1 1,-1 0,0 0,0 0,0 0,0 0,0 1,1-1,0 0,-1 0,1 0,0 0,0 0,0 1,0-1,0 0,0 0,0 0,0-1,0 2,0-1,0 0,1-1,-1 1,0 0,0-1,0 1,0-1,0 0,0 0,0 1,0-1,0 0,1 1,-1-1,0 0,2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558 287,'-1'0,"1"-1,0 1,0 0,0 0,0 0,0 0,0 0,0 0,0-1,0 1,0 0,0 0,0 0,0 0,0 0,0 0,0 0,0 0,0 0,0 0,0 0,0 0,0 0,0 0,0 1,0-1,-1 1,1 1,0-1,0-1,-1 1,1 0,0 1,-1-1,1 0,0 0,0 0,0 0,-1 0,1-1,0 0,0 1,0-1,0 0,0 1,0-1,0 0,0 1,0-1,0 0,0 0,0 1,0-1,0 0,0 0,0 0,1 1,-1-1,0 0,1 0,-1 0,0 0,1 0,-1 0,0 1,0-1,2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543 296,'2'0,"-4"0,2 0,0 0,0 0,0 0,0 0,0 0,0 0,0 0,0 0,1 0,0 0,0 0,0 0,0 0,0 0,-1 0,2 0,-1 0,0 0,0 0,0 0,-1 0,1 0,-1 0,1 0,-1 0,0 0,0 0,0 0,1 0,-1 0,0 0,0 0,1 0,0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575 282,'2'0,"-4"0,2-1,0 1,0 0,0 0,0 0,0 0,0 0,0 0,0 1,0-1,0 0,1 1,-1 0,1-1,0 2,-1 0,1-1,-1 0,1 0,-1 1,1 0,-1 0,0-1,0 0,-1 1,1-1,-1 0,1 0,0 0,-1-1,1 1,-1 0,1 0,0 0,-1-1,1 0,0 1,0-1,-1 0,1 0,0 0,0 1,0-1,0 0,0 0,0 0,0 0,0 0,0 0,0 0,0 0,0 0,0 0,0 0,-1 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124 523,'2'0,"-4"0,2 0,0 0,0 0,0 0,0 0,0 0,0 0,0 0,0 0,-1 0,1 0,0 0,0-1,0 1,0 0,0 0,-1 0,1 0,0 0,0-1,0 1,0 0,0 0,0 0,0-1,0 1,0 0,0-1,0 1,0 0,0 0,0 0,0-1,1 1,-1 0,0 0,1 0,-1 0,0 0,1-1,-1 1,1 1,-1-1,1 0,-1 0,0 0,1 0,-1 0,0 1,1-1,-1 1,1 0,-1-1,0 1,1-1,-1 1,0 0,0-1,0 2,0-2,-1 1,1 0,0 0,0 0,0-1,-1 1,1 0,0 0,-1-1,1 1,0-1,-1 1,1 0,0-1,-1 1,1-1,0 0,0 1,-1-1,1 0,0 0,0 1,0-1,0 0,-1 0,1 0,0 0,0 1,0-1,0 0,0 0,0 0,0 0,0 0,0 0,0 0,0 0,0 0,0 0,0 0,0 0,0 0,0-1,1 1,-1-1,1 0,0 0,-1 0,1 1,-1-1,0 0,1 1,-1-1,1 1,-1-1,0 0,1 1,-1 0,0-1,0 1,0 0,1 0,-1-1,0 1,0 0,0 0,0 0,0-1,0 1,1 0,-1 0,0 0,0 0,0 0,0 0,0 0,0 0,0 0,0 0,0 0,-1 1,1-1,0 0,0 1,0 0,-1-1,1 1,0-1,0 1,0 0,0-1,0 1,0 0,0-1,0 1,0 0,1-1,-1 1,0-1,1 0,-1 1,0-1,1 0,-1 0,1 1,0-1,-1 0,1 0,-1 0,1 1,0-1,0 0,0 0,-1 0,1 0,0-1,-1 1,2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146 502,'2'0,"-4"0,2 0,0 0,0 0,0 0,0 0,0 0,0 0,0 0,0-1,0 1,0 0,1 0,-1 0,0 0,1 0,-1 0,0 0,1 0,-1 0,1 0,-1 1,0-1,1 0,-1 1,1-1,-1 0,0 1,0-1,1 1,-1 0,0-1,0 1,0-1,0 1,0 0,0-1,0 1,0-1,-1 2,1-2,-1 1,1-1,0 1,-1-1,1 1,0-1,0 0,-1 1,1-1,0 0,0 0,0 1,0-1,0 0,0 0,-1 0,1 0,0 0,0 0,0 1,0-1,1 0,-1 0,1 0,-1 0,0 0,1 0,-1 1,1-1,0 0,-1 0,1 0,0 0,-1-1,1 1,-1 0,1 0,-1 0,1 0,-1 0,0 0,1 0,-1 0,0 0,0 0,1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159 539,'2'0,"-4"0,2 0,-1 0,1 0,0 0,0 0,0 0,0 0,0 0,1 0,-1 0,1-1,-1 1,1 0,1 0,-1 0,0-1,1 1,-1 0,0 0,-1 0,3-1,-3 1,1 0,-1 0,1 0,-1 0,0 0,1 0,0 0,-1-1,0 1,1 0,-1 0,0 0,0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268 300,'2'0,"-4"0,2 0,0 0,0 0,0 0,0 0,0 0,0 0,0 0,0 0,0 0,0 0,0 0,0 0,0 0,0 0,0 0,0 0,0 0,0 0,0 0,0 0,0 0,0 0,1 0,-1 0,0 0,0 0,1 0,-1 0,0 0,1-1,0 1,-1 0,0 0,1 0,-1-1,0 1,0 0,1 0,-1 0,1-1,-1 1,1 0,-1-1,0 1,1 0,-1-1,1 1,-1 0,0-1,1 1,-1 0,0-1,0 1,1-1,-1 1,0-1,1 1,-1-1,0 1,0 0,0-1,0 1,0 0,0-1,0 1,0-1,0 1,0 0,0-1,0 1,0 0,0 0,0-1,0 1,0 0,0 0,0 0,0 0,0-1,-1 1,1 0,0 0,0 0,0 0,0 0,0 0,0 0,0 0,0 0,0 0,0 0,0 0,-1 0,1 0,0 0,-1 0,1 0,0 1,-1-1,1 0,0 0,-1 0,1 1,0-1,0 0,0 0,-1 1,1-1,0 0,0 0,0 1,-1-1,1 0,0 1,0-1,-1 0,1 1,0-1,0 1,-1-1,1 1,0-1,0 1,-1 0,1-1,0 1,0-1,0 1,0-1,-1 0,1 1,0-1,0 0,0 1,0-1,0 0,0 1,0-1,0 0,0 1,0-1,0 0,0 1,0-1,0 1,0-1,0 1,-1-1,1 0,0 1,0 0,0-1,0 1,0-1,0 1,0-1,0 1,0-1,0 0,0 1,0-1,0 1,0-1,0 0,0 1,0-1,0 1,0-1,0 0,0 1,0-1,0 1,0-1,0 0,-1 1,1-1,0 1,0-1,0 1,0-1,0 1,0-1,0 1,0 0,-1-1,1 0,0 1,0-1,0 1,-1-1,1 1,0 0,0-1,0 1,-1-1,1 0,0 1,0-1,0 0,0 0,-1 1,1-1,0 1,0-1,0 0,-1 0,1 1,0-1,0 0,0 1,-1-1,1 0,0 0,0 0,-1 1,1-1,0 0,-1 0,1 0,0 1,-1-1,1 0,-1 0,1 0,0 0,-1 0,1 0,0 0,0 0,-1 0,1 0,0 0,0 0,0 0,0 0,0 0,0-2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174 527,'2'0,"-4"0,2 0,0 0,0 0,0 0,0 0,0 0,0 0,0 0,0 0,0 0,-1 1,1-1,0 0,0 1,0 0,0 0,0-1,0 1,0 0,0-1,0 1,0 0,0 1,0-2,0 2,0-2,0 1,0-1,0 1,0-1,0 0,0 1,0-1,0 1,0-1,0 0,0 0,0 0,0 0,0 0,0 0,0 1,1-1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193 524,'2'0,"-4"0,2 0,0 0,0 0,0 0,0 0,0 0,0 1,0-1,0 1,0-1,0 1,0-1,1 1,-1 0,1-1,-1 1,0-1,1 1,-1-1,1 0,-1 0,0 0,1 0,-1 0,0 0,0 0,1-1,0 1,-1-1,1 0,0 0,-1 0,0 0,0 1,0-1,0 1,0 0,0 0,0 0,0 0,0 0,0 0,0 1,0-1,0 1,0 0,0 1,0 0,0-1,0 0,0 3,0-3,0 2,0 1,0-2,0 0,0 1,0 1,0 1,-1-2,1-1,0-1,0 2,0-2,0 0,-1 0,1 0,0-1,0 1,0-1,-1 2,1-2,-1 1,1-1,-1 0,1 0,0 0,-1 0,0 0,1 0,-1 0,1-1,-1 1,1 0,-1-1,1 1,0-1,-1 1,1-2,0 2,0-1,0 0,0 0,0 0,1-1,0 1,1 0,-1-1,0 1,0 0,0 1,0-1,1 0,-1 1,0 0,-1-1,1 1,0 0,0-1,-1 1,1 0,0 0,1-2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219 494,'2'0,"-4"0,2 0,0 0,0 0,0 0,0 0,1 1,-1-1,1 0,-1 1,0-1,1 1,-1-1,0 2,0-2,0 1,0 0,0 0,0 0,0-1,0 1,-1 0,1 0,0-1,0 1,0-1,0 0,-1 1,1-1,0 0,0 0,0 0,1 1,-1-1,0 0,1 0,-1 0,0 0,1 0,-1 0,1 1,0-1,0 0,-1 0,2 0,0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234 545,'2'0,"-4"0,2 0,0 0,0 0,0 0,0 0,0 0,0 0,0 0,0 0,0 0,0 0,0 0,1 0,-1 0,1 0,0 0,0-1,0 1,0 0,-1 0,1 0,0 0,-1 0,2 0,-2 0,0 0,0 0,1 0,-1 0,0 0,1-1,-1 1,1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232 534,'2'0,"-4"0,2 0,0 0,0 0,0 0,0 0,0 0,0 0,1-1,-1 1,1 0,0 0,0 0,0 0,0 0,0 0,0 0,0 0,0 0,-1 0,1 0,0 0,0 0,0 0,-1 0,1 0,1 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284 534,'2'0,"-4"-1,2 1,0 0,0 0,0 0,-1-1,1 1,0 0,0 0,0 0,0 0,-1 0,0-1,1 1,-2 0,1 0,0 1,0-1,-1 0,1 1,0-1,1 0,-2 1,1 0,0-1,0 1,1-1,-1 1,0-1,0 1,1 0,-1 0,1-1,-1 1,1 0,-1-1,1 1,0-1,0 1,-1 0,1-1,0 1,0-1,0 1,0 0,0-1,0 0,0 1,0-1,0 0,0 1,0-1,0 0,0 0,0 1,0-1,0 0,0 0,1 0,-1 1,0-1,1 0,-1 0,0 0,1 0,0 0,0-1,0 1,0 0,1-1,-1 0,0 1,0-1,-1 1,1-1,0 0,0 1,0-1,0 0,-1 1,1-1,0 0,-1 1,1-1,-1 1,0 0,1-1,-1 1,0-1,0 1,1 0,-1 0,0 0,0-1,0 1,0 0,0 0,1 0,-1 0,0 0,0 0,0 0,0 0,0 0,0 0,0 0,0 0,0 0,0 0,0 0,0 0,0 0,0 1,0-1,-1 1,1 0,0 0,0 0,0-1,0 1,0-1,0 1,0-1,0 1,0 0,1-1,-1 1,0-1,0 0,1 1,-1-1,0 0,1 1,-1-1,1 0,-1 0,3-1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300 499,'0'-1,"-1"1,1 0,0 0,0 0,0 0,0 0,0 0,0 0,0 0,-1 0,1 0,0 0,0 0,0-1,0 1,0 0,1 0,-1 0,0 0,0 0,1 0,-1 0,0 0,0 0,0 0,1 0,-1 1,0-1,1 0,-1 1,0-1,0 1,0 0,-1 0,1 0,0 0,0 0,-1 0,1-1,-1 2,1-1,0-1,0 1,-1-1,1 1,0 0,0-1,0 0,0 1,0-1,0 0,0 0,0 1,0-1,1 0,0 0,-1 1,1-1,0 0,0 0,-1 0,2 0,-2 0,0 0,1 0,-1 0,1 0,-1 0,0 0,0 0,0 0,1-1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316 545,'2'0,"-4"0,2 0,0 0,0 0,0 0,0 0,0 0,0 0,0 0,0 0,0 0,0 0,0 0,0 0,0 0,0 0,0 0,1-1,0 1,0 0,0 0,0 0,0 0,0 0,1 0,-1 0,1 0,-1 0,1 0,-1 0,1 0,-1 0,1 0,0 1,0-1,-1 0,1 0,-1 0,1 0,-1 0,0 1,2-1,-1 0,-1 0,1 0,-1 0,0 0,1 0,-1 1,1-1,-1 0,0 0,0 0,0 0,0 0,0 0,0 0,0 0,-1 0,0 0,1 0,-1 0,1 0,-1 0,0 0,0 0,1 0,-1 0,0 0,1 0,-1 0,0 0,0 0,0 0,1 0,-1 0,0 0,0 0,0 0,0 0,0 0,1 0,-1 0,0 0,0 0,0 0,0 0,0 0,0 0,0 0,0 0,0 0,0-1,0 1,0 0,1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375 538,'2'0,"-4"0,2 0,-1 0,1 0,0 0,0 0,0 0,0 0,0 0,0 0,0 0,0 0,0 0,0 0,0 0,0 0,1 0,-1 1,1-1,-1 0,0 0,1 1,0-1,-1 1,0-1,1 0,-1 0,0 1,1-1,-1 0,0 0,0 0,1 0,-1 1,0-1,0 0,0 0,0 0,0 1,0-1,0 0,0 0,-1 1,1-1,0 1,-1-1,1 1,-1-1,1 1,-1 0,0 0,0-1,1 1,-2 0,2-1,-1 1,1-1,0 0,-1 1,1-1,-1 0,1 1,0-1,0 0,-1 0,1 1,0-1,0 0,0 0,0 0,0 0,0 0,0 0,-1 0,1 0,0 0,0 0,0 1,0-1,0 0,0 0,0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432 507,'2'0,"-4"0,3 0,-1-1,0 1,0 0,0 0,0 0,0-1,0 1,0 0,0 0,0 0,0 0,0 0,0-1,0 1,0 0,0 0,0 0,0 0,-1 0,1 0,0 0,0 0,0 0,-1 0,1 1,-1-1,1 0,0 1,-1-1,1 1,-1 0,1 0,0-1,-1 1,1 0,-1 1,1-1,0 0,0 0,-1 0,1 1,0-1,0 2,0-2,0 0,-1 1,1-1,0 0,0 1,-1 0,0 1,1-2,-1 2,0-2,0 0,-1 1,1-1,0 0,0 0,1 0,-1 0,0-1,1 1,-1-1,1 1,-1-1,1 0,0 0,0 0,-1 0,1 0,0 0,0 1,0-1,0 0,0 0,0 0,0 0,0 0,0 0,0 0,0 0,0 0,0 0,0 0,0 0,0 0,0 0,0 0,0 0,0 0,1 0,-1 0,1 0,-1 0,0 1,0-1,1 1,-1-1,0 1,0 0,1-1,-1 1,0 0,0-1,1 1,-1 0,0 0,0 1,1 0,-1 0,0-1,0 1,0-1,0 0,0 0,0 1,0-1,0 0,0 0,0 1,0-1,0 0,0 0,0 1,0-2,0 1,0 0,-1 0,1 0,0-1,0 2,0-2,0 1,0-1,0 1,-1-1,1 1,0 0,0-1,0 1,-1 0,1-1,0 1,0-1,0 1,-1 0,1-1,0 1,0-1,0 1,0-1,0 1,0-1,0 1,-1-1,1 0,0 0,0 1,0 0,0-1,0 0,0 1,0-1,0 0,0 0,0 1,0-1,0 0,0 0,0 0,0 1,0-1,1 0,-1 0,0 0,0 0,0 1,0-1,0 0,0 0,0 0,0 0,0 0,2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275 307,'2'0,"-4"0,2 0,1 0,-1 0,0 0,0 0,0 0,1 0,-1 0,0 0,0 0,0 0,0 0,1 0,-1 0,0 0,0 0,0 0,0 0,0 0,0 0,0 0,0 0,1 0,-1 0,0 0,0 0,0 0,0 0,0 0,0 0,0 0,0 0,0 0,0 0,0 0,0 0,0 0,0 0,0 0,-1 0,0 0,1 1,-1-1,0 0,1 0,-1 0,0 0,0 0,1 0,-1 1,0-1,1 0,-1 0,0 0,1 0,0 0,-1 0,1 0,0 0,-1 0,1 0,-1 0,1 0,0 0,0 0,-1 1,1-1,0 0,0 0,0 0,0 0,0 0,0 0,-1 0,1 0,0 0,0 0,0 0,0 0,0 0,0 0,0 0,0 0,0 0,0 0,0 0,0 0,0 0,0 0,0 0,0 0,0 0,0 0,0 0,0 0,0 0,0 0,0 0,0 0,0 0,0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451 512,'2'0,"-4"0,2 0,0 0,0 0,0 0,0 0,0 0,0 0,0 0,0 0,0-1,0 1,0 0,0 0,0 0,0 0,0 0,0 0,0 0,0 0,0-1,0 1,0 0,0 0,0-1,0 1,0 0,0 0,0-1,0 1,1 0,-1-1,0 1,0 0,1 0,-1-1,0 1,1 0,-1 0,0 0,1 0,-1-1,1 1,-1 0,1 0,-1 0,0 1,1-1,-1 0,0 0,1 1,-1-1,0 1,1-1,-1 1,0 0,0 0,0-1,1 1,-1 0,0 0,0 0,-1 0,1 0,0 0,0 0,0-1,-1 1,1 0,0-1,0 1,-1 0,1-1,-1 1,1 0,0-1,-1 1,1-1,0 1,0-1,-1 0,1 0,0 0,0 1,0-1,-1 0,1 0,0 0,0 0,0 0,0 1,0-1,0 0,0 0,0 0,0 0,0 0,0 0,0 0,0 0,0 0,0 0,0-1,0 1,1 0,0-1,-1 0,1 1,-1 0,1-1,0 0,0 0,-1 1,1-1,-1 1,1-1,0 0,-1 1,0-1,1 1,-1 0,0-1,1 1,-1 0,0-1,0 1,0 0,0 0,1 0,-1-1,0 1,0 0,0 0,0 0,0 0,0 0,0-1,0 1,0 0,0 0,0 0,0 0,0 0,0 0,0 0,0 0,0 0,0 1,0-1,-1 0,1 0,0 1,0-1,-1 1,1-1,0 1,0-1,0 1,-1-1,1 1,0 0,0-1,0 0,0 1,0-1,0 0,0 1,0-1,0 1,0-1,0 0,0 1,0-1,0 0,0 0,0 0,1 1,-1-1,0 0,0 0,1 0,-1 0,0 1,0-1,1 0,-1 0,1 0,1-1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487 502,'2'0,"-4"0,2 0,0 0,0-1,0 1,1 0,-1 0,0 0,0 0,0 0,0-1,0 1,0 0,0 0,0 0,0 0,0 0,0 0,0 0,0 0,0 0,0 0,0 0,0 0,0 0,0 0,0 1,-1 0,1-1,0 1,-1 0,0 1,1-1,-1 0,0 0,1 0,-1 1,0-1,1 0,-1 0,1 0,0 1,-1 0,1-1,0 0,0 0,0-1,0 1,0 0,0 0,1 0,-1 0,0 0,0 0,1 0,-1 0,0-1,0 1,0-1,1 1,-1-1,0 1,0-1,0 1,0-1,0 0,1 0,-1 1,0-1,0 1,1-1,-1 0,0 0,0 0,1 0,-1 1,1-1,-1 0,3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501 510,'2'0,"-4"-1,2 1,0 0,0 0,0 0,0 0,0 0,0 0,0 0,0-1,0 1,0 0,0 0,0 0,0 0,0 0,0 0,0 0,0 0,0 0,0 0,0 0,0 0,0 0,0 0,0 0,0 1,0-1,-1 2,1-2,0 2,-1-1,1 0,0-1,0 2,-1 0,1-1,0 0,0-1,0 1,0 0,-1 0,1 0,0 0,0 0,0-1,0 1,0-1,0 1,0-1,0 1,1-1,-1 0,0 1,0-1,0 0,0 0,0 1,0-1,0 0,1 1,-1-1,1 0,-1 0,0 0,1 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486 518,'2'0,"-4"0,2 0,0 0,0 0,0 0,0 0,0 0,0 0,0 0,0 0,0 0,0 0,0 0,0 0,0 0,0 0,0 0,0 0,0 0,0 0,0 0,1 0,-1 0,0 0,1 0,-1 0,1 0,-1 0,1 0,0 0,-1 0,1-1,-1 1,1 0,-1 0,1 0,-1 0,1 0,-1 0,1 0,-1 0,0 0,1 0,-1 0,0 0,1 0,-1 0,0 0,0 0,1 0,0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517 503,'2'0,"-4"0,2 0,0 0,0 0,0 0,0 0,1 0,-1 1,0-1,1 1,-1 0,1 0,-1 0,1 0,-1 0,0 0,0 0,0 0,1 0,-1 2,0-2,0 0,0 1,0 0,-1 0,1-1,0 0,0 1,-1-1,1 0,0-1,0 1,0 0,-1-1,1 1,0-1,0 0,0 1,0-1,-1 0,1 0,0 1,0-1,0 0,0 0,0 0,0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530 526,'2'0,"-4"0,2 0,0 0,0 0,0 0,-1 0,1 0,0 0,0 0,0 0,0 0,1 0,-1 0,0 0,0 0,1 0,0 0,0-1,0 1,0 0,0 0,0 0,0 0,0 0,-1 0,1 0,-1 0,1 0,-1 0,0 0,0 0,1-1,-1 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530 516,'2'0,"-4"0,2 0,0 0,0 0,1 0,-1 0,1 0,0 0,0 0,-1 0,1 0,0 0,0 0,-1 0,1 0,0 0,-1 0,1 0,-1 0,0 0,0 0,1 0,-1 0,0 0,0 0,1 0,-1 0,0 0,0 0,0 0,0 0,1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579 518,'2'0,"-4"0,2 0,0 0,0 0,0 0,0 0,0 0,0 0,0 0,0 0,0 0,0-1,0 1,0 0,0 0,0 0,0 0,0-1,0 1,0-1,0 1,0 0,0-1,0 1,0 0,0 0,0-1,0 1,0 0,0-1,0 1,-1 0,1 0,0 0,-1-1,0 1,1 0,-1 0,1 0,-1 0,1 0,-1 0,0 0,0 0,0 0,0 0,1 1,-1-1,0 0,1 0,-1 1,1-1,-1 0,1 1,-1-1,1 1,-1-1,1 0,-1 1,1 0,-1 0,1-1,0 1,-1-1,1 1,0 0,0 0,-1 0,1 0,0-1,0 1,0-1,0 1,0-1,0 0,0 1,0-1,0 0,0 1,0-1,0 0,0 1,0-1,0 0,0 0,0 0,0 0,0 1,0-1,0 0,0 0,0 0,0 0,0 0,0 0,0 0,0 0,1 1,-1-1,0 0,0 0,0 0,1 0,-1 0,1 0,-1 0,0-1,1 1,0 0,-1 0,1 0,-1-1,1 1,0 0,0-1,0 0,-1 1,1 0,0-1,-1 1,1-1,-1 1,1 0,-1-1,1 1,-1-1,1 1,-1 0,1-1,-1 0,1 1,-1-1,0 1,1 0,-1 0,0 0,0-1,0 1,0 0,0 0,0 0,1 0,-1 0,0 0,0 0,0-1,0 1,0 0,0 0,0 0,0 0,0 0,0 0,0 0,0 0,0 1,0-1,0 1,0-1,0 1,-1 0,1 0,0-1,0 1,0-1,0 1,0 0,0-1,-1 1,1-1,0 0,0 1,0-1,0 1,1 0,-1-1,0 0,0 1,0-1,0 1,0-1,0 0,0 0,0 0,0 0,0 1,0-1,0 0,0 0,1 0,-1 0,0 0,0 1,0-1,2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630 511,'2'0,"-4"0,2 0,0 0,1 0,-1-1,0 1,0 0,-1 0,1 0,0-1,-1 1,1 0,-1 0,1 0,-1 0,-1 0,1 0,0 0,0 0,-1 0,1 0,0 1,0-1,0 0,0 1,0-1,1 1,-1-1,0 1,0-1,0 1,1-1,-1 1,0 0,1 0,-1-1,0 1,1 0,-1 0,1 0,-1 1,1-2,0 2,-1-1,1-1,0 1,0 0,0-1,0 1,0 0,0-1,0 1,1-1,-1 0,0 1,0-1,0 0,0 0,0 1,1-1,-1 0,0 0,0 0,1 1,-1-1,0 0,1 0,-1 0,1 0,0 0,-1 0,1 0,-1 0,1 0,0 0,-1 0,1 0,0 0,-1-1,2 1,-1 0,0 0,0-1,0 1,0 0,0 0,0 0,0 0,0 0,0 0,0 0,0 0,0 0,0 0,0 0,0 0,-1 0,1 1,0-1,-1 0,1 0,-1 0,1 0,-1 0,0 1,1-1,-1 0,0 0,1 0,-1 1,0-1,0 0,0 0,0 1,-1-1,1 0,-1 1,0-1,1 0,-1 0,0 1,0-1,0 0,0-1,0 1,1 0,-1 0,1 0,-1 0,1 0,0-1,0 1,-1 0,1 0,0-1,0 1,0 0,0 0,0-1,0 1,1 0,-1-1,0 1,1 0,-1 0,1-1,-1 1,1-1,0 1,1-1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653 524,'2'0,"-4"0,2 0,0 0,0 0,0 0,0 0,0 0,0 0,-1 0,1 0,0 0,0 0,0 0,-1 0,1 0,0 0,0 0,0 0,0 0,0 1,0-1,0 0,0 0,0 1,0-1,0 1,0-1,0 1,1 0,-1-1,0 1,0-1,0 1,1-1,-1 2,0-2,0 1,0-1,0 1,0-1,0 0,0 1,0-1,0 0,0 1,0-1,-1 1,1-1,0 0,-1 1,1-1,-1 0,1 0,0 0,-1 0,1 1,-1-1,1 0,-1 0,1 0,0 0,-1 0,1-1,0 1,0 0,0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296 306,'2'0,"-4"0,2 0,0-1,0 1,0 0,0 0,0 0,0 0,0 0,0 0,0-1,0 1,0 0,0 0,0 0,0 0,1-1,-1 1,0 0,0 0,0-1,0 1,0 0,1-1,-1 1,0 0,0 0,0-1,0 1,1 0,-1 0,0-1,0 1,0 0,0 0,0-1,1 1,-1 0,0 0,0 0,0 0,0-1,0 1,0 0,1 0,-1 0,0 0,0 0,0 0,0-1,0 1,0 0,0 0,0 0,1 0,-1 0,0 0,0 0,0 0,0 0,0 0,0 0,0 0,0-1,0 1,0 0,0 0,0 0,0 0,0 0,0 0,0 0,0 0,0 0,0 0,0 0,0 0,0 0,0 0,0 0,0 0,0 1,0-1,-1 0,1 1,0-1,0 0,-1 1,1-1,0 0,0 1,-1-1,1 1,0-1,-1 2,1-2,0 1,-1-1,1 0,0 1,0-1,0 0,0 1,0-1,-1 1,1-1,0 1,0-1,0 1,0-1,0 1,0 0,-1-1,1 1,0-1,0 1,0-1,0 1,0-1,0 0,0 1,0-1,0 0,0 1,0-1,0 0,0 0,0 1,0-1,0 0,0 1,0-1,0 1,0-1,0 0,0 0,0 1,0-1,0 0,0 1,0-1,0 0,0 0,0 1,0-1,1 0,-1 0,0 1,0-1,0 0,0 1,0-1,0 0,0 0,0 1,0-1,0 0,1 1,-1-1,0 0,0 0,0 0,0 0,0 1,0-1,0 0,0 0,0 0,1 0,-1 1,0-1,0 0,0 0,0 0,0 0,0 1,1-1,-1 0,0 0,0 0,0 0,0 0,0 1,0-1,1 0,-1 0,0 0,0 0,0 0,0 0,0 1,1-1,-1 0,0 0,0 0,0 0,0 0,1 0,-1 0,0 1,0-1,0 0,0 0,1 0,-1 0,0 0,0 0,0 0,0 0,1 0,-1 0,0 0,0 0,1 0,-1 0,0 0,0 0,0 0,0 0,0 0,1 0,-1 0,0 0,0 0,0 0,1 0,-1 0,0 0,2-1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671 522,'2'0,"-4"0,2 0,0 0,0 0,0 0,0 0,0 0,0 0,1 0,-1 0,0 0,0 0,0 0,0 0,0 0,-1 0,1 1,0-1,0 2,-1-2,1 2,0-1,-1 0,1-1,0 1,0 0,0 0,0-1,-1 1,1 0,0-1,0 1,0-1,0 1,0-1,1 1,-1-1,0 1,0-1,0 0,0 0,1 1,-1-1,0 0,0 0,0 0,1 1,0-1,-1 0,0 0,1 0,-1 0,0-1,1 1,-1 0,1 0,-1-1,1 1,-1 0,1-1,0 1,-1-1,1 0,-1 1,1-1,0 0,-1 0,0 0,1 1,-1-2,1 1,-1 0,0 0,0 0,1 0,-1 0,0-1,0 1,0-1,0 1,0 1,0-1,0 0,-1 0,1 0,0 0,0 1,0-1,0 1,0 0,0-1,-1 1,1 0,0-1,0 1,-1 0,1 0,0 0,-1-1,1 1,-1 0,1 0,-1 0,1 0,0 0,-1 0,0 1,1-1,-1 0,1 0,0 1,-1-1,1 0,-1 1,1-1,0 1,-1-1,1 1,0 0,-1-1,1 0,0 1,0-1,0 1,0-1,0 0,-1 1,1-1,0 1,0-1,0 0,0 0,0 1,0-1,0 0,0 1,0-1,0 0,0 1,1-1,-1 0,0 0,0 1,0-1,0 0,0 0,1 0,-1 1,0-1,1 0,-1 0,1 0,-1 1,1-1,-1 0,0 0,1 0,-1 0,0 0,1 1,-1-1,1 0,-1 0,1 0,-1 0,0 0,1 0,-1 0,1 0,-1 0,0 0,0 0,0 0,1 1,-1-1,0 0,0 0,0 0,1 0,-1 0,0 0,0 0,0 0,0 0,0 0,0 0,0 0,0 0,0 0,0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442 583,'2'0,"-4"0,2 0,0 0,0 0,0 0,0 0,0 0,0 0,0 0,0 0,0 0,0 0,0 0,0 0,0 0,1 0,-1 1,0-1,0 1,0-1,0 1,0-1,0 1,1 0,-1-1,0 1,0 0,0-1,1 1,-1 0,1 0,-1-1,0 0,0 0,0 1,1-1,-1 0,0 0,1 0,-1 1,1-1,-1 0,0 0,1 0,-1 0,0-1,1 1,-1 0,0 0,1 0,-1-1,0 1,0 0,1 0,-1-1,0 1,0 0,1-1,-1 1,0 0,0 0,0 0,0-1,0 1,0 0,1 0,-1 0,0 0,0 0,0 0,0 0,0 0,0 0,0 0,0 0,0 0,0 1,0-1,0 2,0-1,0 0,0 0,0 0,0 1,0-1,0 0,0 3,0-2,-1-1,1 1,0-1,0 1,0-1,0 1,-1 0,1-1,-1 0,1 0,0 0,-1-1,1 1,0 0,-1-1,0 1,1-1,-1 1,1-1,-1 0,1 0,-1 0,1 0,0 0,-1 0,1 0,0 0,-1 0,1 0,-1-1,1 1,0-1,0 0,0 1,0-1,0 0,0 1,0-1,1 0,0 0,-1 0,1 1,0-1,0 0,0 0,1 1,-1-1,2 0,-2 0,2 0,-2 1,1-1,-1 1,0 0,0 0,0-1,0 1,-1 0,1 0,-1 0,0 0,1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487 581,'2'0,"-4"0,2-1,0 1,0 0,0 0,0 0,0 0,0 0,0 0,0 0,1 0,-1 0,0 0,0 0,0 0,0 0,0 0,-1 0,1 0,-1 1,1 0,-1 0,0 0,1 0,-2 1,2-1,-1 0,0 0,1 0,-1 0,1 1,-1-1,1 0,0 0,0 1,-1-1,1 0,0 1,1-1,-1 0,0 0,1 1,-1-1,1 0,0 1,-1-1,1-1,0 1,-1-1,1 1,1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503 587,'2'0,"-4"0,2 0,0 0,0 0,0-1,0 1,0 0,0 0,0 0,0 0,0 0,0 0,0 0,0-1,0 1,0 0,0 0,0 0,0 0,0 0,0 0,0 0,0 0,0 1,-1-1,1 1,0 0,0 0,0 0,-1 0,1 0,0 0,0 0,-1 0,1 0,0 0,0 1,0-1,0 0,-1-1,1 1,0 0,0-1,0 1,0 0,1-1,-1 1,0-1,0 1,0-1,0 1,0-1,1 0,-1 0,0 1,0-1,1 0,-1 0,0 0,2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490 595,'2'0,"-4"0,2 0,0 0,0 0,0 0,0 0,0 0,0 0,0 0,0 0,0 0,0 0,0 0,1 0,0 0,0 0,-1 0,2 0,-1 0,0-1,-1 1,1 0,0 0,0 0,-1 0,2 0,-2 0,1 0,1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522 583,'2'0,"-4"0,2 0,0 0,1 1,-1-1,0 1,1 0,-1 0,1 0,-1 0,0 0,1 1,-1 0,0 0,0-1,0 2,0-2,-1 1,1-1,0 0,-1 0,1 1,-1-1,1 0,-1-1,1 1,0-1,-1 1,1-1,0 1,0-1,0 0,0 0,0 0,0 0,0 0,2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540 607,'2'0,"-4"0,2 0,0 0,0 0,0 0,0 0,0-1,0 1,0 0,0 0,0 0,0 0,1 0,-1 0,0 0,1 0,-1 0,1 0,0 0,0 0,-1 0,1 0,-1 0,1 0,-1 0,1 0,-1 0,1 0,-1 0,0-1,1 1,-1 0,0 0,0 0,0 0,1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536 595,'2'0,"-4"0,2 0,0 0,0 0,0 0,0 0,0 0,0 0,1 0,-1 0,1 0,-1 0,2-1,-1 1,1 1,-2-1,1 0,1 0,-2 0,1 0,0 1,-1-1,1 0,-1 0,1 0,1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588 597,'2'0,"-4"-1,2 1,0 0,0 0,0 0,0 0,0 0,0-1,0 1,0 0,0 0,0-1,0 1,0 0,0-1,0 1,0 0,0 0,0-1,0 1,0-1,0 1,0 0,-1 0,1 0,0-1,0 1,-1 0,1 0,-1 0,0 0,1 0,-2 0,1 0,0 0,0 0,1 1,-2-1,2 1,-1-1,0 0,1 1,-1-1,1 1,-1-1,1 1,-1-1,1 1,-1 0,0 0,1-1,-1 1,0 0,1 0,0-1,0 1,0-1,-1 1,1-1,0 1,0-1,0 1,0-1,0 0,0 1,0-1,0 1,-1-1,1 1,0-1,0 0,0 0,1 1,-1-1,0 0,0 0,0 0,0 0,0 1,0-1,1 0,-1 0,1 0,0 0,0 0,0 0,0-1,-1 1,1 0,0 0,0-1,-1 1,1 0,0-1,1 0,-2 1,1-1,0 1,0-1,-1 1,1-1,-1 1,1-1,-1 1,1 0,-1-1,1 1,0-1,-1 1,1-1,-1 1,0 0,0-1,0 1,0 0,1 0,-1 0,0 0,0 0,0 0,0 0,0 0,0 0,0 0,0 0,0 0,0 0,1 1,-1-1,0 1,0-1,0 1,0 0,0 0,0-1,0 1,0 0,0-1,0 1,0 0,0-1,0 1,0-1,1 1,-1-1,0 1,0-1,0 1,0-1,0 0,1 1,-1-1,0 0,0 1,0-1,0 0,1 0,-1 0,0 0,0 1,0-1,0 0,0 0,0 0,0 0,0 0,1 0,0-1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642 586,'2'0,"-4"0,2 0,0 0,0 0,0 0,0 0,0-1,-1 1,1 0,0 0,-1 0,1 0,-1 0,1 0,-1 0,0 1,0-1,1 0,-1 0,0 0,1 1,-1-1,1 0,-1 1,0-1,1 0,0 0,0 1,0-1,0 0,-1 0,1 1,1-1,-1 1,0-1,0 0,0 1,1-1,-1 1,1-1,-1 1,1-1,-1 1,1-1,-1 1,1-1,-1 1,1-1,-1 1,1-1,-1 1,0-1,1 1,-1-1,0 1,1-1,-1 1,0-1,0 1,0-1,0 0,0 1,0-1,0 1,0-1,0 0,0 1,-1-1,1 1,0-1,-1 0,1 1,-1-1,0 1,0-1,1 0,-1 0,1 1,-1-1,0 0,0 0,0 0,1 0,-1 0,1 0,-1 0,1 0,-1 0,1 0,0-1,-1 1,1 0,0 0,-1 0,1 0,0 0,-1 0,1 0,0 0,-1 0,1-1,0 1,0 0,0 0,0 0,0 0,-1 0,1 0,0 0,0 0,0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324 298,'2'0,"-4"0,2 0,0 0,0 0,0 0,0 0,0 0,0-1,0 1,0 0,0 0,0 0,0 0,0 0,0 0,0 0,0 0,0 0,0 0,0 0,0 0,0 0,0 0,0 0,0 0,0 0,0-1,0 1,1 0,-1 0,0 0,0 0,0 0,0 0,0 0,0 0,0 1,0-1,0 1,0-1,0 1,0 0,1-1,-1 1,0 0,0-1,0 1,0 0,0-1,1 1,-1 0,0-1,0 0,0 1,0-1,0 0,0 1,0-1,0 1,0-1,0 1,0-1,0 0,0 1,0-1,0 0,0 1,0-1,0 1,0-1,0 0,0 1,-1-1,1 0,0 1,0-1,0 0,0 0,0 1,0-1,0 0,0 0,0 0,0 1,0-1,0 0,0 0,0 0,0 0,0 1,0-1,0 0,0 0,0 0,0 0,0 0,0 0,0 0,0 0,0 0,0 1,0-1,0 0,0 0,0 0,0 0,0 0,0 0,0 0,0 0,0 0,0 1,0-1,0 0,1 0,-1 0,0 0,0 0,0 0,0 0,0 0,0 0,0 0,0 0,0 0,0 0,0 0,0 0,0 0,1 0,-1 0,0 0,0 0,0 0,0 0,0 0,0 0,1 0,-1 0,0 0,0 0,0 0,0 0,1 0,-1 0,0 0,0 0,1 0,-1 0,0 0,0 0,0 0,1 0,-1 0,0 0,1 0,-1 0,0 0,0-1,1 1,-1 0,0 0,0 0,0 0,0 0,1-1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642 601,'2'0,"-4"0,2 0,0 0,0 0,0 0,0-1,0 1,0 0,0 0,0 0,0 0,1 0,-1 0,0 0,1 0,-1 0,0 0,1 0,0 0,-1 0,1 0,0 0,-1 0,1 0,0 0,-1-1,1 1,0 0,-1-1,1 1,-1 0,1 0,-1-1,0 1,0 0,0 0,1 0,-1-1,0 1,0 0,0 0,0 0,0-1,0 1,0 0,0 0,0 0,0 0,0 0,0 0,-1 0,1 0,0 0,0 0,0 0,-1 0,1 0,-1 0,1 0,0 0,0 1,-1-1,1 1,0-1,0 0,-1 1,1 0,0-1,0 1,0-1,0 1,0-1,0 0,0 1,0-1,0 1,1-1,-1 0,0 1,0-1,0 0,1 0,-1 0,0 1,0-1,1 0,-1 0,0 0,1 0,-1 0,0 0,1 0,-1-1,0 1,1 0,-1 0,0 0,1 0,-1-1,0 1,1 0,-1 0,0 0,0-1,1 1,-1 0,0 0,0 0,0 0,1 0,-1-1,0 1,0 0,0 0,1 0,-1 0,0 0,0 0,0 0,1 0,-1 0,0 0,1 1,-1-1,0 0,0 0,1 1,-1-1,1 1,-1-1,0 1,1 0,-1-1,0 0,1 1,-1-1,0 0,0 0,0 1,0-1,0 0,0 0,0 0,0 0,0 0,0 0,0 0,0 0,1 0,-1 0,0-1,1 1,-1 0,0-1,0 1,0-1,1 0,-1 1,1 0,-1-1,0 1,1-1,-1 1,0 0,1 0,-1-1,1 1,-1 0,0 0,0 0,1 0,-1 0,0 0,1 0,-1 0,1 0,-1 0,0 0,1 1,-1-1,0 0,1 1,-1 0,0-1,1 1,-1-1,0 1,0 0,0-1,0 0,0 1,0-1,0 0,1 0,-1 1,0-1,0 0,0 0,0 1,0-1,0 0,0 0,0 0,0 0,1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700 588,'2'0,"-4"0,2 0,0 0,0 0,0 0,0 0,0 0,0 0,0 0,0 0,0 0,0 0,0 0,0 0,0 0,0 0,0 0,0 0,0 0,0 0,0 0,0 0,0 0,0 0,0 0,0 0,0 0,0 0,0 0,0 0,0 0,0 0,0 0,0 0,0 0,0 0,0 0,0 0,0 0,0 0,0 0,0 0,0 0,0 0,0 0,0 0,0 0,0 0,0 0,0 0,0 0,0 0,0 0,0 0,0 0,0 0,0 0,0 0,0 0,0 0,0 0,0 0,0 0,0 1,0-1,0 1,0 0,-1-1,1 1,0 0,0 0,-1 2,0-1,1-1,0 0,-1 0,1-1,0 1,0 0,0-1,0 1,0 0,0-1,0 1,0-1,1 1,-1 0,0-1,0 1,0-1,1 0,-1 0,0 1,0-1,0 0,1 0,-1 0,1 1,-1-1,0 0,0 0,1 0,-1 0,0 0,1 0,-1 0,0 0,1 0,-1 0,1 0,-1 0,0-1,1 1,0 0,-1-1,1 1,0-1,-1 0,1 0,-1 1,1-1,-1-1,1 1,-1 0,0-1,1 2,-1-1,0 0,0 0,0 0,0 0,0 1,0-1,0 0,0 1,0-1,0 0,0 1,0-1,0-1,0 2,0-1,-1 0,1 1,0-1,0 1,-1 0,1-1,-1 0,1 1,0 0,-1 0,1-1,0 1,-1 0,1 0,-1 0,1 0,0 0,-1 0,1 0,0 0,-1 0,1 0,-1 0,1 0,0 0,0 1,-1-1,1 0,-1 1,1-1,0 0,0 0,-1 1,1-1,0 0,0 1,0-1,0 0,-1 1,1-1,0 0,0 0,0 0,0 1,0-1,0 0,0 0,0 0,0 1,0-1,0 0,0 0,0 0,0 1,0-1,0 0,0 0,0 0,1 0,-1 0,0 1,0-1,0 0,1 0,-1 0,0 1,0-1,1 0,-1 0,0 0,1 0,-1 0,0 0,1 0,-1 1,0-1,1 0,-1 0,0 0,1 0,-1 0,0 0,0 0,1 0,-1 0,0 0,0 0,0 0,0 0,1 0,-1 0,0 0,0 0,0 0,0 0,1 0,-1 1,0-1,0 0,0 0,0 0,0 0,0 0,0 0,1 0,-1 0,0 0,0 0,0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368 641,'2'0,"-4"0,3 0,-1 0,0-1,0 1,0 0,0 0,0 0,0 0,0 0,0 0,0-1,0 1,0 0,0 0,0 0,0 1,-1-1,-1 2,0-1,1 1,-1 0,-1 2,1-1,1-1,-1 5,1-4,0 0,1 0,0-1,-1 1,1-1,0 1,1-1,-1 3,1-1,-1-3,1 2,-1-2,1 1,0-1,-1 0,1 0,0 0,2 0,-2 0,5 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387 683,'0'-1,"0"1,0 0,0 0,0-1,1 1,-1 0,0-1,0 1,0 0,-1 0,1-1,0 1,0 0,0 0,0 0,-1 0,1 0,0 0,-1 0,0 0,0 0,0 1,1-1,-1 1,1-1,-1 0,0 1,1 0,0-1,-1 2,1-2,-1 1,1-1,0 1,0-1,0 1,0-1,0 0,0 0,0 1,0-1,0 0,0 0,0 1,0-1,0 0,1 0,-1 0,1 1,-1-1,0 0,1 0,0 0,0-1,0 1,0 0,0-1,-1 1,1 0,0-1,-1 1,1 0,-1-1,1 1,0-1,-1 0,0 1,1 0,-1 0,0 0,0-1,0 1,1 0,-1 0,0 0,0 0,0 0,0 0,0 0,0 0,0 0,0 0,0 0,0 0,0 0,0 0,0 0,1 1,-1-1,0 1,0 0,0 0,0-1,1 1,-1-1,0 1,0 0,0-1,1 1,-1-1,0 0,0 1,0-1,1 0,-1 0,3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443 674,'2'0,"-4"0,2 0,0-1,0 1,0 0,0 0,0 0,0-1,0 1,0 0,-1 0,1 0,0 0,-1 0,1 0,-1 0,0 1,0-1,-1 0,1 1,0 0,0-1,0 1,0 0,0 0,0 0,0 0,1 0,-1 0,0 0,1 0,-1 0,1 1,0-1,-1 0,1-1,0 1,0 0,0 1,0-2,0 1,1-1,-1 0,0 0,1 1,-1-1,1 0,-1 0,1 0,-1 0,1 0,1 0,-1 0,1-1,-1 1,1-1,-1 1,1-1,-2 1,1 0,0 0,-1 0,1 0,-1 0,1 0,-1 0,1 0,0 0,-1 0,1 0,-1 0,0 0,1 1,-1-1,0 0,0 1,1-1,-1 1,0-1,0 1,0-1,0 1,0-1,0 0,0 1,-1-1,1 1,0-1,0 0,0 0,0 0,-1 0,1 0,0 0,0 0,0 0,0 0,0 0,-1 0,1 0,0-1,0 1,0 0,0-1,1 1,1-2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470 683,'2'0,"-4"0,2 0,0 0,0 0,0 0,0 0,-1 0,1 0,0 0,-1 0,1 0,0 0,-1 0,1 0,-1 1,1-1,0 0,0 1,0-1,0 0,0 1,0 0,0-1,0 1,1-1,-1 1,0 0,1-1,-1 1,0-1,0 1,1 0,-1 0,0-1,1 1,-1 0,0-1,0 1,0-1,0 1,-1-1,1 1,0 0,-1-1,1 0,0 1,-1-1,1 0,-1 1,1-1,0 0,-1 0,1 0,0 1,0-1,0 0,-1 0,1 0,0 0,0 0,0 0,0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494 687,'2'0,"-4"0,2 0,0 0,0 0,0 0,0 0,0 0,0 0,0 0,0 0,0 0,-1 1,1 0,0-1,0 1,0 0,-1-1,1 1,0 0,0 0,0-1,0 1,0 0,0-1,0 1,0-1,0 1,1-1,-1 1,0-1,0 1,0-1,0 0,0 0,1 1,-1-1,0 0,1 0,-1 0,0 0,1 0,-1 0,1 0,0-1,-1 1,1-1,0 0,-1 0,1 1,0-1,-1 0,1 0,-1 0,1 0,-1 1,0-1,1 0,-1 1,0-2,0 1,0 1,0-1,0 0,0 1,0-1,0 0,0 1,-1-1,1 1,0-1,0 1,-1 0,1 0,-1-1,1 1,0 0,0 0,-1 0,1 0,0 0,0 0,-1 0,1 0,0 0,-1 1,1-1,0 0,-1 1,1-1,0 1,0 0,-1-1,1 1,0 0,1 0,-1-1,0 1,1 0,-1-1,0 0,0 0,0 1,1-1,-1 0,0 0,1 1,-1-1,0 0,0 0,1 0,-1 0,0 1,2-1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523 655,'2'0,"-4"0,2 0,0 0,0 0,0 0,0 0,0 0,0 0,0 0,0 1,1 0,0 0,-1-1,1 1,0 1,-1-1,1 0,-1 0,1 1,-1-1,1 1,-1-1,1 1,-1 0,1-1,-1 1,1 3,0-3,-1-1,0 3,1-2,-1 0,0-1,0 1,0 0,0 0,-1-1,1 1,0-1,0 1,-1-1,1 0,0 1,-1-1,1-1,0 1,-1 0,1 0,0-1,0 0,-1 1,1-1,0 0,0 0,0 0,0 0,0 0,0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558 642,'2'0,"-4"0,2 0,0 0,1 0,-1 0,0 0,0 0,0 0,0 0,0-1,0 1,1 0,-1 0,0 0,1 0,-1 0,0 0,0 0,0 0,1 0,-1 0,1 1,-1-1,0 1,0-1,1 1,-1 1,-1-2,1 1,0 0,0 0,0 0,-1 0,1 0,0 0,-1-1,1 0,0 1,0-1,0 1,0-1,0 0,-1 0,1 1,0-1,0 0,0 0,1 0,-1 0,0 1,0-1,0 0,1 0,0 1,-1-1,1 0,0 0,0 0,-1 0,1 0,0 0,-1 0,1 0,0 0,-1 0,1 1,-1-1,1 0,-1 0,0 0,1 0,-1 0,0 0,0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559 695,'2'0,"-4"0,2 0,0 0,0 0,0 0,0 0,0 0,0 0,0 0,1 0,-1-1,1 1,-1 0,3 0,-2 0,1 0,-1 0,1 0,-1 0,1 0,-1 0,1 0,0 0,-1 0,0 0,-1 0,1 0,-1 0,1 0,-1 0,0 0,1 0,-1 0,0 0,0 0,0 0,0 0,0 0,0-1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335 304,'2'0,"-4"0,2 0,0 0,0 0,0 0,0 0,0 0,0 0,0 0,0 0,0 0,0 0,0 0,0 0,0 0,0 0,0 0,0 0,0 0,0 0,0 0,0 0,0 0,0 0,0 0,0 0,0 0,0 0,0 0,0 0,0 0,0 0,0 0,-1 0,0 0,0 1,0-1,0 0,0 0,0 0,0 1,0-1,0 0,0 0,1 0,-1 0,0 0,1 1,-1-1,1 0,-1 0,0 0,1 0,-1 0,1 0,0 0,-1 0,1 0,0 0,0 0,0 0,-1 0,1 0,0 0,0 0,0 0,0 0,0 0,0 0,0 0,0 0,0 0,0 0,0 0,0 0,-1 0,1 0,0 0,0 0,0 0,0 0,0 0,0 0,0 0,0 0,0 0,0 0,0 0,0 0,0 0,0 0,0 0,0 1,0-1,-1 0,1 0,0 0,0 0,0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578 684,'2'0,"-4"0,2 0,0 0,0 0,0 0,0 1,0-1,-1 1,1-1,0 2,0-1,0 0,0 0,0 0,0 0,0 0,0 0,0 0,0 0,0-1,0 1,0-1,0 1,0-1,1 1,-1 0,0-1,0 0,1 1,0-1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630 660,'2'0,"-4"0,1 0,1 0,0 1,-1-1,0 1,0 0,0 0,0 0,0 1,0 0,-1 3,1-3,0 1,0 0,1 0,-1-1,1 1,0 0,-1 0,1-1,0 1,0-1,1 1,-1-1,1 1,0 0,0-1,0-1,0 0,0 0,2 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645 670,'2'0,"-4"-1,2 1,0 0,0 0,0 0,0 0,0 0,0-1,0 1,0 0,0 0,0 0,0 0,0 0,0 0,0 0,0 0,0 0,0 2,0-1,0-1,0 1,0 1,-1 0,1-1,0 0,-1 1,1-1,0 0,-1 0,1 0,0 1,0-1,-1 0,1 0,0-1,0 1,0 0,-1 0,1-1,0 0,0 0,0 0,0 1,0-1,0 0,0 0,0 0,0 0,0 0,0 0,0-1,1 1,0-1,-1 0,1 1,-1-1,1 0,0 1,0-1,0 0,-1 1,2-1,-1 1,-1-1,1 1,0 0,-1 0,1 0,0 0,-1 0,1 0,-1 0,1 0,-1 1,1-1,-1 0,1 1,-1-1,1 1,-1 0,0-1,-1 1,1-1,0 1,-2 1,2-2,-1 1,0-1,0 0,0 1,0-1,0 0,0 0,1 0,-1 0,0 0,1 0,0 0,0 0,-1 0,1 0,0 0,-1 0,1 0,0 0,0 0,0 0,0 0,0 0,0 0,-1 0,1 0,0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656 686,'2'0,"-4"0,2 0,0 0,1 0,-1 0,0 0,0 0,0 0,0 0,0 0,0-1,0 1,0 0,0 0,0 0,1-1,-1 1,0 0,0-1,0 1,0-1,0 1,0-1,0 1,0-1,0 1,0-1,-1 1,1-1,-1 0,1 1,-1 0,0-1,1 0,-1 1,0 0,1 0,-1-1,0 1,1 0,-1 0,0 0,1 0,-1 0,0 0,0 0,1 0,-1 0,0 0,1 0,-1 0,0 0,1 1,-1-1,1 0,-1 1,0-1,1 1,-1-1,1 1,0-1,-1 1,1 0,0-1,-1 1,1 0,0-1,0 1,-1 0,1-1,0 1,0-1,0 1,0-1,0 1,0-1,0 1,0-1,0 1,0-1,0 1,0-1,1 0,-1 1,0-1,0 0,0 0,0 1,0-1,1 0,-1 0,0 1,0-1,1 0,-1 0,0 0,0 0,1 0,1 0,-2 0,1 0,0 0,-1-1,1 1,0 0,0-1,0 0,0 1,0-1,-1 1,1-1,0 1,-1-1,1 0,0 1,-1-1,1 1,-1-1,1 1,-1-1,1 1,-1-1,0 1,1 0,-1-1,0 1,0 0,1 0,-1-1,0 1,0 0,0 0,0 0,0 0,1 0,-1 0,0 0,0 0,0 0,0 0,0 0,0 0,0 1,0 0,0 0,0 0,0 0,0 0,0 1,0-1,0 0,0 0,0 0,0 0,0-1,0 1,0 0,0-1,0 1,0-1,0 1,0 0,0-1,1 1,-1-1,0 0,1 0,-1 0,0 1,1-1,-1 0,1 0,-1 0,1 0,-1 0,0 0,1 0,-1 0,1 0,-1 0,1 0,-1-1,2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712 675,'2'0,"-5"0,3-1,-1 1,0 0,0 0,0 0,-1 0,1 0,-2 1,2-1,-1 1,2-1,-1 1,1-1,-1 1,1-1,-1 1,1-1,0 1,0-1,1 1,-1 0,0 0,1 0,0 0,0 0,0 0,0 0,-1-1,1 1,0 0,0 0,0 0,-1-1,0 1,1-1,-1 1,0-1,0 0,0 1,-1-1,1 1,-1 0,1-1,-2 1,1-1,0 0,0 1,0-1,0 0,-1 0,2 0,-1 0,1 0,-1 0,1 0,0 0,-1 0,1 0,0-1,0 1,0 0,0 0,1-1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722 693,'2'0,"-4"0,3 0,-1 0,1 0,-1 0,1 0,-1-1,1 1,0 0,-1 0,1 0,-1 0,1-1,0 1,-1 0,1-1,-1 1,1 0,-1 0,1-1,-1 1,0 0,0 0,0 0,0-1,0 1,0 0,0 0,0 0,-1 0,1 0,0 0,-1 0,1 0,0 0,-1 0,0 0,1 1,-1-1,1 0,-1 1,1-1,0 0,-1 1,1-1,-1 1,1-1,0 1,0 0,0 0,0-1,0 0,0 0,0 1,0-1,0 0,0 0,0 0,1 0,-1 0,1 0,-1 0,1-1,-1 1,1 0,-1-1,1 1,-1 0,0-1,1 1,-1 0,1 0,-1 0,0 0,0 0,0 0,1 0,-1 0,0 0,1 1,-1-1,0 0,0 1,1 0,-1 0,0 0,1-1,-1 1,0-1,0 1,0-1,0 0,0 1,0-1,0 0,0 0,0 0,1 0,-1 0,0 0,0 0,1 0,-1 0,1-1,0 1,-1 0,1-1,0 0,-1 1,1-1,0 1,-1-1,1 1,-1 0,1-1,-1 1,1 0,-1 0,0 0,1 0,-1 0,0 0,0 0,1 1,-1-1,0 1,1 0,-1-1,0 1,0 0,0-1,0 1,1 0,-1 0,0 0,0-1,0 0,1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762 688,'2'0,"-4"0,2 0,0 0,0 0,1 0,-1 1,0 0,0 0,0 1,0-1,1-1,-1 1,0 0,0-1,0 2,1-2,-1 1,0-1,0 1,1-1,-1 0,0 0,0 0,1 1,-1-1,0 0,0 0,1 0,-1-1,1 1,0-1,-1 1,2-2,-1 1,0-1,0 1,-1 0,1 0,-1 0,1-1,-1 1,1 0,-1-2,1 2,-1-1,0 1,0 0,0 0,1 0,-1 0,0 0,-1-1,1 2,0-1,0 1,-1-1,1 1,0-1,-1 1,1 0,-1 0,1-1,-1 1,1 0,-1 0,1 0,-1 0,0 0,1 0,0 1,-1-1,1 0,-1 1,1-1,-1 1,1-1,-1 1,1 0,0-1,-1 1,1 2,0-3,0 1,0 0,0 0,0 0,0-1,0 1,0 0,1-1,-1 1,1 0,-1-1,1 1,0-1,-1 1,0-1,0 0,1 0,-1 0,0 1,1-1,1-1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798 658,'2'0,"-4"0,2 0,0 1,0-1,1 1,-1 0,1 0,-1 1,1-1,-1 1,1-1,0 3,-1-2,0 0,0 1,1-1,-1 0,0 0,0 0,0 2,-1-2,1 0,-1-1,1 1,-1-1,1 1,-1-1,0 0,-1 1,2-1,-1 0,0-1,1 1,-1-1,1 1,0-1,-1 0,1 0,0 0,0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825 651,'2'0,"-4"0,2 0,0-1,0 1,0 0,0 0,0 0,0-1,0 1,1 0,-1 0,0 0,1 0,-1 0,0 0,0 0,1 0,-1 0,1 0,-1 0,1 1,-1-1,0 1,0 0,0 0,0 0,0 0,0 0,-1 1,1-1,-1 1,0-2,1 1,-1 0,1-1,-1 1,1-1,0 1,-1-1,1 0,0 1,0-1,0 0,0 0,0 1,0-1,0 0,0 0,0 1,0-1,1 0,-1 0,1 1,0-1,-1 0,1 0,0 1,-1-1,1 0,-1 0,1 0,-1 0,1 0,-1 0,0 0,0 0,1 0,-1 0,0 0,0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846 705,'2'0,"-4"0,2 0,1 0,-1 0,0-1,0 1,0 0,0 0,0 0,0 0,0 0,0 0,0 0,0 0,0 0,0 0,0 0,0 0,0 0,-1 0,0 0,0 0,0 0,0 0,0-1,0 1,0 0,0 0,0 0,0 0,0-1,-1 1,1 0,0 0,1 0,-1 0,1 0,0 0,0-1,-1 1,1 0,0 0,0 0,0 0,0 0,0 0,0 0,0 0,0 0,1-1,1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343 295,'2'0,"-4"0,2 0,0 0,0 0,0 0,0 0,0 0,0-1,0 1,0 0,0 0,0 0,0 0,0 0,0 0,0 0,0 0,0 0,0 0,0 0,0 0,0 0,0 0,0 0,0 0,0 0,0 0,0 0,0 0,0 0,0 0,0 0,0 0,0 0,1 0,-1 1,1-1,-1 0,0 1,1-1,-1 0,0 0,0 1,1-1,-1 0,0 0,1 1,-1-1,0 0,1 1,-1-1,0 0,0 0,1 1,-1-1,0 0,0 1,1-1,-1 1,0-1,0 0,1 1,-1-1,0 1,0-1,0 0,1 1,-1-1,0 0,0 1,0-1,0 0,0 1,1-1,-1 2,0-2,0 1,0-1,0 1,0-1,0 1,0-1,0 1,0 0,0-1,0 0,0 1,0-1,0 1,0-1,0 0,0 1,0-1,0 1,0-1,0 1,0-1,0 0,0 1,-1-1,1 1,0-1,0 1,-1-1,1 1,0-1,0 0,0 1,-1 0,1-1,-1 1,1 0,0-1,-1 0,1 1,0-1,-1 1,1-1,0 0,0 1,-1-1,1 0,0 1,0-1,-1 1,1-1,-1 0,1 1,-1-1,0 1,1-1,0 1,-1-1,1 0,-1 1,1-1,-1 0,1 0,0 1,0-1,-1 0,1 0,0 0,0 1,0-1,-1 0,1 0,0 0,0 1,-1-1,1 0,0 0,0 0,0 0,0 0,-1 0,1 0,0 1,0-1,0 0,0 0,0 0,0 0,0 0,0 0,0 0,0 0,0 0,0 0,0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853 693,'2'0,"-4"0,2 0,0 0,0-1,0 1,-1 0,1 0,-1 0,0 0,1 0,-1 0,-2-1,2 1,0 0,0 0,-1 0,1 0,1 0,-1 0,1 0,-1 0,1 0,0 0,-1 0,1 0,0 0,0 0,0 0,0 0,0 0,0 0,0 0,0 0,0 0,3 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883 698,'2'0,"-4"0,2 0,0-1,0 1,0 0,0-1,0 1,0-1,0 1,0-1,-1 1,1-1,0 1,-1 0,1-1,-1 1,1-1,-1 1,0 0,1-1,-1 1,0 0,0 0,0-1,0 1,-1 0,1 1,1-1,-1 0,0 0,1 1,-1-1,1 0,-1 1,0-1,0 1,0 1,1-2,-1 1,1-1,-1 1,1 0,0-1,-1 1,1 0,0 0,0-1,0 2,0-2,0 1,0-1,0 1,0-1,0 1,0-1,1 1,-1-1,0 0,0 1,1-1,-1 0,0 0,1 0,0 0,-1 0,1 0,-1 0,2 0,-1 0,0-1,1 0,-1 1,0-1,-1 1,2-1,-1 0,0 1,-1-1,1 0,0 1,0-1,-1 1,1 0,-1 0,0 0,0 0,1-1,-1 1,0 0,0 0,0 0,0 0,0 0,0 0,0 0,0 0,0 0,1 0,-1 0,0 1,0 0,1 0,-1-1,0 1,0 0,0 0,1-1,-1 1,0 0,0 0,1-1,-1 1,0 0,1 0,-1-1,1 1,-1-1,0 0,1 1,-1-1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908 665,'2'0,"-4"0,2 0,0 0,0 0,0 0,0 0,0 0,0 0,0 0,0 0,0 0,0 0,0 0,1 0,0 0,-1 0,1 0,-1 0,1 0,-1 1,0-1,0 0,1 1,-1-1,0 0,0 1,0 0,-1-1,1 1,0 0,-1-1,0 2,0-1,0 0,1 0,-1-1,1 1,-1-1,1 1,0-1,-1 1,1-1,0 0,-1 1,1-1,0 0,0 0,0 1,0-1,0 1,1-1,-1 0,0 0,0 1,1-1,-1 0,1 0,0 1,-1-1,1 0,-1 0,1 0,-1 1,1-1,-1 0,0 0,1 0,-1 0,0 0,1 0,-1 0,0 0,0 0,0 0,1 0,-1 0,0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604 292,'2'0,"-4"0,2 0,0 0,0 0,0 0,0 0,0 0,0 0,0 0,0 0,0 0,0 0,0 0,0 0,0 0,0 0,0 0,0 0,0 0,0 0,0 0,0 0,0 0,0 0,0 0,0 0,0 0,0 0,0 0,0 0,0 0,0 0,0 0,0 0,1 0,-1 0,0 0,0 0,0 0,0 0,0 0,0 0,0 0,-1 0,1 0,-1 0,0 1,1-1,-1 0,1 0,-1 0,0 0,1 0,-1 0,1 0,-1 0,1 0,0 0,-1 0,1 0,0 0,0 0,0 0,-1 0,1 0,0 0,0 0,0 0,0 0,0 0,-1 0,1 0,0 0,0 0,0 0,0 0,0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608 286,'2'0,"-5"0,3 0,-1 1,0-1,0 0,1 0,-1 0,0 0,0 0,0 0,0 0,1 0,0 0,0 0,-1 0,1 0,0 0,0 0,0 0,0 0,0 0,-1 0,3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652 277,'2'0,"-4"0,2 0,0 0,-1 0,1 0,0-1,0 1,-1 0,1 0,0 0,-1-1,0 1,-1 0,1 0,0 1,0-1,0 0,-1 1,1-1,-1 2,1-2,-1 2,1-1,1 0,-2 1,2 0,-1-1,1 0,0 0,0 0,-1 0,1 0,1 0,-1 0,0 1,1 0,-1-2,1 1,0 0,-1-1,1 0,-1 1,1-1,0 0,0 0,0 1,-1-1,1 0,0 0,-1 0,1 0,0-1,0 1,0 0,0 0,0-1,0 1,0 0,0-1,0 1,1 0,-1-1,0 1,0 0,0-1,1 1,-2 0,1 0,0 0,-1 0,1 0,-1 0,1 0,-1 1,0-1,1 0,-1 0,0 1,0-1,0 1,0-1,1 0,-2 1,1-1,0 1,0-1,-1 1,1-1,-1 1,1-1,-1 0,1 0,-1 1,1-1,-1 0,0 0,1 0,0 0,-1 0,1 0,0 0,-1 0,1 0,0 0,0-1,-1 1,1 0,0 0,1 0,-1-1,1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671 292,'2'0,"-4"0,1 0,1 0,0 0,0 0,0 0,0 0,0 0,0 0,0 0,0 0,0 1,0-1,0 1,0-1,1 1,-1 0,0-1,1 1,-1-1,0 1,1 0,-1-1,0 1,1 1,-1-2,0 1,0 0,0 0,0-1,-1 1,1 0,0-1,-1 1,1-1,0 1,-1-1,1 0,-1 1,1-1,-1 0,1 0,0 0,-1 0,1 1,0-1,-1 0,1 0,0 0,0 0,0 0,-1-1,2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689 294,'2'0,"-4"0,2 0,0 0,0-1,0 1,0 0,0 0,0 0,0 0,0 1,0-1,0 0,0 0,0 1,0-1,0 1,0 0,0 0,0-1,0 2,0-1,0 0,0 0,0 0,0-1,1 1,-1 0,0-1,0 1,0 0,1-1,-1 1,0-1,0 1,0-1,0 0,1 1,-1-1,0 0,1 0,-1 0,0 1,1-1,-1-1,1 1,0 0,-1-1,1 0,0 1,-1-1,1 0,0-1,-1 2,1-1,-1-1,1 1,-1-1,0 1,0 0,0 0,0 0,0 0,0 0,0 0,0-1,0 1,0 0,0 0,0 1,0-1,-1 0,1 1,0-1,0 0,0 1,0-1,0 1,0 0,0-1,0 1,0 0,-1-1,1 1,0 0,0 0,0-1,-1 1,1 0,0 0,-1 0,1 0,0 0,0 0,-1-1,1 1,-1 0,1 0,0 1,-1-1,1 0,0 0,-1 0,0 0,1 0,0 0,-1 0,1 0,0 1,-1-1,1 0,0 1,0-1,-1 0,1 0,0 1,0-1,0 0,0 1,-1-1,1 1,0-1,0 1,0-1,0 1,0-1,0 1,0 0,0-1,0 0,0 1,0-1,0 0,0 1,0-1,0 0,0 1,0-1,0 0,1 0,-1 1,0-1,0 0,0 0,0 0,0 0,0 1,1-1,-1 0,0 0,0 0,1 1,-1-1,0 0,0 0,1 0,-1 0,0 0,1 1,-1-1,1 0,-1 0,1 0,-1 0,0 0,1 1,-1-1,1 0,-1 0,1 0,-1 0,0 0,1 0,-1 0,0 0,0 0,0 0,0 0,0 0,0 0,1 0,-1 0,0 0,0 0,0 0,0 0,0 0,0 0,0 0,0 0,0 0,0 0,0 0,0 0,0 0,1 0,-1 0,0 0,0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620 273,'2'0,"-4"0,2 0,0 0,0 0,0 0,0 0,0 0,0 0,0 0,0 0,0 0,0 0,0 0,0 0,0 0,0 0,0 0,0 0,0 0,-1 0,1 1,0-1,0 0,0 1,0-1,-1 0,1 0,0 1,0-1,0 0,0 0,0 0,-1 1,1-1,0 0,0 0,0 0,0 0,0 0,0 0,0 0,0 0,0 1,0-1,0 0,0 0,0 0,0 0,0 0,0 0,0 0,0 0,0-1,0 1,1 0,-1 0,0 0,0 0,1-1,-1 1,0 0,0 0,0 0,0 0,0 0,0 0,1 0,-1 0,0 0,0 0,0 0,0 0,0 0,0 0,1 0,-1 0,0 1,0-1,0 1,0-1,1 1,-1-1,0 1,0 0,0 0,0 0,0 1,1-1,-1 0,0 0,0 0,0-1,0 1,0-1,0 1,0-1,0 1,0-1,0 0,0 1,1-1,-1 0,0 0,0 1,0-1,0 0,0 0,0 1,0-1,0 0,0 0,0 0,0 0,0 0,0 0,0 1,0-1,0 0,0 0,0 0,0 0,0 0,0 0,0 0,0 0,0 0,0 0,0 0,1 0,-1 0,0 0,0 0,1 1,-1-1,0 0,0 0,1 0,-1 0,0 0,0 0,0 0,0 0,1 0,-1 0,0 0,0 0,0 0,0 0,0 0,0 0,0 0,0 0,0 0,0 0,0 0,0 0,0 0,0 0,0 0,-1 0,1 0,-1 0,0 0,0 0,1 0,-1 0,0 1,1-1,-1 0,1 0,-1 0,1 0,-1 0,1 0,-1 0,1 0,0 0,0 0,0 0,-1 0,1 0,0 0,0 0,0 0,0 0,-1 0,1 0,0 0,0 0,0 0,0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511 352,'2'0,"-4"0,2 0,0 0,0 0,1 0,-1 1,0-1,0 0,0 1,0 0,1 0,-1-1,0 1,0 0,1 0,-1 0,1 0,-1 0,1-1,-1 0,0 0,1 1,-1-1,1 0,-1 0,1 0,-1 0,1-1,-1 1,1 0,-1-1,1 1,-1 0,0-1,1 1,-1-1,0 1,1 0,-1-1,0 1,0 0,0 0,0 0,0 0,0 0,1 0,-1-1,0 1,0 0,0 0,0 0,0 1,0 0,0-1,0 1,0 0,0 0,0 0,0 1,-1 1,0-2,1 1,-1-1,1 0,-1 0,0 2,0-2,0 1,1-2,-1 1,1-1,0 0,-1 1,1-1,0 0,0 0,-1 0,1 0,0 0,-1 0,1-1,0 1,0 0,0-1,0 1,0 0,0-1,1 0,-1 1,1-1,0 0,0 1,0-1,0 1,0-1,0 1,0 0,0-1,0 1,0 0,0 0,1 0,-1 0,2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220 300,'2'0,"-4"0,2 0,0 0,0 0,0 0,0 0,0 0,0 0,0 0,0 0,0 0,0 0,0 0,0 0,0 0,0 0,0 0,0 0,0 1,1 0,-1-1,0 0,0 0,0 1,0-1,0 0,0 1,0-1,0 1,0-1,0 0,1 1,-1 0,0-1,0 1,1-1,-1 0,0 1,0-1,0 0,0 0,1 1,-1-1,0 0,0 0,0 0,1 1,-1-1,0 0,0 0,0 0,1 0,-1 0,0 0,1 0,-1 0,1 0,-1 0,0 0,0 0,0 0,0 0,1 0,-1 0,0 0,1-1,-1 1,0 0,0 0,0-1,1 1,-1 0,0 0,0-1,0 1,0 0,0-1,1 1,-1-1,0 1,0 0,0-1,0 1,0 0,0 0,0 0,0 0,0-1,0 1,0 0,0 0,0 0,0 0,0 0,0 0,0 0,0 0,0 0,0 0,0 0,0 0,0 0,0 0,0 1,0-1,0 1,0-1,0 1,-1 2,1-2,0 0,0 0,0-1,0 1,0 0,0 0,0 0,0 0,0 1,0-1,0 0,0 1,0-1,0 0,0 0,0 1,0-1,0 0,0 0,0-1,0 1,0 0,0 0,0-1,-1 1,1 0,0 0,0-1,0 1,0 0,-1-1,1 1,0-1,0 1,0 0,-1-1,1 0,0 1,0-1,-1 1,1-1,0 0,-1 1,1-1,0 0,-1 0,1 1,0-1,0 0,-1 0,1 0,-1 0,0 1,1-1,0 0,0 0,-1 0,1-1,0 1,-1 0,1 0,-1 0,1 0,0 0,-1-1,1 1,0 0,0 0,0-1,-1 1,1 0,0-1,0 1,0 0,0-1,0 1,0-1,1 0,-1 1,0-1,1 0,-1 1,0-1,1 1,-1-1,1 0,0 0,-1 1,1-1,0 1,-1 0,1-1,-1 1,2-1,-2 1,1-1,0 1,0-1,0 1,0 0,0-1,-1 1,1 0,-1 0,0-1,1 1,-1 0,0 0,0 0,1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547 371,'2'0,"-4"0,2 0,0 0,0 0,0 0,1 0,-1 0,1 0,-1 0,1 0,-1 0,1 0,0 0,-1 0,1 0,-1 0,1 0,-1 0,0 0,1 0,-1 0,0 0,0 0,1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547 364,'2'0,"-4"0,2 0,0 0,-1 0,1 0,1-1,-1 1,0 0,2 0,-2 0,0 0,1 0,-1 0,0 0,1 0,-1 0,1 0,-1 0,2 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549 361,'2'0,"-3"0,1 0,0 0,0-1,0 1,0 0,0 0,0 0,0 0,0-1,1 1,-1 0,0 0,0 0,0-1,0 1,0 0,1 0,-1-1,0 1,0 0,0-1,1 1,-1-1,0 1,0 0,0 0,1-1,-1 1,0 0,1-1,-1 1,0 0,0-1,0 1,0 0,1 0,-1 0,0 0,0 0,0 0,0-1,0 1,0 0,0 0,0 1,-1 1,0-1,1 0,-1 0,1 0,-1 1,1-1,-1 1,0-1,1 1,-1 0,1-1,-1 1,1-1,0 1,0 0,0-1,1 0,-1-1,0 1,0 0,0-1,0 1,0-1,1 1,-1-1,0 0,0 1,0-1,1 0,-1 1,0-1,2 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567 358,'2'0,"-4"0,2 0,0-1,0 1,0 0,0 0,0 0,0 0,0 0,0 0,0 0,0 0,0 0,0 0,0 0,0 1,-1-1,1 1,0-1,0 1,0 0,0-1,0 1,-1 1,1-1,0 0,0 0,0 0,0-1,-1 1,1 0,0 0,0-1,0 1,0 0,0-1,0 1,0 0,1-1,-1 1,0-1,0 1,1-1,-1 1,0-1,0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557 367,'2'0,"-4"0,2 0,0-1,0 1,0 0,0 0,0 0,0 0,1 0,0 1,0-1,0 0,1 0,-2 0,1 0,0 0,1 0,-1 0,-1 0,1 0,0 0,0 0,1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579 352,'2'0,"-4"0,2 0,0 0,0 0,1 0,-1 1,0-1,1 1,-1 0,1 0,-1 0,1 0,-1 0,1 0,0 0,-1 0,0 0,1 2,0-2,-1 1,0-1,0 0,0 0,0 0,0 0,0 0,0 0,-1-1,1 1,-1-1,1 1,-1 0,0-1,1 1,-1-1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616 371,'0'-1,"0"1,0 0,0 0,0 0,0 0,0 0,0 0,0 0,0 0,0 0,0 0,0 0,0 0,-1 0,1 0,0 0,-1 0,0 0,1 0,-1-1,0 1,1 0,-1 0,0 0,1 0,-1 0,1 0,-1 0,1 0,-1 0,1 0,-1 0,1 0,0 0,-1 0,1 0,0 0,0 0,-1 0,1 0,0 0,0 0,0 0,0 0,0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614 362,'2'0,"-4"-1,2 1,0 0,0 0,0 0,0 0,0 0,0 0,0 0,-1 0,1 0,-1 0,1 0,-1 0,1 0,-1 0,1 0,-1 0,1 0,-1 0,1 0,-1 0,1 0,0 0,-1 0,1 0,0 0,0 0,0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663 346,'2'0,"-4"0,2 0,0 0,0 0,0 0,0 0,0 0,-1 0,1 0,0 0,-1 0,1 0,-1 0,0 0,0 0,0 0,0 1,0-1,0 0,0 0,1 0,-1 1,1-1,-1 0,1 0,-1 1,1-1,0 0,0 1,0-1,0 0,1 1,-1-1,0 1,1-1,0 1,-1 0,1-1,0 1,0 0,0-1,-1 1,1-1,-1 1,1-1,0 1,-1-1,0 1,1 0,0-1,-1 1,0-1,0 0,0 1,0-1,0 0,0 0,0 1,0-1,0 0,0 1,-1-1,1 0,-1 1,1-1,-1 0,1 1,-1-1,0 0,0 0,0 0,0 1,1-1,-1 0,0 0,1 0,-1 0,1 0,-1 0,1 0,0 0,0 0,0 0,-1 0,1-1,0 1,0 0,2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673 361,'2'0,"-3"0,1 0,0-1,0 1,1 0,1 0,-2-1,1 1,0 0,-1-1,1 1,0 0,-1-1,1 1,0 0,-1-1,1 1,-1 0,0-1,1 1,-1 0,0 0,0 0,0-1,0 1,0 0,0 0,0 0,-1 0,1 0,-1 0,1 0,-1 0,0 0,0 0,0 1,0-1,0 1,0-1,0 1,1-1,-1 1,1-1,0 1,0-1,-1 1,1-1,0 1,0-1,0 2,1-2,-1 1,0-1,0 1,1-1,-1 1,0-1,1 0,-1 0,0 1,1-1,-1 0,1 0,-1 0,1 0,-1 0,2-1,0 0,-2 1,1-1,1 0,-2 1,1-1,-1 1,1-1,-1 1,0 0,0 0,1 0,-1 0,0 0,0-1,0 1,0 0,0 1,1-1,0 1,-1-1,0 0,1 2,-1-2,1 1,-1 0,1-1,-1 1,0-1,0 1,0-1,1 0,-1 1,0-1,0 0,0 0,0 0,0 1,0-1,0 0,0 0,1-1,-1 1,0 0,0 0,0-1,1 1,-1-1,1 0,-1 1,1-1,-1 1,0-1,1 1,-1 0,0 0,0-1,0 1,1 0,-1 0,0 0,0 0,1 0,-1 1,1-1,-1 0,0 0,1 1,-1-1,0 1,1-1,-1 1,0-1,1 1,-1-1,0 1,0-1,0 1,1-1,-1 0,0 0,0 1,0-1,1 0,-1 0,0 0,1 0,1-1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256 314,'2'0,"-4"0,2 0,0 0,0 0,0 0,0 0,0 0,0 0,0 0,0 0,0 0,-1 0,0 1,0-1,0 0,1 0,-2 0,2 0,-2 0,2 0,-1 0,1 0,-1 0,1 0,-1 1,1-1,0 0,-1 0,1 0,-1 0,1 0,0 0,0 0,0 0,-1 0,1 0,0 0,0 0,0 0,0 0,0 0,0 0,0 0,0 0,0 0,0 0,0 0,0 0,0 0,0 0,0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719 357,'2'0,"-4"0,3 0,-1-1,0 1,0 0,0-1,0 1,0 0,0 0,0 0,0 0,0 0,0 0,0 0,0 0,0 0,0 0,0 0,0 1,0-1,0 1,0 1,0-1,0 0,0 1,0-1,0 0,0 0,1 0,-1-1,0 2,0-2,1 1,-1-1,0 1,0 0,1-1,-1 0,0 1,1-1,-1 0,0 0,0 0,0 0,0 0,1 0,0-1,-1 1,1-1,-1 1,0-1,1-1,0 1,-1 0,0 0,0 0,0-1,0 1,0 0,0 0,0-1,0 1,0 0,-1 0,1 0,0 0,-1 0,1 0,0 1,-1-2,0 1,1 1,0-1,-1 1,1-1,0 1,-1 0,0-1,1 1,-1 0,1 0,-1 0,1 0,-1 0,1 0,-1 0,0 1,0-1,1 1,-1-1,1 0,0 1,0-1,-1 1,1 0,0 0,0-1,0 1,0-1,0 1,0-1,1 1,-1 0,1-1,-1 1,1-1,-1 1,1-1,-1 0,1 1,0-1,0 0,0 0,-1 1,1-1,0 0,0 0,0 1,0-1,0 0,-1 0,0 0,1 0,-1 0,0 0,0 0,1 0,-1 0,0 0,0 0,1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380 414,'2'0,"-4"0,2 0,0 0,-1 0,1 0,0 0,0 0,0 0,0 0,0 0,0 0,0 0,0 0,0 0,-1 0,1 0,0 0,0 0,0 0,0 0,0 0,0 0,-1 0,1 0,0 0,0 0,0 0,0 0,0 0,0 0,0 0,0 0,0 0,-1 0,1 0,0 0,0 0,0 0,0 0,0 0,0 0,0 0,0 0,0 0,0 0,0 0,0 0,1 0,-1 0,1 0,-1 0,1 0,0 0,-1 0,1 0,0 1,0-1,-1 0,2 0,-2 0,1 0,-1 0,1 0,0 0,-1 0,1 0,-1 1,1-1,-1 0,1 0,-1 0,0 0,1 0,-1 0,0 0,1 0,-1 0,0 0,1 0,-1 0,0 0,0 0,1 0,-1 0,0 0,1 0,-1 0,1 1,-1-1,0 0,1 0,-1 0,1 0,-1 0,0 0,1 0,-1 0,0 0,1 0,-1 0,0 0,1 1,-1-1,0 0,0 0,1 0,-1 0,0 0,0 0,0 0,0 0,1 0,-1 0,0 0,0 0,0 0,0 0,0 0,0 0,0 0,0 0,0 0,0 0,1 0,-1 0,0 0,0 0,0 0,0 0,0 0,0-1,0 1,0 0,-1 0,1-1,-1 0,1 1,0 0,0-1,0 1,-1 0,1-1,0 1,-1-1,1 1,-1-1,1 1,0 0,0 0,0 0,0-1,0 1,0 0,-1 0,1 0,0 0,0 0,0 0,0 0,0 0,0-1,0 1,0 0,0 0,0 0,0 0,0 0,0 0,0 0,0 0,0 0,0 0,0 0,0 1,1-1,-1 0,1 1,-1-1,0 0,1 0,-1 0,0 0,1 1,-1-1,0 0,0 0,0 0,1 1,-1-1,0 0,0 0,0 0,0 0,0 1,0-1,0 0,0 0,0 1,0-1,0 1,0-1,0 0,-1 1,1-1,0 1,0-1,-1 1,1-1,0 1,-1-1,1 1,0-1,-1 0,1 1,-1 0,1-1,0 0,-1 1,1-1,0 0,0 0,-1 1,1-1,0 0,0 0,0 0,0 0,0 0,0 0,-1 1,1-1,0 0,0 0,0 0,0 0,0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426 403,'2'0,"-4"0,2 0,0 0,0 0,0 0,0 0,0 0,0 0,0 0,0 0,0 0,0 0,0 0,0 0,0 0,0 0,0 0,0 0,0 0,0 0,0 0,0 0,0 0,0 0,0 0,1-1,-1 1,0 0,0 0,1-1,-1 1,1 0,-1 0,0 0,1 0,-1-1,0 1,1 0,-1 0,0 0,1 0,-1 0,0 0,1 0,-1-1,1 1,-1 0,0 0,0 0,1 0,-1 0,1 1,-1-1,1 0,0 0,-1 1,1-1,-1 0,2 1,-2-1,1 0,-1 1,1-1,-1 0,1 0,-1 1,1-1,-1 0,1 0,-1 0,0 0,0 0,1 0,-1 0,1 0,-1 0,0 0,1 0,-1 0,0 0,0 0,0 0,1 0,-1 0,0 0,0 0,0 0,0 0,0 0,0 0,0 0,1 0,-1 0,0 0,0 0,0 0,0 0,0 0,0 0,-1 0,1 1,-1-1,1 0,-1 1,1-1,-1 1,0-1,-1 2,1-2,0 1,0 0,0-1,0 1,0 0,0-1,0 1,1 0,-1-1,0 1,0-1,1 1,-1 0,0-1,1 1,-1-1,0 1,0 0,1-1,-1 1,0-1,1 0,-1 1,0-1,1 1,-1-1,1 0,-1 1,0-1,1 0,-1 1,1-1,-1 0,1 0,0 0,-1 1,1-1,-1 0,1 0,0 0,0 0,0 0,-1 0,1 0,0 0,0 0,0 0,0 0,0 0,-1 0,1 0,0 0,0 0,1 0,-1 0,0-1,1 1,-1 0,0 0,1 0,-1 0,0 0,1 0,-1 0,0 0,0 0,1 0,-1 0,0 0,1 0,-1 0,0 0,1 0,-1 0,1 0,-1 0,0 0,1 0,-1 0,0 0,1 0,-1 1,0-1,1 0,-1 0,0 0,1 0,-1 1,0-1,0 0,1 0,-1 1,1-1,-1 0,0 0,0 0,1 0,-1 1,0-1,0 0,1 0,-1 0,0 0,1 0,-1 1,0-1,1 0,-1 0,0 0,1 0,-1 0,1 0,-1 0,0 0,1 0,-1 0,1 1,-1-1,0 0,1 0,-1 0,1 0,-1 0,0 0,1 0,-1 0,0 0,1-1,-1 1,0 0,1 0,-1 0,0 0,1 0,-1 0,0 0,1 0,-1-1,0 1,0 0,2-1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442 415,'2'0,"-4"0,2 0,0 0,1 0,-1 0,0 0,0 0,0 0,1 0,-1 0,0 0,0 0,1 0,-1 0,0 0,0 0,0 0,1 0,-1 0,0 0,0 0,0 0,0 0,1 0,-1 0,0 0,0 0,0 0,0 0,0 0,0 0,0 0,0 0,0 0,0 0,0 0,0 0,0 0,0 0,0 0,0 0,0 0,-1 0,0 1,0-1,0 0,0 0,0 0,0 0,0 0,1 0,-1 0,-1-1,1 1,0 0,0 0,1 0,-1 0,1 0,-1 0,1 0,-1 0,1 0,-1 0,1 0,0 0,-1 0,0 0,1 0,0 0,0 0,-1 1,1-1,0 0,-1 0,1 0,0 0,0 0,-1 0,1 0,0 0,0 0,0 0,0 0,-1 0,1 0,0 0,0 0,0 0,0 0,-1 0,1 0,0 0,0 0,0 0,0 0,0 0,0 0,-1 0,1 0,0 0,0 0,0 0,0 0,0 0,0 0,0 0,0 0,0 0,0 0,0 0,0 0,0 0,0 0,0 0,0 0,0 0,0 0,0 0,0 0,0 0,0 0,0 0,0 0,0 0,0 0,0 0,0 0,0 0,0 0,0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457 424,'2'0,"-4"0,2 0,0 0,0 0,0 0,0 0,0 0,0 0,0 0,0 0,0 0,0 0,0 0,-1 0,1 0,0 0,0 0,0 0,0 0,0 0,0 0,0 0,0 0,1 0,-1 0,0 0,1 0,-1 0,0 0,2 0,-2 0,2 0,-2 0,1 0,0 0,-1 0,2 0,-2 0,1 0,-1 0,1 0,-1 0,0 0,1 0,-1 0,1 0,-1 0,0 0,0 0,0 0,1 0,-1 0,0 0,0 0,0 0,0 0,0 0,1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463 417,'2'0,"-4"0,2 0,0 0,0 0,0 0,0 0,0 0,0 0,0 0,0 0,0 0,0 0,0 0,0 0,0 0,0 0,0 0,0 0,0 0,0 0,0 0,0 0,0 0,0 0,0 0,0 0,2 0,-2 0,0 0,1 0,0 0,0 0,-1 0,1 0,-1 0,0 0,1 0,-1 0,0 0,1 0,-1 0,0 0,0 0,0 0,1 0,-1 0,0 0,0 0,0 0,0 0,0 0,0 0,1 0,-1 0,0 0,0 0,0 0,0 0,2 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494 412,'2'0,"-4"0,2 0,0 0,0 0,0 0,-1 0,1 0,0 0,0 0,0 0,0 0,0 0,1 0,-1-1,0 1,0 0,0 0,1 0,-1-1,0 1,1 0,-1 0,0 0,1 0,-1 0,0-1,1 1,-1 0,0 0,1 0,-1 0,0 0,0 0,1 0,-1 0,0 0,0 0,1 0,-1 0,0 0,0 0,0 0,1 0,-1 0,0 0,0 1,0-1,0 0,0 0,1 0,-1 0,0 0,0 0,0 0,0 1,0-1,0 0,0 0,0 0,1 0,-1 0,0 1,0-1,0 0,0 0,0 0,0 0,0 0,0 0,0 0,0 0,0 0,0 0,0 1,0-1,0 0,0 0,0 0,0 0,0 0,0 0,0 0,0 0,0 0,0 0,0 0,0 0,0 1,0-1,0 0,0 0,0 0,0 0,0 0,0 0,0 1,0-1,0 0,0 0,0 0,0 1,0-1,0 0,0 0,-1 1,1-1,0 0,0 0,0 1,0-1,0 0,-1 1,1-1,0 1,0-1,-1 0,1 1,-1 0,1-1,0 1,-1-1,1 0,0 1,-1-1,1 1,-1-1,1 1,-1-1,0 1,1-1,0 0,-1 1,1-1,-1 0,1 1,-1-1,1 0,0 0,-1 1,1-1,-1 0,1 0,0 0,-1 0,1 0,0 1,-1-1,1 0,0 0,-1 0,1 0,0 0,0 0,0 0,0 0,0 0,0 0,0 0,0 0,0 0,0 0,0 0,0 0,0 0,0 0,0 0,0 0,0 0,1 0,-1 0,1 0,0 0,-1 0,1 0,-1 0,1 0,-1 0,1 0,-1 0,1 0,0 0,-1 0,0 0,1 0,-1 0,0 0,1 0,-1 0,1 0,-1 0,1 0,-1 0,1 0,-1 0,1 1,-1-1,1 0,-1 0,0 0,0 0,1 0,0 0,-1 0,0 0,0 0,0 0,1 0,-1 0,0 0,1 0,0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517 424,'2'0,"-4"0,2 0,0 0,0 0,0 0,0 0,0 0,0 0,0 0,0 0,0 0,0 0,0 0,0 0,0 0,0 0,0 0,0 0,0 0,0 0,1 0,-1 0,1 0,-1 0,1 0,-1 0,1 0,0 0,0 0,-1 0,1 0,-1 0,0 0,1 0,-1 0,1 0,-1 0,1 0,-1 0,0 0,1 0,-1 0,0 0,1 0,-1 0,2-1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542 410,'2'0,"-4"0,2 0,0 0,0 0,0 0,0 0,0 0,0 0,0 0,0 0,0 0,0 1,1 0,-1 0,0-1,0 1,1 0,-1-1,0 0,1 1,-1-1,0 0,0 1,1-1,-1 0,1 0,-1 1,0-1,1 0,-1 0,0 0,0-1,1 1,-1 0,1 0,-1-1,0 1,1 0,-1-1,1 1,-1 0,0-1,0 1,0 0,1 0,-1 0,0-1,0 1,0 0,0 0,0 0,0 0,0 0,0 1,0 0,0-1,0 1,0 0,0 0,0 3,0-3,0 2,-1 0,1-1,0 0,0-1,0 1,0-1,0 0,0 1,-1-1,1 0,0 0,-1 1,1-1,0 0,-1 0,1-1,0 1,0-1,-1 1,1-1,0 1,-1-1,1 0,0 0,-1 0,1 0,-1 1,1-1,-1 0,1 0,-1 0,1-1,0 1,-1 0,0-1,1 1,-1-1,1 1,0-1,0 1,0-1,0 1,0-1,0 1,1-1,-1 0,1 0,-1 1,2-1,-1 0,0 0,0 1,0-1,0 1,0-1,0 1,0 0,0-1,-1 1,1 0,-1 0,1 0,-1-1,1 1,-1 0,1 0,-1 0,0 0,1 0,-1 0,1-1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726 389,'2'0,"-4"0,2 0,0 0,0 0,0 0,0 0,0 0,0 0,0 0,0 0,0 0,0 0,0 0,0 0,0 0,0 0,0 0,0 0,0 0,0 0,0 0,0 0,0 0,0 0,0 0,0 0,0 0,0 0,0 0,0 0,0 0,0 0,0 0,0 0,0 0,0 0,0 0,0 0,0 0,0 0,0 0,0 0,0 0,0 0,0 0,0 0,0 0,-1 0,1 0,0 0,-1 0,1 0,-1 0,1-1,-1 1,0 0,0 0,0 0,0 0,-1-1,1 1,-2-1,1 1,1 0,-1-1,0 1,0 0,0 0,0-1,1 1,0 0,-2 0,2 0,-1 0,1 0,0 0,-2 0,2 0,-1 0,0 0,0 0,0 0,0 0,1 0,-1 0,1 0,-2 0,2 0,-2 0,2 0,-2 0,2 0,0 0,0 0,-1 0,1 0,0 0,-1 0,1 0,0 0,0 0,-2 0,2 0,0 0,0 0,0 0,0 0,0 0,0 0,-1 0,1-1,-1 1,1 0,0 0,0 0,0 0,0 0,0 0,0 0,0 0,0 0,-2 0,1 0,0-1,2 1,-1 0,0 0,0 0,1 0,-1 0,0 0,0 0,0 0,-1 0,1 0,-1 0,1 0,0 0,0 0,0 0,1 0,-1 0,0 0,0 0,0 0,0 0,0 0,1 0,-1 0,0 0,0 0,1 0,-1 0,1 0,0 0,-1 0,0 0,1 0,-1 0,0 0,0 0,1 0,-1 0,0 0,0 0,0 0,0 0,1 0,-1 0,0 0,1 0,-1 0,1 0,-1 0,1 0,0 0,-1 0,1 0,0 0,-1 0,1 0,0 0,0 0,0 0,-1 0,1 0,0 0,0 0,0 0,0 0,-1 0,1 0,0 0,0 0,0 0,0 0,0 0,0 0,0 0,0 0,2-1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256 306,'2'0,"-4"0,2 0,0 0,0 0,0 0,0 0,-1 0,1 0,-1 0,0 0,0 0,0 0,0 0,0 0,0 0,0 0,1 1,-1-1,0 0,1 0,-1 0,0 0,1 0,0 0,-1 0,1 0,0 0,0 0,0 0,0 0,0 0,-1 0,1 0,0 0,0 0,0 0,0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620 383,'2'0,"-4"0,2 0,0 0,0 0,0 0,0 0,0 0,0 0,0 0,0 0,0 0,0 0,0 0,0 0,0 0,0 0,0 0,0 0,0 0,0 0,0 0,0 0,0 0,0 0,0 0,0 0,0 0,0 0,0 0,0 0,-1 1,1-1,-1 0,1 0,0 1,-1-1,0 0,0 1,0 0,0-1,0 1,0-1,0 1,0 0,0-1,0 1,-1 0,1-1,0 1,0 0,-1-1,1 1,-1 0,0 0,1-1,0 1,0 0,0-1,-1 1,1-1,-1 1,1-1,0 1,0-1,0 0,0 1,0 0,0-1,-2 1,2-1,1 0,-2 1,2-1,-2 1,1-1,1 0,-1 1,0-1,1 0,-1 0,0 1,1-1,-1 0,0 0,1 1,-1-1,1 0,0 0,-1 0,1 0,-1 0,1 1,0-1,-1 0,1 0,0 0,0 0,0 0,0 0,-1 0,1 0,0 0,0 0,0 0,0 0,0 0,0 0,0 0,0 0,0 0,0 0,0 0,0 0,0 0,0 0,0 0,0 0,0 0,0 0,0 0,0-1,0 1,0 0,1 0,-1-1,0 1,1 0,-1-1,1 1,-1-1,1 1,-1 0,1-1,-1 1,1-1,-1 1,0 0,0 0,1 0,-1 0,0-1,0 1,0 0,0 0,1 0,-1 0,0 0,0-1,0 1,0 0,0 0,0 0,0 0,0 0,0 1,-1-1,1 0,-2 1,2-1,-1 0,0 0,1 1,-1-1,0 0,1 1,0-1,-1 0,1 0,0 0,0 0,-1 1,1-1,0 0,0 0,0 0,-1 0,1 0,0 0,0 0,0 0,0 0,0 0,0 0,0 0,0 0,0 1,0-1,0 0,0 0,0 0,0 1,0-1,1 0,-1 0,0 0,0 1,1-1,-1 0,0 1,0-1,1 0,-1 0,0 0,0 0,1 1,-1-1,0 0,1 0,-1 0,0 0,0 0,0 1,0-1,1 0,-1 0,0 0,0 0,0 0,0 0,0 0,0 0,0 0,0 0,0 0,0 0,1 0,-1 0,0 0,1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594 438,'2'0,"-4"0,2 0,0 0,0 0,0 0,0 0,0 0,0 0,0-1,0 1,-1 0,1 0,0 0,0 0,0 0,0 0,0 0,0 0,0 0,1 0,-1 0,0 0,1 0,-1 0,1 0,-1 0,1 0,-1 0,1 0,-1 0,1 0,-1 1,1-1,-1 0,1 0,-1 0,1 0,-1 0,0 0,1 0,-1 0,0-1,0 1,1 0,-1 0,0 0,1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593 427,'2'0,"-4"0,1 0,1 0,0 0,0 0,0 0,0 0,0 0,0 0,0 0,0 0,0 0,0 0,0 0,0 0,0 0,0 0,0 0,0 0,1 0,-1 0,1 0,0 0,0 0,-1 0,2 0,-1 0,-1 0,1 1,0-1,0 0,-1 0,1 0,-1 0,1 0,0 0,-1 0,0 0,1 0,-1 0,0 0,1 0,-1 0,0 0,0 0,0 0,0 0,1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642 421,'2'0,"-4"0,2 0,0 0,0 0,0 0,0 0,0 0,0 0,0 0,0 0,0 0,0 0,0 0,0 0,0 0,1-1,-1 1,0 0,0 0,0 0,0 0,1 0,-1 0,0 0,1 0,-1 0,1 0,-1 0,0 0,1 0,-1 1,0-1,0 0,0 0,0 1,0-1,0 1,0 0,0-1,0 1,-1 0,1 0,-1 0,1-1,-1 1,0 0,1 0,-1-1,1 1,-1-1,1 1,-1-1,1 1,-1-1,1 1,-1-1,1 0,0 1,-1-1,1 0,0 1,-1-1,1 0,0 0,0 0,0 0,0 0,-1 0,1 0,0 1,0-1,0 0,0 0,0 0,0 0,0 0,0 0,0 0,0 0,0 0,1 1,-1-1,1 0,0 0,0 0,-1 1,1-1,-1 0,1 0,-1 0,1 0,0 0,-1 0,1 0,-1 0,0 0,1 0,-1 0,1 0,-1 1,1-1,-1 0,0 0,0 0,0 0,0-1,1 1,-1 0,0 0,1 0,-1 0,0 0,2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659 435,'2'0,"-4"0,2 0,0 0,0 0,0 0,0 0,0 0,0 0,0 0,0 0,0 0,0 0,0 0,0 0,1-1,-1 1,1 0,0 0,-1 0,1 0,0 1,0-1,0 0,0 0,0 0,-1 0,1 0,-1 0,0 0,0 0,0 0,1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711 418,'2'0,"-4"0,3 0,-1 0,0 0,0 0,0 0,0 0,0 0,0 0,0 0,0 0,0 0,-1 0,0 0,0 1,0-1,0 0,0 0,0 1,0-1,1 0,-2 1,2-1,-1 0,1 1,-1-1,1 0,0 0,0 0,-1 1,1-1,0 0,0 0,0 1,0-1,0 0,1 1,-1-1,0 1,1-1,-1 1,1-1,-1 1,1-1,-1 1,1-1,-1 1,1 0,-1-1,0 0,1 1,-1-1,0 1,0-1,0 1,0-1,0 0,1 1,-2 0,1-1,0 0,0 1,0-1,-1 0,0 1,1-1,-1 1,1-1,-1 0,0 0,0 0,0 0,0 0,1 0,-1 0,1 0,-1 0,1 0,0 0,-1 0,1 0,0 0,-1 0,1 0,0 0,0-1,0 1,0 0,1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713 436,'2'0,"-3"0,1-1,0 1,0 0,0 0,0 0,0 0,0 0,0 0,1 0,-1 0,0 0,1 0,-1 0,1 0,-1 0,2 0,-2-1,1 1,1 0,-1 0,0 0,0-1,-1 1,1 0,0-1,0 1,0-1,-1 1,0 0,1 0,-1 0,0 0,0 0,0-1,0 1,0 0,0 0,0 0,0 0,0 0,0 0,0 0,-1 0,1 0,0 0,-1 0,1 0,-1 1,0 0,1-1,0 1,0 0,-1-1,1 1,0-1,0 1,0 0,0-1,0 1,0-1,0 0,0 1,0-1,0 0,0 0,0 0,1 1,-1-1,0 0,0 0,0 0,0 0,0 0,0 0,1 0,-1 0,0 0,1 0,-1-1,1 1,-1 0,1 0,-1-1,1 1,-1 0,0 0,1 0,-1 0,0-1,1 1,-1 0,0 0,1 0,-1 0,1 0,-1 0,0 0,1 0,-1 0,0 0,0 0,1 1,-1-1,0 0,0 0,1 1,-1-1,0 0,0 0,0 1,1-1,-1 0,0 0,0 1,0-1,0 0,0 0,0 0,1 1,-1-1,0 0,0 0,0 0,0 0,0 0,0 0,1 0,-1-1,0 1,1-1,0 1,-1 0,1-1,-1 1,1-1,0 1,0-1,-1 1,1-1,-1 1,1 0,-1 0,0 0,0 0,0 0,0 0,0 0,0 0,1 0,-1 0,0 0,0 0,0 1,0-1,1 0,-1 1,0-1,0 0,0 1,0 0,0-1,0 0,0 1,0-1,1 1,0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773 432,'2'0,"-4"0,2 0,0 0,0 0,0 0,0 0,0 0,0 0,0 1,-1-1,1 1,0-1,-1 1,1 0,0-1,-1 1,1 0,0 0,0 0,0-1,-1 1,1 0,0-1,0 1,0 0,0-1,0 1,0-1,0 0,0 1,1-1,-1 0,0 1,0-1,0 0,1 1,-1-1,0 0,1 0,-1 0,0 0,0 0,1 0,-1 0,0 0,1 0,-1 0,1 0,-1 0,1-1,-1 1,1-1,0 1,-1-1,0 1,1-1,0-1,0 2,-1-1,1 0,-1 0,1 0,-1 0,0 0,1 0,-1 0,0 0,0-2,0 2,0 0,0-1,0 1,0 1,0-1,0 0,0 1,0-1,-1 0,1 0,0 1,0 0,0-1,-1 1,1 0,0 0,0-1,-1 1,1 0,0 0,-1 0,1-1,-1 1,1 0,0 0,-1 0,1 1,-1-1,1 0,-1 1,1-1,-1 1,1-1,0 1,-1-1,1 1,0-1,0 1,0 0,0-1,0 1,0-1,0 1,0-1,0 1,1-1,-1 1,0-1,1 1,-1-1,1 1,-1-1,0 0,1 0,-1 1,0-1,1 0,0 1,-1-1,0 0,1 0,-1 0,0 0,1 1,-1-1,0 0,1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432 50,'2'0,"-4"0,2 0,0 0,0 0,0 0,0 0,0 0,0 0,0 0,0 0,0 0,0 0,0 0,0 0,0-1,0 1,0 0,0 0,0 0,0 0,0 0,0 0,0 0,0 0,0 0,0 0,0 0,-1 1,1-1,0 1,0-1,0 1,0-1,0 1,0 0,0-1,0 1,0 0,0 0,0 0,0 0,0-1,1 1,-1 0,0-1,0 2,0-2,0 1,0-1,0 1,0-1,0 1,0-1,0 0,0 0,0 1,0-1,0 0,0 0,0 1,0-1,0 0,0 0,0 0,0 0,0 0,0 0,0 0,0 0,0 0,0 0,0-1,1 1,-1-1,1 1,-1-1,0 1,1-1,-1 1,1-1,0 0,-1 1,1-1,-1 1,1-1,-1 1,1-1,-1 1,1-1,-1 1,1 0,-1-1,1 1,-1 0,0-1,1 1,-1 0,0 0,1-1,-1 1,0 0,0 0,1 0,-1 0,0 0,0 0,0 0,0 0,1 0,-1 0,0 0,0 0,0 0,1 0,-1 0,0 0,1 0,-1 0,0 0,0 0,0 1,1-1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455 37,'2'0,"-4"0,2 0,0 0,0 0,1 0,-1 0,0 0,0 0,0 0,0 0,0 0,0 0,-1 0,1 0,-1-1,0 1,-1 0,1 0,-2 0,0 0,2 0,-2 0,2 0,-1 0,1-1,-1 1,1 0,0 0,0 0,1 0,0 0,-1 0,1 0,0 0,-1 0,1 0,0 0,0 0,0-1,0 1,0 0,0 0,0 0,0 0,0 0,0 0,0 0,0 0,0 0,2-1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295 208,'2'0,"-4"0,2 0,0 0,0 0,0 0,0 0,0 0,0-1,0 1,0 0,0 0,0 0,0 0,0 0,0 0,0 0,0 0,0 0,0 0,0 0,0 0,0 0,0 0,0 0,0 0,0 0,0 1,1-1,-1 1,0-1,0 1,0-1,0 1,0 0,0 0,0-1,0 1,0 1,0-2,1 1,-1 0,0-1,0 2,0-2,0 1,0 0,0-1,1 1,-1-1,0 1,0-1,0 0,0 1,0-1,1 0,-1 0,0 0,0 1,0-1,0 0,1 0,-1 0,0 0,1 0,-1 1,1-1,-1 0,0 0,0 0,1 0,-1 0,0 0,1 0,-1-1,2 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223 458,'2'0,"-4"0,2-1,0 1,0 0,0 0,0 0,0 0,0 0,0 0,0 0,0 0,0 0,0 0,0 0,0 0,0 0,0 0,0 0,0 0,0 0,0 0,0 0,0 0,0 0,0 0,0-1,0 1,0 0,0 0,0 0,0 0,0 0,0 0,0 0,0 0,0 0,0 0,0 0,0 0,0 0,0 0,0 0,0 0,0 0,0 0,0 0,-1 0,1 0,0 0,0 0,0 0,0 0,0 0,0 0,0 0,0 0,0 0,0 0,0 0,0 0,0 0,0 0,0 0,0 0,0 0,0 0,0 0,0 0,0 0,0 0,0 0,0 0,0 0,0 0,0 0,0 0,0 0,0 0,0 0,0 0,0 0,0 0,0 0,0 0,0 0,0 0,0 0,0 0,0 0,0 1,0-1,0 0,0 1,0-1,0 1,0-1,0 1,0-1,0 0,0 1,0 0,0-1,0 0,0 1,0-1,0 1,0-1,0 0,0 0,0 1,0-1,0 0,0 1,0-1,0 0,0 1,0-1,0 0,0 1,0-1,0 0,0 1,0-1,0 0,0 0,0 1,0-1,0 0,0 1,0-1,0 0,0 1,0-1,0 1,0-1,0 0,0 0,0 1,0-1,0 1,0-1,0 1,0-1,0 0,0 1,0-1,1 0,-1 0,0 1,0-1,0 0,0 0,0 1,0-1,0 0,0 0,0 0,0 0,0 1,0-1,0 0,0 0,0 0,0 0,0 0,0 1,0-1,0 0,0 0,0 0,0 0,0 0,0 0,0 0,0 0,0 0,0 1,0-1,0 0,0 0,0 0,0 0,0 0,0 0,0 0,0 0,0 0,0 0,0 0,0 0,0 0,0 0,0 0,0 0,0 0,0 0,0 0,0 0,0 0,0 0,0 0,0 0,0 0,0 0,0 0,0 0,0 0,0 0,0 0,0 0,0 0,0 0,0 0,0 0,0 0,0 0,0 0,0 0,0 0,0 0,0 0,0 0,0 0,0 0,0 0,-1-1,1 1,0 0,0 0,0-1,0 1,0 0,0-1,0 1,0 0,0-1,0 1,0 0,0-1,0 1,-1-1,1 1,0 0,0-1,0 1,0 0,0-1,0 1,0 0,0-1,0 1,0 0,0-1,0 1,0 0,0-1,0 1,0-1,0 1,0 0,0-1,0 1,0-1,0 1,0-1,0 1,0-1,0 1,0-1,0 1,0 0,0-1,0 0,0 0,0 1,0 0,0-1,0 1,0 0,1-1,-1 1,0-1,0 1,0 0,0-1,0 1,0-1,0 1,0 0,1-1,-1 1,0 0,0 0,0-1,0 1,0 0,0 0,0 0,1-1,-1 1,0 0,0 0,0 0,0-1,0 1,1 0,-1 0,0-1,0 1,1 0,-1 0,0-1,1 1,0 0,-1-1,1 1,-1 0,0 0,1-1,-1 1,0 0,1 0,-1 0,1 0,-1 0,0 0,1-1,0 1,-1 0,0 0,1 0,-1 0,0 0,1 0,-1 0,0 0,0 0,1 0,-1 0,1 0,-1 0,0 0,1 0,-1 0,0 0,1 0,-1 0,1 0,-1 0,1 0,-1 0,0 0,1 0,0 0,-1 0,0 0,0 0,0 0,1 0,-1 0,0 0,0 0,0 0,0 0,0 0,1 0,-1 0,0 0,0 0,0 0,0 0,0 0,0 0,0 0,0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453 29,'2'0,"-4"0,2 0,0-1,0 1,0 0,0 0,0 0,1 0,-1 0,0 0,0 0,0 0,1 1,0-1,-1 0,2 1,-2-1,1 1,-1-1,1 0,-1 1,1-1,-1 0,0 1,0-1,1 0,-1 0,0 0,0 0,0 1,0-1,0 0,0 0,0 1,0-1,0 0,-1 0,1 1,-1-1,1 0,-1 1,1-1,-1 0,0 0,1 1,-1-1,1 0,0 0,-1 0,1 0,-1 1,1-1,0 0,0 0,0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471 53,'2'0,"-4"0,2 0,0 0,0 0,1 0,-1 0,0-1,0 1,1 0,-1 0,0 0,0 0,0-1,0 1,1 0,-1 0,0 0,0 0,0 0,0 0,0 0,0 0,-1 1,1-1,-1 1,0 0,1 0,-1-1,-1 2,1 0,1-1,-1 0,1 0,-1 0,1 1,-1-1,1 0,0 1,0-1,0 0,0 0,0 0,0 0,0-1,0 1,0 0,0 0,1 0,-1 1,0-2,0 0,1 1,-1-1,0 0,0 1,0-1,1 1,0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489 58,'2'0,"-4"0,2 0,0 0,0 0,0 0,0-1,0 1,0 0,0 0,0 0,0 0,0 0,0 0,0 0,1-1,-1 1,0 0,0 0,0 0,0 0,0 0,0 0,0 0,0 0,0 0,0 0,0 0,0 0,0 0,-1 0,1 1,0-1,0 1,-1 0,1-1,0 1,0 0,-1 0,1 0,0 0,-1 0,1 1,0-1,0 0,0 0,0-1,-1 1,1-1,0 1,0-1,0 1,0 0,0-1,0 0,0 0,0 1,0-1,0 0,0 0,1 1,-1-1,0 0,0 0,0 0,0 0,1 0,0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476 61,'2'0,"-4"0,2 0,0 0,0 0,0 0,0 0,0 0,0 0,0 0,0 0,0 0,0 0,0 0,0 0,0 0,0 0,1 0,0 0,0 0,0 0,-1 0,1 0,0 0,-1 0,2 1,-1-1,0 0,0 0,0 0,-1 0,1 0,-1 0,1 0,-1 0,0 0,0 0,1 0,-1 0,2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508 50,'2'0,"-4"0,2 0,0 0,0 0,0 0,0 0,0 0,0 0,0 0,1 0,-1 0,0 1,0 0,1 0,-1-1,1 1,-1 1,1 0,-1 0,1 0,-1 0,0-1,0 0,0 0,0 1,-1-1,1 0,0 0,0 1,-1-1,1 0,0 0,0 0,-1-1,1 1,0 0,-1-1,1 1,0-1,0 1,-1-1,1 0,0 0,0 1,0-1,0 0,0 0,0 0,0 0,-1 1,1-1,0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524 66,'2'0,"-4"0,2 0,0 0,0 0,0 0,0 0,0 0,0-1,0 1,0 0,0 0,0 0,0 0,0 0,0 0,1 0,0 0,-1 0,1 0,0 0,-1 0,2 0,-1 0,-1 0,1 0,0 0,0 0,0 0,0 0,0 0,-1 0,0 0,0 0,0 0,1 0,-1 0,0 0,0 0,0 0,0-1,1 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529 55,'2'0,"-4"0,2 0,0 0,0 0,0 0,0 0,0 0,0 0,0 0,0 0,0 0,0 0,1 1,0-1,0 0,0 0,0 0,0 0,-1 1,1-1,0 0,-1 0,1 0,-1 0,1 0,-1 0,1 1,-1-1,0 0,0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585 52,'2'0,"-4"0,2 0,0 0,0 0,0 0,0 0,0 0,0 0,0 0,0 0,0 0,0 0,0 0,0 0,0 0,0 0,0-1,0 1,0 0,0 0,0 0,0 0,-1-1,0 1,1 0,-1 0,0 0,0 0,1 0,-2 0,1 1,0-1,-1 1,1 0,0-1,0 1,0 0,0 0,0-1,0 1,0 0,1 0,-1 0,1 0,-1 0,0 1,1-2,-1 1,1 0,0 0,0-1,0 1,0 0,0-1,0 1,0 0,0-1,0 1,0-1,1 1,-1 0,0-1,1 0,-1 1,0-1,1 0,0 0,0 0,0 0,0 0,0 0,0 0,1 0,-1 0,0 0,0-1,1 1,-1 0,0 0,0 0,-1 0,1 0,0-1,0 1,0 0,-1 0,1 1,-1-1,1 0,-1 0,0 0,1 0,-1 0,0 1,0-1,1 0,-1 0,0 1,0-1,0 0,0 0,0 0,0 0,0 1,-1-1,1 0,0 0,-1 0,1 0,0 0,-1 0,1 0,0 0,-1 0,1 0,0-1,0 1,0 0,0 0,0 0,0-1,0 1,1-1,1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604 64,'2'0,"-4"0,2 0,0 0,0 0,0 0,0 0,0 0,0 0,0 0,0 0,0 0,0 0,0 0,-1 0,1 0,-1 0,1 1,0-1,0 0,0 1,0 1,0-2,1 1,-1 1,0-2,1 1,-1 0,0-1,0 1,0-1,1 2,-1-2,0 1,-1-1,1 1,0 0,0-1,-1 0,1 1,0-1,-1 0,1 1,-1-1,1 0,-1 0,0 1,1-1,-1 0,1 0,0 0,-1 0,1 0,0 0,-1 0,1 0,0-1,0 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624 63,'2'0,"-4"0,2 0,0 0,0 0,0 0,0 0,0 0,0 0,0 0,0 0,0 1,0-1,0 1,-1 0,1-1,0 1,0 0,0 2,0-2,0 1,0 0,1-1,-1 0,0 0,0-1,0 1,0-1,1 1,-1-1,0 0,0 0,0 0,0 1,1-1,-1 0,0 0,0 0,1 0,-1 0,1 0,-1 0,1-1,-1 1,1 0,0-1,-1 0,1 1,0-1,-1 0,1-1,0 1,-1 0,1 0,-1 0,0 0,1 0,-1 0,0 0,1-1,-1-1,1 0,-1 2,0 0,0 1,0-1,0 0,0 0,-1 1,1-1,0 1,0 0,0-1,0 1,0 0,0 0,0-1,0 1,0 0,0 0,-1-1,1 1,0 0,0 0,0 0,0 0,-1 0,1 0,-1 0,1 0,0 0,-1 1,1-1,-1 0,1 0,0 1,-1-1,1 0,-1 1,1-1,0 0,0 1,-1-1,1 0,0 1,0-1,0 0,0 1,-1 0,1-1,0 0,0 0,0 1,0-1,0 0,0 1,0-1,0 1,0-1,0 0,1 0,-1 1,0-1,0 0,0 0,0 1,0-1,0 0,1 0,-1 1,0-1,0 0,0 0,1 1,-1-1,0 0,0 0,1 0,-1 1,1-1,-1 0,1 0,-1 0,0 1,1-1,-1 0,0 0,1 0,0 0,-1 0,1 0,-1 1,1-1,-1 0,0 0,0 0,0 0,0 0,1 0,-1 0,0 0,0 0,0 0,2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222 433,'2'0,"-4"0,2 0,0 0,0 0,0 0,-1 0,1 0,0 0,0 0,0 0,0-1,0 1,0 0,0 0,-1 0,1 0,0 0,0 0,0 0,0 0,0 0,0 0,0 0,0 0,0 0,0 0,0 0,0 0,-1 0,1 0,0 0,0 0,0 0,0 0,0 0,0 0,1-1,-1 1,1 0,-1 0,1 0,-1 0,1 0,-1 0,1-1,0 1,-1 0,1 0,0 0,-1 0,1 0,0 0,-1 0,1 0,0 0,0 0,0 0,-1 0,2-1,-1 1,0 0,0 0,0 0,-1 0,1 0,-1 0,0 0,1 0,-1 0,1 0,-1 0,0 0,1 0,-1 0,0 0,1 0,0 0,-1 0,0 0,1 0,-1 0,0 0,1 0,-1 0,0 0,1 0,-1 0,1 0,-1 0,0 0,0 0,0 0,1 0,-1 0,0 0,0 0,0 0,1-1,-1 1,0 0,0 0,0 0,0 0,0 0,0 0,0 0,0 0,1 0,-1 0,0 0,0 0,0 0,0 0,0 0,0 0,0 0,0 0,0 0,0 0,0 0,0 0,0 0,0 0,0 0,0 0,1 0,-1 0,0 0,0 0,0 0,0 0,0-1,0 1,0 0,-1 0,1-1,0 1,0 0,0-1,0 1,-1-1,1 1,0 0,0 0,0-1,-1 1,1 0,0 0,0-1,0 1,0 0,-1 0,1-1,0 1,0 0,0 0,0 0,0 0,0 0,0 0,0 0,-1-1,1 1,0 0,0 0,0 0,0 0,0 0,0 0,0 0,0 0,0 0,0 0,0 0,0 0,0 0,0 0,0 0,0 0,0 0,0 0,0 0,0-1,0 1,0 0,0 0,0 0,0 0,0 0,0 0,0 0,0 0,0 0,0 0,0 0,0 0,1 1,-1-1,1 0,-1 0,0 1,1-1,-1 0,0 0,1 0,-1 1,0-1,1 0,-1 0,0 0,1 1,-1-1,0 0,0 0,0 0,0 0,0 1,0-1,1 0,-1 0,0 0,0 0,0 0,0 0,0 0,0 1,0-1,-1 0,1 0,0 0,0 1,0-1,-1 0,1 0,0 1,-1-1,1 0,0 0,0 0,-1 1,1-1,0 0,0 0,-1 1,1-1,0 0,0 0,-1 0,1 1,0-1,0 0,0 0,0 0,-1 0,1 0,0 1,0-1,0 0,0 0,0 0,0 0,-1 0,1 0,0 0,0 0,0 0,0 1,0-1,0 0,0 0,0 0,0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657 64,'2'0,"-4"0,2 0,0-1,0 1,0 0,0 0,0 0,0 0,0 0,0-1,0 1,0 0,0 0,0 0,0 0,0 0,0 0,0 0,0 0,0 0,0 0,0 0,0 0,0 0,0 0,0 1,0-1,-1 1,1 0,0 0,0-1,-1 2,1-1,-1 0,1 0,0 0,0-1,0 2,-1-2,1 1,0 0,0-1,0 1,0 0,0-1,0 0,0 1,0-1,0 1,0-1,0 0,1 1,-1-1,0 0,0 0,0 1,0-1,1 0,-1 0,0 0,2-1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661 46,'2'0,"-4"0,2 0,0 0,0 0,0 0,0 0,0 0,0 0,0 0,0 0,0 0,0 0,0 0,0 0,0 0,0 0,0 0,0 0,0 0,0 0,0 0,0 0,0 0,0 0,0 0,0 0,0 0,0 0,0 0,0 0,0 0,0 0,0 0,0 0,0 0,0 0,0 0,0 1,1-1,-1 0,0 0,0 0,0 0,0 0,0 0,0 0,0 0,0 0,0 0,0 0,0 0,0 0,0 0,0 0,0 0,0 0,0 0,0 0,0 0,0 0,0 0,0 0,0 0,0 0,0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667 23,'2'0,"-4"0,2 0,0 0,0 0,0 0,0 1,0-1,0 0,1 1,-1-1,0 1,0 0,0-1,0 0,0 1,1-1,-1 0,0 1,0-1,0 0,0 0,0 1,0-1,1 0,-1 0,0 0,0 0,0 0,0 0,0 0,0 0,0 0,0 0,0 0,0 0,0 0,0-1,0 0,0 1,0 0,0-1,0 1,0 0,0 0,-1-1,1 1,0 0,0 0,0 0,0 0,0 0,0 0,0-1,0 1,-1 0,1 1,0-1,-2 0,2 1,-1-1,0 0,1 1,-1-1,1 1,-1-1,1 0,-1 1,0-1,1 1,0-1,0 0,-1 0,1 1,0-1,1 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688 69,'2'0,"-5"0,3 0,0 0,0 0,0 0,0 0,0 0,0 0,0 0,0 0,0 0,0 0,0 0,0 0,0 0,0 0,0 0,0 0,0 0,0 0,0 1,1-1,0 0,0 0,0 0,0 0,0 0,0 0,0 0,0 0,0 0,0 0,0 1,0-1,0 0,-1-1,1 1,0 0,-1 0,1 0,-1 0,0 0,1 0,-1 0,0 0,1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701 61,'-1'0,"1"0,0 0,0 0,0 0,0 0,0 0,0 0,0 0,0 0,0 0,0 0,0 0,0 0,0 0,0 0,0 0,0 0,0 0,0 1,-1-1,1 0,0 1,0-1,0 1,0-1,0 1,-1 1,1-2,0 1,0 0,0 0,0 1,0-1,-1-1,1 1,0 0,0 0,0-1,0 1,0 0,0-1,0 0,0 1,0-1,0 0,0 0,0 0,0 1,0-1,0 0,0 0,0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745 55,'2'0,"-4"0,2 0,0 0,0-1,0 1,0 0,0 0,-1 0,1 0,-2 0,2 0,-1 0,0 0,0 0,0 0,-1 0,1 0,0 0,0 1,0-1,1 0,-1 0,1 0,0 1,-1-1,1 0,0 0,0 1,0-1,1 1,-1-1,1 1,0 0,0 0,0 0,0-1,0 1,0 0,0 0,0-1,0 2,0-2,-1 1,1-1,-1 1,1 0,-1 0,0-1,0 1,0-1,0 1,0-1,0 1,0-1,-1 1,1-1,-1 1,1-1,-1 0,1 1,-1-1,0 0,0 0,-1 0,1 0,0 0,0 0,0 0,1 0,-1 0,0 0,1 0,-1 0,1 0,0-1,0 1,-1 0,1 0,0 0,1-1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754 72,'2'0,"-4"0,2 0,0 0,0 0,1 0,-1 0,1-1,0 1,0 0,0 0,-1 0,1 0,0 0,0-1,0 1,0 0,-1 0,1-1,-1 1,1 0,-1-1,1 1,-1 0,0 0,0-1,1 1,-1 0,0 0,0 0,0-1,0 1,0 0,0 0,0 0,-1 0,1 0,0 0,0-1,0 1,0 0,-1 0,1 0,0 0,0 0,-1 1,1-1,0 0,-1 0,1 1,0 0,-1-1,1 0,0 1,0 0,0-1,-1 1,1-1,0 1,0-1,0 0,0 1,1-1,-1 0,0 0,0 1,0-1,1 0,-1 0,0 0,1 0,0 0,-1 0,1-1,0 1,-1 0,1 0,0-1,-1 1,1 0,0-1,-1 1,1 0,0-1,-1 1,0 0,0 0,1-1,-1 1,0 0,0 0,0 0,0 0,1 0,-1 0,0 1,1-1,-1 0,0 1,0-1,0 1,1-1,-1 1,0 0,0-1,0 1,0-1,0 1,1-1,-1 0,0 0,0 1,0-1,0 0,0 0,0 0,0 0,0 0,0 0,0 0,0 0,0 0,1-1,-1 0,1 0,-1 1,1-1,-1 0,1 1,-1-1,1 0,-1 1,1-1,-1 1,0 0,1-1,-1 1,1 0,-1 0,0 0,0 0,1 0,-1 0,0 0,1 1,-1-1,0 1,1-1,-1 1,0-1,0 1,0 0,1 0,-1 0,0 0,0-1,0 1,0-1,0 1,0-1,0 0,0 1,0-1,1 0,-1 0,0 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806 60,'2'0,"-4"0,2 0,0 0,1 0,-1 0,0 0,0 0,0 0,0 0,0 0,-1 1,1-1,0 1,0 1,0-1,0 0,0 0,0 0,0 0,0 0,0-1,0 1,0 0,0 0,0 0,1-1,-1 1,0 0,0-1,0 1,0-1,0 0,0 0,1 1,-1-1,0 0,0 0,1 1,-1-1,0 0,0 0,1 0,-1 0,0 0,1-1,-1 1,1 0,0-1,-1 1,1-1,-1 1,0-1,1 1,-1-1,1 0,0 0,-1 0,1 0,-1 0,0 0,1 0,-1-1,0 0,0 1,0 0,0 0,0 0,0 0,0 0,0-1,0 1,0 0,0 1,0-1,0 0,0 0,0 1,0-1,0 1,0-1,0 1,0-1,0 1,0-1,-1 1,1 0,0 0,0-1,0 1,-1 0,1-1,0 1,0 0,-1 0,1 0,-1 0,1 0,-1 0,0 0,1 1,-1-1,1 0,-1 1,1-1,-1 1,1 0,-1-1,1 1,0 0,0-1,-1 1,1-1,0 1,0 1,1-2,-1 1,0-1,0 1,1-1,-1 1,1 0,0 0,-1-1,1 1,-1-1,1 0,-1 1,0-1,0 0,1 0,-1 0,0 0,1 0,-1 1,0-1,0 0,0 0,1 0,-1 0,2-1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837 68,'2'0,"-4"0,2 0,0 0,0 0,0 0,0 0,0 0,0-1,0 1,1 0,-1 0,0 0,0-1,0 1,1 0,-1 0,0 0,0-1,0 1,0 0,0 0,0 0,0 0,0 0,0 0,0 0,0 0,0 0,0 0,0 0,0 0,1 0,-1 0,0 1,0 0,0-1,0 1,0 0,0 2,0-2,0 0,-1 0,1 0,0 1,0-1,0 0,-1 2,1-2,0 0,0 1,-1-1,1 0,0 1,0-1,0 0,-1 1,1-2,0 1,0 0,0-1,-1 1,1-1,0 1,0-1,0 0,-1 0,1 1,0-1,0 0,-1 0,1 0,0 0,-1 0,1 0,0 0,-1 0,1 0,0 0,0 0,-1 0,1 0,0 0,0 0,-1-1,1 1,0 0,0-2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848 39,'2'0,"-4"0,2 0,0 0,0 0,-1 0,1 0,0 0,0 0,0 0,0 0,0 0,0 0,0-1,0 1,0 0,0 0,0 0,0 0,0 0,0 0,0 0,0 0,0 0,0 0,0 0,0 0,0 0,0 0,0 0,0 0,0 0,0 0,0 0,0 1,0-1,0 0,0 0,0 0,0 0,0 0,0 0,0 0,0 0,0 0,0 0,0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269 457,'2'0,"-4"0,2-1,0 1,0 0,0 0,0 0,0 0,0 0,1 0,-1 0,0 0,0 0,0 0,0-1,0 1,0 0,0 0,0 0,0 0,0 0,0 0,0 0,1 0,-1-1,0 1,0 0,0 0,1-1,-1 1,0 0,0 0,0 0,0 0,1-1,-1 1,0 0,0 0,0 0,0 0,0 0,0 0,0 0,0-1,0 1,1 0,-1 0,0 0,0 0,0 0,0 0,0 0,0-1,0 1,0 0,0 0,0 0,0 0,0 0,0 0,0 0,0 0,0 0,0 0,0 0,0 0,0 0,0 0,0 0,0 0,0 0,0 0,0 0,0 0,0 0,0 1,-1-1,1 1,0-1,0 1,-1-1,1 1,0-1,-1 1,1 0,0-1,-1 1,1-1,0 1,0-1,-1 0,1 1,0-1,0 1,0-1,0 0,-1 1,1-1,0 1,0-1,0 1,-1-1,1 1,0-1,0 1,0-1,-1 0,1 1,0-1,0 0,0 1,0-1,0 0,0 1,0-1,0 0,-1 1,1-1,0 0,0 0,0 1,0-1,0 1,0-1,0 0,0 1,0-1,0 0,0 0,0 0,-1 1,1-1,0 0,0 0,0 1,0-1,0 0,0 1,0-1,0 0,0 1,0-1,0 0,0 1,0-1,0 1,0-1,0 0,0 0,0 1,0-1,0 0,0 1,0-1,0 0,0 0,0 1,0-1,0 0,0 1,0-1,0 0,1 0,-1 1,0-1,0 1,0-1,0 0,0 1,0-1,0 0,0 0,0 1,1-1,-1 0,0 1,0-1,0 0,0 0,1 1,-1-1,0 1,0-1,0 0,1 0,-1 1,0-1,0 0,0 0,1 1,-1-1,0 0,1 0,-1 1,0-1,1 0,-1 0,0 1,1-1,-1 0,0 0,1 0,-1 1,0-1,1 0,-1 0,0 0,1 1,-1-1,0 0,1 0,-1 0,0 0,1 1,-1-1,0 0,1 0,-1 0,0 0,0 0,0 1,1-1,-1 0,0 0,0 0,0 0,0 0,0 0,1 0,-1 0,0 0,0 0,0 0,0 0,1 0,-1 0,1-2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851 18,'2'0,"-4"0,2 0,0 0,0 0,0 1,0-1,1 1,-1-1,0 1,0 0,0-1,0 0,0 1,1-1,-1 0,0 1,0-1,0 0,0 0,0 0,0 1,0-1,0 0,0 0,0 0,0 0,0 0,0 0,0 0,0 0,0 0,0-1,1 1,-1 0,0-1,0 1,-1 0,1-1,0 1,0 0,0 0,0-1,0 1,0 0,0 0,-1 0,1 0,0 0,-1 0,1 0,-1 0,1 0,-1 0,0 1,1-1,-1 0,1 0,-1 0,1 1,0-1,-1 0,1 0,0 0,0 0,-1 1,1-1,0 1,0-1,0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865 71,'2'0,"-4"0,2 0,0 0,0 0,0 0,0 0,0 0,0 0,0 0,0 0,0 0,0 0,0 0,1 0,0 0,0 1,0-1,0 0,0 0,2 1,-1-1,-1 0,-1 0,1 0,0 0,1 1,-2-1,0 0,0 0,1 0,-1 0,0 0,0 0,0 0,1 0,-1 0,0-1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879 62,'2'0,"-4"0,2 0,0 0,0 0,0 0,0 0,0 0,0 0,0 0,0 0,0 0,0 0,0 1,0-1,0 1,-1-1,1 1,0 0,0 0,0 0,0 0,-1 1,1 0,0-1,0 0,0 0,0 0,0 0,0 0,0-1,0 1,-1 0,1 0,0-1,0 1,0-1,0 0,0 1,1-1,-1 0,0 1,0-1,0 0,1 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918 62,'2'0,"-4"0,2 0,0 0,0 0,0 0,-1 1,1-1,-1 1,0 0,1 1,-1-1,0 1,0 0,0 0,0-1,0 1,1 0,-2 2,2 0,-1-3,1 1,0-1,0 0,0 1,0-1,0 0,1 1,-1-1,1 0,-1-1,0 1,1-1,-1 1,1-1,1 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936 67,'2'0,"-4"0,2 0,0 0,0 0,0 0,0 0,0 0,0-1,0 1,0 0,0 0,0 0,0 0,0 0,0 0,0 0,0 0,1 0,-1 0,0 0,0 0,1 1,-1-1,0 0,0 1,1-1,-1 1,0 0,0 0,-1 0,1 0,0 1,-1-1,1 0,-2 0,1 1,0-1,1 0,-1-1,1 1,-1-1,1 1,-1 0,1-1,0 0,0 0,0 1,-1-1,1 0,0 0,0 0,0 0,0 1,1-1,-1 0,1 0,-1 0,0 1,1-1,0 0,-1 0,1 0,0 1,0-1,0 0,2 0,-2 0,-1 0,1-1,0 1,0 0,0 0,1-2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956 80,'2'0,"-4"0,3 0,-1 0,1 0,0 0,0 1,0-1,1 0,0 0,-2 1,1-1,0 0,-1 0,1 0,0 0,-1 0,1 0,-1 0,1 1,-1-1,1 0,-1 0,0-1,2 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1003 70,'2'0,"-4"0,2 0,0-1,0 1,0 0,0 0,0 0,0 0,0 0,0 0,0 0,-2 0,1 0,0 0,0 0,0 0,0 0,-1 1,1-1,0 0,1 1,-1-1,1 0,-1 1,1 0,0-1,-1 1,2 0,-1-1,1 2,-1-1,1 0,-1 0,2 1,-2-1,1 0,0-1,-1 1,0 0,1-1,-1 1,0 0,0-1,0 1,0-1,0 1,0-1,0 1,-1 0,1-1,-1 1,0-1,0 0,1 0,-1 1,0-1,0 0,0 0,-1 0,2 0,-2 0,2 0,-1-1,1 1,0 0,-1 0,1-1,0 1,1-1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1003 89,'2'0,"-4"0,2 0,1 0,-1 0,0 0,1 0,-1 0,1 0,0 0,0 0,1 0,-2 0,1 0,1 0,-1 0,0 0,0-1,0 1,0 0,-1 0,1 0,0-1,0 1,-1-1,0 1,1 0,-1 0,0 0,0-1,1 1,-1 0,0 0,0 0,0-1,0 1,0 0,-1 0,1 0,0 0,0 0,0 0,-1 1,0-1,1 0,-1 1,1-1,-1 1,1 0,-1 0,1-1,0 1,0-1,0 1,0 0,0-1,0 0,0 1,0-1,0 1,0-1,0 0,0 0,0 1,1-1,-1 0,0 0,1 0,-1 0,0 0,1 0,-1 0,1 0,-1-1,1 1,-1 0,0 0,1-1,-1 1,1 0,-1 0,0-1,1 1,-1 0,0 0,1-1,-1 1,0 0,0 0,1 0,-1 0,0 0,0 0,0 0,1 0,-1 1,1-1,-1 0,0 1,0-1,1 0,-1 2,0-2,0 1,1-1,-1 1,0-1,0 0,0 0,0 1,0-1,0 0,0 0,0 0,0 0,0 0,0 0,0 0,0 0,1 0,-1-1,0 0,1 1,-1-1,2 0,-1-1,-1 2,1-1,-1 1,1-1,-1 1,1-1,-1 1,0 0,1-1,-1 1,0 0,1 0,-1 0,0 0,0 0,1 0,-1 1,1 0,-1-1,0 1,1-1,-1 1,0 0,0 0,0-1,0 1,1-1,-1 1,0-1,0 1,0-1,0 0,0 0,0 0,0 1,0-1,0 0,0 0,0 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1068 78,'2'0,"-4"0,2 0,0 0,0 0,0 0,0 0,0 0,0 0,0 0,0 0,0 0,-1 0,1 1,0 0,0 0,0 0,0 0,-1 0,1 0,0 0,0 0,0 0,-1 0,1 1,0-1,0 0,0 0,0 0,0 0,0-1,0 1,0-1,0 0,0 1,0-1,0 0,1 0,-1 1,0-1,0 0,0 0,1 0,-1 0,0 0,1 0,-1 0,1 0,-1-1,1 1,0-1,1 0,-1 0,-1 0,1 0,0 0,0 0,0 0,0-1,-1 1,1-1,-1 1,1 0,-1 0,0-1,0 1,1-1,-2 1,1 0,0 0,0 0,0 0,0 1,-1-2,1 1,0 1,-1-1,1 1,0 0,-1-1,1 1,0 0,0 0,-1 0,1 0,-1-1,1 1,-1 1,0-1,0 1,1-1,-1 0,1 1,0-1,-1 1,1 0,-1-1,1 1,0 0,0 0,-1 0,1-1,0 1,0 0,0 0,1 0,-1 0,0-1,1 2,0-2,-1 0,0 1,1-1,-1 1,1-1,0 0,-1 1,1-1,-1 0,1 1,-1-1,0 0,1 0,-1 0,0 0,1 0,0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1094 61,'2'0,"-4"0,2 0,0 0,0-1,0 1,0 0,0 0,0 0,0 0,0 0,0 0,0 0,0 0,0 0,0 0,1 1,0 0,-1 0,1 0,0 0,0 2,-1-2,1 0,-1 1,1-1,-1 1,0-1,0 1,-1 1,1-2,0 1,-1-1,1 1,0-1,-1 0,0 0,1 0,-1 0,0 1,1-1,-1-1,1 1,-1-1,1 1,-1-1,1 0,0 1,-1-1,1 1,0-1,0 0,0 0,0 0,0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291 456,'2'0,"-4"0,2 0,0 0,0-1,0 1,0 0,0 0,0 0,0 0,0 0,0 0,0 0,0-1,0 1,0 0,0 0,0 0,0 0,0 0,0 0,0 0,0 0,0 0,0 0,0 0,0 0,0 0,0 0,0 0,0-1,0 1,0 0,0 0,0 0,0 0,0 0,0 0,0 0,0 1,0-1,0 0,0 1,0 0,1-1,-1 1,0-1,0 1,0 0,0 0,0-1,0 1,0 0,0 0,0 0,0-1,0 1,0 0,0-1,0 1,0 0,1-1,-1 1,0-1,0 1,0-1,0 1,0-1,0 1,0-1,0 0,0 1,0-1,0 1,0-1,0 0,0 1,0-1,0 1,0-1,0 0,0 1,0-1,0 0,0 1,0-1,0 0,0 1,0-1,0 0,0 0,0 1,0-1,0 0,0 0,0 1,0-1,0 0,0 0,0 1,0-1,0 0,0 0,0 0,0 0,0 0,0 0,0 1,0-1,0 0,0 0,0 0,0 0,0 0,0 0,0 0,0 0,0 0,1 1,-1-1,0 0,0 0,0 0,0 0,1 0,-1 0,0 0,1 0,-1 0,0 0,1 0,-1 0,1 0,-1 0,1 0,-1 0,1 0,-1-1,0 1,1 0,-1 0,0 0,1 0,-1-1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1133 53,'2'0,"-4"0,2 0,0 0,0 0,0 0,0 0,0 0,0 0,0 1,0-1,0 1,0 0,0 0,-1 0,1 0,0 0,0 1,-1-1,1 0,-1 1,1 0,-1 1,0-2,0 2,1-2,-1 0,0 1,1-1,0 1,-1-2,1 1,0-1,0 1,0-1,0 0,0 0,0 1,0-1,0 0,0 0,0 0,0 0,0 0,0 0,0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1142 62,'2'0,"-4"0,2 0,0 0,0 0,0 1,-1-1,1 0,-1 1,0-1,1 0,-1 1,0-1,0 0,0 1,1-1,-1 0,1 0,-1 0,1 0,-1 1,1-1,0 0,0 0,-1 0,1 0,0 0,0 0,0 0,0 0,0 1,-1-1,1 1,1 0,-1-1,0 1,0 0,1-1,0 2,-1-1,1 1,0-1,-1 0,1 0,0 0,-1 0,1-1,-1 1,1-1,-1 1,0-1,0 0,0 0,0 1,1-1,-1 0,0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1142 37,'2'0,"-4"0,2 0,0 0,0 0,0 0,0 0,0 0,0 0,0 0,0 1,1-1,-1 1,0-1,0 0,0 0,1 0,-1 1,0-1,0 0,0 0,0 0,0 0,0 0,0 1,0-1,0 0,0 0,0 0,0 0,0 0,0 0,0-1,0 1,0 0,0 0,0-1,0 1,0-1,0 1,0 0,0 0,0-1,0 1,0 0,-1 0,1-1,0 1,-1 0,1 0,-1 0,0 0,1 0,-1 0,0 0,1 0,-1 0,1 0,-1 0,1 1,0-1,-1 0,1 0,0 0,0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506 252,'2'0,"-4"0,2 0,0 0,-1 0,1 0,0 0,0 0,0 0,0 0,0-1,0 1,0 0,0 0,0 0,0 0,0 0,0 0,0 0,0 0,0 0,0 0,-1 0,1 0,0 0,0 0,0 0,0 0,0 0,0 0,0 0,0 1,0-1,-1 1,1 0,0 0,0-1,-1 2,1-1,0 1,0 0,0-1,0 0,0 2,0-2,0 1,0 0,1 0,-1-1,0 1,0-1,0 0,1 1,-1-1,0 1,0-1,1 0,-1 1,0-1,0 0,1 1,-1-1,0 0,0 0,0 1,0 0,0-1,1 0,-1 0,0 1,0-1,0 0,-1 0,1 0,0 0,0 0,0 0,0 0,0 0,0 0,0 0,0 0,0-1,0 1,0 0,0 0,1-1,-1 1,0 0,0-1,0 1,0-1,0 2,0-1,1-1,-1 1,0 0,0 0,0 0,0-1,0 1,0 0,0 0,0-1,0 1,0 0,0 0,1 0,-1 0,0 0,0-1,0 1,0-1,0 1,0 0,0-1,0 1,0 0,0-1,0 1,0-1,0 1,0 0,0 0,0 0,0-1,0 1,0-1,0 1,0 0,0-1,0 1,0-1,0 1,0-1,0 1,0-1,0 1,0-1,0 1,0 0,0-1,0 1,0-1,0 1,0-1,0 1,0-1,0 1,0-1,0 1,-1 0,1-1,0 1,0-1,0 1,0 1,0-2,-1 1,1 0,0-1,0 1,0-1,0 1,0 0,0 0,-1-1,1 1,0-1,0 1,0 0,-1 0,1-1,0 1,0-1,0 1,0-1,0 1,0-1,-1 0,1 1,0-1,0 1,0-1,0 0,0 1,0-1,0 1,0-1,0 1,0-1,0 0,0 0,0 1,0-1,0 1,0-1,0 0,0 1,0-1,0 0,0 1,0-1,0 0,0 0,0 1,0-1,0 0,0 0,0 0,0 1,0-1,0 0,0 0,0 0,0 1,0-1,0 0,0 0,0 1,0-1,0 0,0 0,0 0,0 0,0 0,0 0,0 1,0-1,0 0,0 0,0 0,0 0,0 0,0 0,0 0,0 0,0 0,0 1,0-1,0 0,0 0,1 0,-1 0,0 0,0 0,1 0,-1 0,1 0,0 0,-1 0,1 0,-1 0,1 0,0-1,-1 1,2 0,-2 0,1 0,0 0,0 0,-1 0,1 0,0-1,-1 1,1 0,0 0,0 0,-1 0,1 0,0 0,0-1,0 1,-1 0,1 0,0 0,0 0,0 0,0 0,-1-1,1 1,0 0,-1 0,2 0,-2 0,2 0,-2 0,1 0,-1-1,1 1,0 0,-1 0,1 0,0 0,-1 0,1 0,0 0,-1 0,1-1,0 1,0 0,-1 0,1 0,0 0,0 0,-1 0,1 0,0-1,-1 1,1 0,0 0,0 0,-1 0,1 0,-1 0,1 0,-1 0,1 0,0 0,-1 0,1-1,-1 1,1 0,0 0,0 0,1 0,-2 0,1 0,0-1,0 1,-1 0,1 0,0 0,0 0,-1 0,1 0,0 0,-1 0,1-1,0 1,-1 0,1 0,0 0,-1 0,2 0,-2 0,1 0,1-1,-1 1,1 0,-1 0,-1 0,1-1,0 1,0 0,0 0,-1 0,2 0,-1 0,0 0,0 0,-1 0,1-1,0 1,0 0,1 0,-2 0,1 0,0 0,-1 0,1 0,0 0,0 0,-1 0,1 0,0 0,0 0,-1 0,2 0,-1 0,-1 0,1 0,0 0,0 0,0 0,-1 0,1 0,1 0,-2 0,2 0,-1 0,0 0,0 0,2 0,-2 0,0 0,0 0,2 0,-2 0,0 0,0 0,1 0,-2 0,1 0,0 0,0 0,-1 0,1 0,0 0,0 0,0 0,0 0,0 0,0 0,0 0,0 0,1 0,0 0,-1 0,0 0,0 0,0 0,0 0,1 0,-1 0,0 0,0 0,1-1,-1 1,0 0,0 0,0 0,0 0,0 0,0 0,0 0,1-1,-1 1,0 0,0 0,0 0,0 0,1 0,-1 0,0 0,1 0,-1 0,0 0,0-1,0 1,0 0,-1 0,1 0,0 0,0 0,0 0,0 0,0 0,0 0,0 0,0 0,0 0,0 0,0 0,0 0,0 0,0 0,0 0,0 0,0 0,0 0,0 0,0 0,1 0,0 0,0 0,-1 0,0 0,0-1,0 1,1 0,1 0,-2 0,1 0,-1 0,-1 0,1 0,0 0,0 0,0 0,0 0,0 0,-1 0,1-1,-1 1,1 0,0 0,-1 0,1 0,0 0,-1 0,1 0,0 0,-1 0,1 0,-1 0,1 0,-1 0,1 0,-1 0,0 0,1 0,-1 0,1 0,-1-1,1 1,-1 0,1 0,-1 0,0 0,1 0,-1 0,0-1,1 1,-1 0,0 0,1-1,-1 1,0-2,0 2,0-1,0-1,0 1,0 0,0-1,0 0,-1 0,1 1,0 0,-1-1,1 1,0 0,-1-1,1 1,0-1,0 1,-1-2,1 2,-1-1,1 1,0 0,-1 0,1-1,0 0,-1 0,1 0,-1 0,1 1,0 0,0 0,0-1,-1 1,1 0,0-1,0 1,0 0,0 1,0-1,0 0,-1 0,1 0,0-2,0 3,0-1,0 0,0 1,0-1,-1 0,1 0,0 1,0-1,-1 0,1 1,0-1,0 0,-1 0,0 0,1 0,0 0,-1 1,0-2,1 1,-1 0,1 1,0-1,-1 0,0 0,1 0,-1 1,1-1,-1 1,1-1,-1 1,0-1,1 1,-1-1,0 1,0-1,0 0,0 1,0 0,-1-1,0 0,1 1,0 0,-1 0,1-1,0 1,-1 0,0 0,0-1,0 1,0 0,-1 0,2 0,-1 0,-1 0,0 0,-1 0,3 0,-1-1,0 1,0 0,1 0,-3 0,3 0,-3 0,3 0,-1 0,1 0,-1 0,1 0,-2-1,1 1,1 0,-1 0,1 0,0 0,-1 0,1 0,-1 0,-1-1,2 1,-1 0,1 0,0 0,-1 0,1 0,-1-1,1 1,0 0,-2 0,1 0,1 0,0 0,0-1,0 1,0 0,-1 0,1 0,0 0,0 0,0 0,-1 0,1 0,-1 0,0 0,1 0,0 0,0 0,0 0,0 0,-1 0,1 0,0 0,-1 0,0 0,1-1,0 1,0 0,0 0,0 0,0 0,0 0,0 0,-1 0,1 0,0-1,0 1,0 0,0 0,-1 0,1 0,0 0,0-1,0 1,0 0,0 0,0 0,0 0,-1-1,1 1,1 0,-1 0,0 0,0 0,0 0,1-1,-1 1,0 0,0 0,-1 0,1 0,0-1,0 1,0 0,0 0,-1 0,1 0,0 0,0 0,0 0,0 0,0 0,-1 0,2 0,-2 0,0 0,1 0,0 0,1 0,-1 0,0 0,0 0,0 0,0 0,-1 0,-1 0,2 0,0 0,0 0,-1 0,2 0,-3 0,3 0,-1 0,0 0,-1 0,1 0,1 0,-1 0,0 0,-1 1,1-1,1 0,-1 0,0 0,0 0,0 0,0 0,0 0,0 0,0 0,0 0,0 0,1 0,-1 0,1 0,-1 0,0 0,1 0,-1 0,1 0,-1 0,1 0,-1 0,1 0,0 0,-1 0,1 0,0 0,-1 0,1 0,0 0,0 0,-1 0,1 0,0 0,0 0,0 0,-1 0,1 0,0 0,0 0,0 0,0 0,3 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101 496,'2'0,"-4"1,3 1,-1 0,0 0,0 0,0 0,0 1,0-1,0 1,0 0,0 2,0-2,0-1,0 3,0-2,0-1,0 0,-1 1,1-1,0 0,0 1,0-1,0-1,0 1,0-1,0 1,0 0,1 0,-1 0,0-1,1 2,0-1,-1-2,1 1,-1 0,0-1,1 1,-1-1,1 2,-1-1,1-1,-1 1,1 0,0 0,-1-1,1 1,-1 0,1-1,0 1,-1 0,1-1,-1 1,1 0,0-1,0 1,-1 0,1 0,0 0,-1-1,1 1,-1-1,1 0,0 1,0 0,0-1,-1 1,2-1,-1 1,0-1,0 0,0 1,0-1,0 0,1 0,-1 0,0 1,2-1,-2 0,1 0,0 0,-1 0,1 0,0 0,-1 0,1-1,1 1,-2 0,2 0,-2-1,1 1,-1 0,0 0,1 0,0-1,0 1,-1 0,0 0,1 0,-1-1,0 1,1 0,-1 0,2 0,-2-1,1 1,-1 0,0 0,1-1,-1 1,1 0,-1 0,1-1,0 1,0 0,0 0,0-1,0 1,0 0,0-1,0 1,1 0,-1 0,0-1,0 1,0 0,0 0,0 0,-1 0,1 0,-1 0,1 0,1-1,0 1,-1 0,-1 0,1 0,2 0,-2 0,3-1,-3 1,1 0,-1 0,0-1,1 1,-1 0,0 0,2-1,-2 1,1-1,-2 1,1 0,-1 0,1-1,-1 1,0 0,1 0,-1-1,1 1,2-1,-2 1,0 0,0-1,1 1,-1-1,1 1,-1-1,1 1,-1-1,1 1,-1-1,-1 1,1 0,0-1,-1 1,2 0,-1 0,-1-1,2 1,-2 0,1 0,-1 0,0 0,2 0,-1 0,-1-1,1 1,0 0,-1 0,1 0,0 0,0 0,0 0,0-1,0 1,-1 0,1 0,-1 0,0 0,0 0,1 0,-1 0,0 0,0 1,-1-1,1 0,0 0,0 0,0 0,0 0,0 1,0-1,0 0,0 0,1 0,-1 1,0-1,0 0,0 0,1 0,-1 1,0-1,0 0,0 0,0 1,0-1,-1 0,1 0,0 0,-1 1,1-1,1 1,-2-1,1 0,-1 0,1 1,-1-1,1 0,-1 0,1 1,-1-1,0 0,0 0,1 0,-1 1,0-1,0 0,1 1,-1-1,0 1,0-1,0 1,0-1,0 1,-1-1,1 1,0 1,0-1,-1 0,1 0,0-1,0 1,0 0,0 0,-1 0,1 0,0 0,0 0,0 1,0-1,0 0,0 0,0 0,0 0,0 0,0 0,0 0,0 0,0 0,0 0,1 0,-1 0,0-1,1 1,-1 1,1-2,-1 1,1 0,-1-1,0 1,1-1,-1 1,1 0,0 0,0 0,-1-1,1 1,0-1,-1 0,1 1,0 0,-1-1,1 0,0 1,0-1,0 0,0 1,1-1,-2 0,1 0,0 1,0-1,0 0,0 0,-1 0,1 0,0 0,0 0,-1 0,1 0,0 0,0 0,0 0,0 0,0 0,-1 0,1 0,0 0,-1 0,1 0,-1 0,1 0,-1 1,1-1,-1 0,1 0,-1 0,1 0,0 0,0 0,0 0,0 0,1 0,-2 0,1 0,0 0,1 0,-1 0,0 0,0 0,-1 0,2 0,-1 0,0 0,0 0,0 0,0 0,0 0,0-1,1 1,-1 0,0 0,0 0,0 0,0 0,-1 0,1 0,0 0,0 0,-1 0,1-1,0 1,0 0,1 0,-1 0,0 0,3-1,-3 1,2-1,-2 1,0 0,2-1,-1 1,-1 0,1-1,-1 1,0 0,0 0,0 0,0 0,0 0,1 0,-1-1,1 1,-1 0,0 0,1 0,-1-1,1 1,0 0,-1 0,1 0,-1 0,1 0,-1 0,1 0,-1 0,0 0,1 0,-1-1,0 1,1 0,-1 0,0 0,0 0,0 0,1 0,-1 0,0 0,1 0,0 0,-1 0,0 0,1 0,-1 0,0 0,0 0,1 0,-1 0,0 0,0 0,1 0,-1 0,2 0,-1 0,-1 0,1 0,-1 0,0 0,2 0,-2 0,0 0,0 0,0 0,0 0,1 0,-1 0,0 0,0 0,0 0,0 0,0 0,0 0,0 0,0 0,0 0,0 0,0 0,0 0,0 0,0 0,0 0,0 0,0 0,0 0,0 0,-1-1,1 1,0 0,-1 0,3 0,-3 0,2 0,-1 0,-1 0,1 0,0 0,0 0,1-1,-1 1,0 0,0 0,0 0,0 0,1 0,-2 0,1 0,0 0,0 0,0 0,0 0,0 0,1-1,-1 1,1 0,-1 0,0 0,1 0,-1 0,0 0,0 0,1-1,-1 1,0 0,0 0,0 0,0 0,0-1,0 1,0 0,0 0,0 0,1 0,-1 0,0-1,0 1,1 0,-1 0,2-1,-2 1,0 0,0 0,0 0,0 0,0-1,0 1,0 0,0 0,0 0,0 0,-1 0,1-1,0 1,0 0,0 0,0 0,0 0,0 0,0 0,0-1,0 1,0 0,0 0,0 0,0 0,0-1,0 1,0 0,0 0,-1 0,2 0,-1 0,-1-1,1 1,0 0,-1 0,1 0,-1 0,1 0,-1 0,1 0,-1-1,0 1,1 0,0 0,-1 0,1 0,0 0,0-1,-1 1,0 0,1 0,-1 0,1-1,0 1,-1 0,0 0,1-1,-1 1,1 0,-1 0,1-1,-1 1,1 0,-1 0,1 0,-1-1,1 1,-1 0,1 0,-1-1,1 1,-1 0,1 0,-1 0,0-1,1 1,-1 0,0 0,1 0,-1 0,0-1,1 1,-1 0,0 0,0 0,0 0,1 0,-1 0,0-1,0 1,0 0,1 0,-1 0,0 0,0-1,1 1,-1 0,0 0,0-1,1 1,-1-1,0 1,1-1,-1 1,1-1,-1 1,0-1,1 0,-1 0,1 1,-1-1,0 1,0-1,0 0,1 1,-1-1,0 0,0 0,0 0,0 0,0 0,0 0,0 0,0 0,0 0,-1-1,1 1,0 0,0 0,-1 0,1 0,-1 0,1 0,-2-1,2 1,-1 0,0 0,1 0,-1 0,1 0,-1 0,1 0,-1 0,0-1,1 1,-1 1,1-1,-1 0,1 0,-1 1,1-1,-1 0,1 0,0 1,-1-1,1 0,0 1,-1-1,1 1,0-1,-1 0,1 1,-1-2,1 2,0-1,-1 0,1 1,0-1,-1 1,1-1,0 1,-1-1,1 0,-1 0,1 1,-1-1,1 0,-1 1,1-1,-1 0,-1 0,2 0,-1 1,0-1,1 0,-1 1,1-1,-1 1,1-1,-1 1,1-1,-1 1,1 0,-1-1,1 1,-1-1,1 1,-1-1,0 0,1 1,-1-1,0 0,0 1,0-1,0 0,0 1,0 0,1-1,-1 1,1-1,-2 1,2-1,-2 1,2-1,-1 1,0 0,-1-2,1 2,0 0,1-1,-1 1,0 0,-1-1,2 1,-1 0,0-1,1 1,-2-1,2 1,-1 0,0 0,0-1,1 1,-1-1,1 1,-1 0,0 0,0-1,0 1,0 0,0-1,1 1,-1 0,0 0,1 0,-1 0,0 0,1-1,-1 1,0 0,1 0,-1 0,0 0,0 0,1 0,-1 0,0 0,1 0,-1-1,0 1,1 0,-1 0,0 0,0 0,1 0,-1 0,0 0,0 0,0 0,0 0,-1 0,1 0,-1 0,2 0,-2 1,1-1,0 0,0 0,0 0,-1 0,0 0,1 0,0 0,-1 0,1 1,-1-1,1 0,0 0,0 0,0 0,-1 0,1 1,0-1,0 0,-1 0,0 0,0 1,1-1,-1 0,1 0,0 0,-1 0,0 0,1 1,-1-1,-1 0,2 0,-1 1,0-1,1 0,-1 1,0-1,1 0,-1 0,1 0,-1 1,1-1,-1 0,1 0,-1 1,1-1,0 0,-1 0,1 1,-1-1,1 0,0 0,-2 0,1 1,1-1,-2 0,2 0,0 0,0 0,-3 0,2 1,1-1,0 0,-1 0,1 0,0 0,-1 0,1 0,-2 0,2 0,-1 0,1 0,0 0,-1 0,1 0,-1 0,2 0,-1 0,0 0,0 0,0 0,0 0,0 0,0 0,0 0,0 0,0-1,0 1,0 0,0 0,0 0,-1 0,1 0,0 0,0-1,0 1,0 0,0 0,0 0,0 0,0 0,-1-1,1 1,0 0,0 0,0 0,0-1,0 1,-1 0,1 0,0 0,0 0,-2-1,2 1,0 0,-100-7,100 7,-1 0,1 0,0 0,-1 0,-2 0,-15 1,18-1,0 0,-1 0,1 0,0 0,0 0,1 0,-1 0,0 0,1 0,-1 0,0 0,1 0,-1 0,1 0,-1 0,1 0,-1 0,1 0,-1 0,1 0,0 0,-1 0,0 0,1 0,-1 0,1 0,0 0,-1 0,1 0,0 1,-1-1,1 0,-1 0,1 0,-1 0,1 0,-1 0,1 0,-1 0,1 0,0 0,-1 0,0 0,1 0,-1 0,0 0,0 0,0 0,1 0,0 0,-1 0,1 0,-1 0,1-1,-1 1,1 0,-1 0,1 0,-1 0,1 0,-1 0,0 0,1 0,-1 0,0 0,1 0,-1 0,1 0,-1-1,1 1,-1 0,0 0,1 0,-1 0,0 0,1-1,-1 1,1 0,-1 0,0 0,1 0,-1 0,0-1,1 1,-1 0,1 0,-1 0,0-1,1 1,-2 0,1-1,1 1,-1 0,1 0,-1 0,0-1,1 1,-1 0,1 0,-1-1,1 1,-1 0,0 0,1-1,0 1,-1 0,1 0,0 0,-1 0,1 0,0 0,-1 0,1 0,0-1,-1 1,1 0,-1 0,1 0,-1 0,1 0,-1 0,0 0,1 0,-1 0,0 0,1-1,-1 1,1 0,-2 0,2 0,-1 0,0 0,0 0,0 0,1 0,-1 0,1 0,-1 0,0 0,1 0,-1 0,0 0,0 0,0 0,0 0,0 0,0 0,0 0,0 0,0 1,0-1,0 0,0 0,0 0,-1 0,1 1,0-1,0 0,0 0,0 0,0 0,0 1,0-1,0 0,0 0,0 0,0 0,0 0,1 1,-1-1,0 0,-1 0,1 1,-1-1,2 0,-1 0,0 0,0 0,0 1,0-1,0 0,0 0,0 0,0 0,0 0,0 0,0 0,1 0,-1 0,0 0,1 0,-1 1,0-1,1 0,-1 0,0 0,1 0,-1 0,1 0,-1 0,0 0,1 0,-1 0,0 0,0 0,0 0,1 0,-1 0,0 0,0 0,1 0,-1 0,1 0,-1 0,1 0,-1 0,1 0,-1 0,0 0,0 0,0 0,0 0,1 0,-1 0,0 0,1 0,-1 0,0 0,1 0,-1 0,1 0,0 0,-1 0,1 0,-1 0,1 0,0 0,-1 0,1 0,-1 0,0 0,1 0,-1 0,0 0,1 0,-1 0,0-1,0 1,0 0,1 0,-1 0,0 0,0 0,1 0,-1 0,0 0,0 0,1 0,-1 0,1 0,-1 0,1 0,-1 0,1 0,-1 0,1 0,-1 0,0-1,1 1,-1 0,1 0,-1 0,0 0,0 0,1 0,0 0,-1 0,0 0,1 0,-1 0,1 0,-1 0,1 0,-1 0,1 0,-1 0,1 0,-1 0,1 0,-1 0,1 1,0-1,-1 0,0 0,0 0,1 0,-1 0,1 0,-1 0,1 0,-1 0,1 0,-1 0,1 0,-1 0,1 0,-1 0,1 0,0 0,-1 0,1 0,-1 0,0 0,0 1,1-1,-1 0,0 0,1 0,-1 0,0 1,1-1,-1 0,0 0,1 0,-1 0,1 0,-1 0,1 1,0-1,-1 0,1 0,-1 0,1 0,0 0,-1 0,1 0,0 0,-1 0,1 1,0-1,0 0,-1 0,1 0,0 0,-1 0,1 0,0 0,0 0,0 0,0 0,-1 0,1 0,0 0,0 0,-1 0,1 0,0 0,0 1,-1-1,1 0,-1 0,1 0,-1 0,1 0,0 0,-1 0,1 0,-1 0,1 1,0-1,0 0,-1 0,1 0,-1 0,1 0,0 0,-1 0,1 0,0 0,-1 0,1 0,0 0,0 0,-1 0,1 1,0-1,-1 0,1 0,0 0,-1 0,1 0,0 0,-1 0,1 0,0 0,-1 0,1 0,-1 0,1 0,-1 0,1 0,0 0,0 0,0 0,0 0,-1 0,1 0,0 0,0 0,0 0,0 0,0 0,0 0,0 0,0 0,0 0,0 0,-1 1,1-1,0 0,0 0,0 0,0 0,0 0,0 0,0 0,0 0,0 0,-1 0,1 0,0 0,0 0,0 0,0 0,0 0,0 0,0 0,0 0,0 0,0 0,0 0,0 0,0 0,0 0,-1 0,1 0,0 0,0 0,0 0,0 0,0 0,0 0,0 0,1 0,0 0,3-1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493 513,'2'0,"-4"0,2 0,0 0,0-1,0 1,0 0,0 0,0 0,0 0,0 0,0 0,0 0,0 0,0 0,0 0,0 0,0 0,0 0,0 0,0 0,0 0,0 0,0 0,0 0,0 0,0 0,0 0,0 0,0 0,0 0,0 0,0 0,0 0,0 0,0 0,0 0,0 0,0 0,0 0,0 0,0 0,0 0,0 0,0 0,0 0,0 0,0 0,0 0,0 0,0 0,0 0,0 0,0 0,0 0,0 0,0 0,0 0,0 0,0 0,0 0,0 0,0 0,0 0,0 0,0 0,0 1,0-1,0 0,0 0,0 0,0 1,0-1,0 0,-1 1,1-1,0 1,0 0,0-1,0 1,0 0,-1 0,1 0,0 0,0 0,0 0,0 0,0 0,0 0,0 0,0-1,0 1,0 0,0-1,0 1,0 0,0-1,0 1,0 0,0-1,0 1,0-1,0 1,0-1,0 1,0-1,0 1,1-1,-1 0,0 1,0 0,0-1,0 0,0 1,0-1,0 0,0 0,1 1,-1-1,0 0,0 0,0 1,0-1,1 0,-1 0,0 0,0 0,0 0,1 1,-1-1,0 0,0 0,1 0,-1 0,0 0,0 0,0 0,1 0,-1 0,0 0,1 0,-1 0,0 0,1 0,-1-1,0 1,0 0,1 0,-1-1,0 1,1-1,-1 1,1-1,-1 0,0 0,1 0,-1 1,1-2,-1 0,0 1,1-1,-1 1,0-1,0 1,0 0,0 0,0 1,1-1,-1 0,0 1,0-2,0 1,0 0,0 1,0-2,0 1,0 1,0-1,-1 0,1 0,0 0,0 1,0-1,0 1,0-1,0 0,0 1,-1-1,1 1,0-1,0 1,0-1,0 1,-1-1,1 1,0 0,0-1,0 1,0 0,0-1,0 1,0 0,-1-1,1 1,0 0,0 0,0 0,0 0,0-1,0 1,0 0,-1 0,1 0,0 0,0 0,0 0,0 0,-1 0,0 0,1 0,0 0,-1 1,1-1,-1 0,1 1,-1-1,1 1,-1-1,1 1,0-1,-1 0,1 1,0-1,-1 1,1-1,0 0,0 1,-1-1,1 0,0 1,0-1,0 1,0-1,0 0,-1 1,1-1,0 0,0 1,1-1,-1 0,0 1,0-1,0 1,0 0,0-1,1 1,-1-1,0 1,0-1,1 1,-1 0,1-1,-1 1,1-1,-1 0,0 1,1-1,-1 0,0 1,1-1,-1 0,0 0,1 1,-1-1,0 0,0 0,1 0,-1 0,0 1,1-1,-1 0,0 0,1 0,-1 0,0 0,0 1,1-1,-1 0,0 0,0 0,1 0,-1 0,0 0,0 0,1 0,-1 0,0 0,0 0,0 0,0 0,0 0,0 1,0-1,1 0,-1 0,0 0,0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498 587,'2'0,"-4"0,2 0,0 0,0 0,0 0,0 0,0 0,0 0,0 0,0-1,0 1,0 0,0 0,0 0,0 0,0 0,0 0,0 0,0 0,0 0,0 0,0 0,0 0,0 1,0-1,0 1,0-1,0 1,0-1,0 1,0 0,0-1,0 1,0 0,0 0,0 0,0 0,0 0,0-1,0 1,0 0,0 0,0-1,0 1,0 0,0-1,0 2,0-2,0 1,0 0,0-1,1 1,-1 0,0-1,0 1,0-1,0 0,0 1,0-1,1 0,-1 1,0-1,0 0,0 0,0 1,0-1,1 0,-1 0,0 1,0-1,0 0,0 0,1 0,-1 0,0 0,0 1,0-1,1 0,-1 0,0 0,0 0,1 0,-1 0,0 0,0 0,0 0,1 0,-1 0,1-1,-1 1,0 0,0 0,1 0,0-1,-1 1,0-1,1 0,0 1,-1-1,0 1,1-1,-1 0,0 1,1-1,-1 1,0-1,0 0,0 1,1-1,-1 0,0 0,0 1,0-1,0-1,0 2,1-1,-1 0,0 0,0 1,0-1,0 0,0 1,0-1,0 0,0 1,0-1,0 0,-1 1,1-1,0 1,0-1,0 1,0 0,0-1,0 1,0 0,-1-1,1 1,0-1,0 1,0 0,-1-1,1 1,0 0,0 0,0-1,0 1,0 0,-1 0,1-1,0 1,0 0,0 0,-1 0,1-1,0 1,0 0,0 0,0 0,0 0,-1 0,1 0,0 0,0 0,-1 0,1 0,0 0,-1 0,1 0,0 0,0 1,-1-1,1 0,0 0,0 1,-1-1,1 0,0 1,0-1,-1 0,1 1,0-1,0 0,0 1,0-1,0 0,-1 1,1-1,0 0,0 1,0-1,0 0,0 0,0 1,0-1,0 0,0 1,0-1,0 0,0 0,0 0,0 1,0-1,1 0,-1 0,0 0,0 1,0-1,0 0,0 0,1 0,-1 1,0-1,0 0,0 0,0 0,0 0,1 0,-1 0,0 1,0-1,0 0,0 0,1 0,-1 0,0 0,0 0,0 0,1 1,-1-1,0 0,0 0,1 0,-1 0,0 0,0 0,0 0,1 0,-1 0,0 0,0 1,1-1,-1 0,0 0,0 0,0 0,1 0,-1 0,0 0,0 0,0 0,1 0,-1 0,0 0,0 0,0 0,0 0,1 0,-1 0,0 0,0 0,0 0,0 0,0 0,0 0,0 0,0 0,0 0,1 0,-1 0,0 0,0 0,0 0,0 0,0 0,0 0,0 0,0 0,0 0,0 0,0 0,0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486 59,'2'0,"-4"0,2 0,0 0,0 0,0-1,0 1,0 0,0 0,0 0,0 0,0 0,0 0,0 0,0 0,0 0,0-1,0 1,0 0,0 0,0 0,0 0,0 0,0 0,0 0,0 0,0 0,0 0,1 0,-1 0,0 0,0 0,0 0,0 0,0 0,0 0,0 0,0 0,0 0,0 1,0-1,-1 1,1-1,0 1,0 1,0-2,0 1,0 0,-1 0,1 0,0 0,0 0,0 0,-1 0,1 0,0 0,0 0,0-1,-1 2,1-2,0 1,0-1,0 1,0-1,0 0,0 1,0-1,0 1,0-1,0 0,0 0,0 1,0-1,-1 0,1 0,0 1,0-1,0 0,0 0,0 0,0 0,0 0,0 0,0 1,0-1,0 0,1 0,-1 0,0 0,0 0,0 1,0-1,1 0,-1 0,0 0,0 0,1 1,-1-1,0 0,1 0,-1 0,0 0,1 0,-1 0,0 0,1 0,-1 0,0 0,1 0,-1-1,0 1,1 0,-1 0,1 0,-1-1,0 1,1 0,-1-1,1 1,-1 0,1-1,-1 1,1-1,-1 0,1 1,-1-1,0 1,1-1,-1 1,1-1,-1 1,0-1,0 0,1 1,-1-1,0 1,1-2,-1 2,0-1,1 0,-1 1,0-1,0 1,0-1,0 0,0 1,0-1,0 1,0-1,0 1,0-1,0 1,0-1,0 1,0 0,0-1,0 1,0-1,0 0,-1 1,1-1,0 1,0 0,0-1,0 1,0 0,0-1,0 1,-1 0,1-1,0 1,0 0,0-1,-1 1,1-1,0 1,0 0,0 0,-1-1,1 1,0 0,0 0,-1-1,1 1,0 0,0 0,-1 0,1-1,0 1,-1 0,1 0,0 0,-1 0,1 0,-1-1,1 1,0 0,-1 0,1 0,-1 0,1 0,-1 0,1 0,-1 0,1 0,0 0,-1 0,1 0,-1 0,1 1,0-1,-1 0,1 0,-1 0,0 1,1-1,0 0,-1 1,1 0,-1-1,1 0,-1 1,1 0,-1-1,1 1,0-1,0 0,-1 1,1-1,0 0,0 0,0 1,0-1,-1 0,1 1,0-1,0 0,0 1,0-1,0 0,0 0,0 1,0-1,0 0,0 0,0 1,-1-1,1 0,0 0,1 0,-1 0,0 1,0-1,0 0,0 0,0 0,0 0,1 0,-1 1,0-1,0 0,0 0,1 0,-1 0,1 1,-1-1,0 0,0 0,1 0,-1 0,0 0,0 0,1 0,-1 0,1 0,-1 0,0 0,1 1,-1-1,1 0,-1 0,1 0,-1 0,0 0,1 0,-1 0,0 0,0 0,1 0,-1 0,0 0,1 0,-1 0,1 0,-1 0,0 0,1 0,-1 1,0-1,1 0,-1 0,0 0,1 0,-1 0,0 0,0 0,0 0,1 0,-1 0,0 0,0 0,0 0,1 0,-1 0,0 0,0 0,0 0,1 0,-1 0,0 0,0 0,0 0,0 0,0 0,1 0,-1 0,0 0,0 0,0 0,0 0,0 0,0 0,0 0,1 0,-1 0,0 0,0 0,0 0,0 0,0 0,0 0,0 0,0 0,0 0,0 0,0 0,0 0,0 0,1 0,-1 0,0 0,0 0,0 0,0 0,0 0,0 0,0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645 125,'0'-1,"0"1,0 0,0 0,0 0,0 0,0-1,0 1,0 0,0 0,0 0,0 0,0 0,0-1,0 1,0 0,0 0,0 0,0 0,0 0,0 0,0 0,0 0,0 0,0 0,0 0,0 1,0-1,0 1,-1 0,1 0,0-1,0 1,0 0,-1-1,1 1,0 0,0 0,0-1,0 2,0-2,0 1,0 0,0 0,0-1,0 1,0 0,0-1,0 1,0-1,0 0,0 1,0-1,0 0,1 1,-1-1,0 0,1 1,-1-1,0 0,0 1,1-1,-1 0,0 1,1-1,-1 0,0 0,1 0,-1 0,1 0,-1 0,0 0,1 0,-1 0,0 0,1 0,0 0,-1 0,1 0,-1-1,1 1,0-1,-1 1,1-1,-1 1,1-1,-1 1,1-1,0-1,0 2,-1-1,0 0,1 0,-1 0,0 0,1 0,-1 0,0 0,0 0,0 0,1 1,-1-1,0-1,0 2,0-1,0 0,0 0,0 1,-1-1,1 0,0 1,0-1,0 0,0 1,-1 0,1-1,0 1,0 0,-1 0,1-1,0 1,-1 0,1 0,0 0,-1 0,1 0,0 0,-1 0,0 0,1 0,-1 0,1 0,-1 0,1 0,0 0,-1 0,1 1,0-1,-1 0,1 0,0 1,0-1,-1 1,1-1,0 1,0-1,0 1,0 0,0-1,0 1,0-1,0 0,0 1,0-1,0 0,0 0,0 1,0-1,0 0,0 0,0 1,0-1,1 0,-1 0,0 0,0 1,1-1,-1 0,0 0,0 0,1 0,-1 1,0-1,1 0,-1 0,0 0,1 0,-1 0,0 0,1 0,-1 0,1 0,-1 0,0 0,1 0,-1 0,0 0,1 0,-1 0,1 0,0 0,-1 0,1 0,-1 0,0 0,2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696 110,'2'0,"-4"0,2 1,0-1,-1 2,0-1,1 0,-2 1,1-1,0 0,0 0,1 0,-1 0,0 0,0 0,1-1,-1 1,1-1,-1 1,1-1,-1 1,1-1,0 0,0 0,0 0,0 0,-1 0,1 1,0-1,0 0,0 0,0 0,0 0,0 0,0 0,0 0,0 0,0 0,0 1,1-1,-1 0,1 1,0 0,0-1,-1 1,1-1,0 1,0 0,0-1,0 1,-1-1,2 1,-1 0,0 0,-1-1,1 0,-1 1,1-1,-1 0,1 1,-1-1,1 0,-1 0,0 1,0-1,1 0,-1 0,0 0,0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280 468,'2'0,"-4"0,2 0,0 0,0 0,0 0,0 0,0 0,0 0,0 0,0 0,0 0,0 0,0 0,0 0,0 0,0 0,0 0,0 0,0 0,0 0,0 0,1 0,0-1,-1 1,1 0,0 0,0-1,0 1,-1 0,2 0,-2 0,1-1,0 1,-1 0,1 0,-1 0,1 0,0 0,-1 0,0-1,1 1,-1 0,1 0,-1 0,0 0,1 0,-1 0,0 0,0 0,1 0,-1 0,0 0,0 0,0 0,0 0,0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678 133,'2'0,"-4"0,2 0,1 1,-1-1,1 1,-1 0,1-1,-1 1,1 0,0-1,-1 1,1 0,0-1,-1 1,1-1,-1 1,1-1,-1 0,1 1,-1-1,0 1,1-1,-1 0,0 0,1 0,-1 1,0-1,0 0,0 0,1 0,-1 0,0 0,0 0,0 0,2-1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715 113,'2'0,"-4"-1,2 1,0 0,0 0,0 0,0 0,0 0,0 0,0 0,0 0,0-1,0 1,1 0,-1 0,0 0,0 0,0 0,1 0,-1 0,0 0,1 0,-1 0,0 0,1 0,-1 0,1 0,-1 1,0-1,0 0,1 1,-1-1,0 1,0-1,0 1,0 0,0-1,0 1,0 0,-1-1,1 1,0 0,-1-1,1 1,0-1,0 1,-1 0,1-1,0 1,-1-1,1 0,0 1,0-1,-1 1,1-1,0 0,0 1,0-1,0 0,0 0,0 1,0-1,0 0,0 0,0 0,1 0,-1 1,0-1,0 0,1 0,-1 0,1 0,-1 1,1-1,0 0,-1 0,1 0,0 0,-1 0,1 0,-1 0,1 0,-1 0,0 0,1 0,0 0,-1 0,0 0,1 0,-1 0,0 0,1 0,-1-1,1 1,0-1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741 115,'2'0,"-4"0,2 0,0 0,0 0,0 0,0 1,0 0,0 0,1 1,-1-1,0 0,0 0,0 0,0 0,1 0,-1 0,0 0,0 0,0 0,0 0,0-1,0 1,0-1,0 1,0 0,1-1,-1 1,0-1,0 0,0 0,0 0,0 1,0-1,0 0,0 0,0 0,0 0,0 0,1-2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747 115,'2'0,"-4"0,2 0,0 0,0 0,0 0,0 0,0 0,0 0,0 0,0 0,0 1,0-1,0 1,0 0,0 0,0-1,1 1,-1 0,0 0,0 0,1 1,-1-2,0 1,1 0,-1 0,1 0,-1-1,0 1,0-1,0 0,1 1,-1-1,0 0,0 0,0 0,0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729 111,'2'0,"-4"0,2 0,0 0,0 0,0 0,0 0,0 0,0 0,1 0,-1 0,1 0,1 1,-1-1,0 0,1 1,-1-1,0 0,1 0,-1 1,0-1,0 0,0 0,-1 0,1 0,0 0,-1 0,1 1,-1-1,0 0,1 0,-1 0,1 0,-1 0,0 0,1 0,-1 0,0 0,0 0,0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633 115,'2'0,"-4"0,2 0,0 0,0 0,0 0,0 0,0 0,0 0,0 0,0 0,0 0,0 0,0 0,0 0,0 0,-1 0,1 1,-1 0,0-1,-1 2,1-1,0 0,-2 1,2-1,0 0,-2 0,2 0,0 0,0-1,0 1,0 0,1-1,-1 0,1 0,0 1,-1-1,1 0,0 0,0 0,0 0,0 0,0 0,0 0,0 0,0 1,0-1,0 0,1 0,-1 1,1-1,0 0,0 1,0 0,0-1,0 1,0 0,1 0,-1 0,0-1,0 1,0 0,-1-1,1 0,0 1,-1-1,1 1,-1-1,1 1,-1-1,0 0,1 0,-1 0,0 0,0 0,0 1,0-1,0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602 137,'2'0,"-4"0,2 0,0 0,0 0,1 1,-1-1,0 1,1-1,-1 1,1 0,0-1,0 1,0 0,-1-1,1 1,0 0,-1-1,1 1,0-1,-1 0,1 1,-1-1,1 1,-1-1,0 0,1 1,-1-1,0 0,0 0,1 0,-1 0,0 0,0 0,0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572 123,'2'0,"-4"0,2 0,0 0,0 0,0 0,0 0,0 0,0 0,0 0,0 0,0 0,0 0,0 0,0 0,0 0,0 0,0 0,0 0,1 0,0-1,0 1,-1 0,1 0,0 0,-1 0,1 0,0 0,-1 0,1 1,0-1,-1 0,1 0,-1 0,0 1,1-1,-1 0,0 1,1 0,-1-1,0 1,0 0,1-1,-1 1,0 0,-1-1,1 1,0 0,0 0,-1-1,1 1,0-1,-1 1,1-1,0 0,-1 0,1 0,0 1,-1-1,1 0,0 0,-1 0,0 0,1 1,-1-1,1 0,-1 0,1 0,-1-1,1 1,0 0,-1 0,1 0,0 0,-1 0,1 0,-1 0,1 0,0-1,0 1,-1 0,1 0,0 0,-1-1,1 1,0 0,0 0,0 0,0 0,0-1,-1 1,1 0,0 0,0 0,0 0,0-1,0 1,0 0,0 0,0 0,0-1,0 1,0 0,0 0,0-1,1 1,-1-1,0 1,0 0,1-1,-1 1,1-1,-1 1,1 0,-1-1,1 1,-1-1,0 1,1 0,-1 0,0-1,1 1,-1 0,0 0,1 0,-1 0,0 0,0 0,0-1,0 1,0 0,0 0,1 0,-1 0,0 0,0 0,0 0,0 0,2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763 320,'2'0,"-4"0,1 0,1 0,0 0,0 0,0 0,0 0,0 0,-1 0,1 0,0 0,0 0,0 0,0 0,0 0,0 0,0 0,0-1,1 1,0 0,0 0,0 0,1 0,0-1,-1 1,2 0,-1 0,3 0,-2-1,-1 1,1 0,-1 0,0 0,0 0,-1 0,1 0,1 0,-2 0,1 0,-1 0,0 0,0 0,0 0,-1 0,1 0,0 0,-1 1,1-1,-1 0,0 0,0 0,1 0,-1 0,0 0,0 0,0 0,0 0,1 0,-1-1,0 1,0 0,0 0,0 0,0 0,0 0,0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774 307,'2'0,"-4"0,2 0,0 0,0 0,0 0,0 0,0 0,0 0,0 0,0 0,0 0,0 0,0 0,0 0,0 0,0 0,0 0,0 0,0 0,-1 0,1 0,-1 1,-1 0,0 0,0 0,1-1,0 1,0 0,0-1,0 1,-1 0,2-1,-1 1,0-1,1 0,0 0,-1 1,1-1,0 0,0 0,-1 0,1 0,0 0,0 1,0-1,0 0,-1 0,1 0,0 0,0 0,0 0,0 0,0 0,0 0,0 0,0 1,0-1,0 0,0 1,1-1,-1 0,0 1,1-1,-1 1,1 0,-1-1,1 1,0-1,-1 1,1 0,0-1,0 1,0 0,-1-1,0 1,1-1,-1 0,1 1,-1-1,0 0,0 0,1 0,-1 1,0-1,0 0,0 0,0 0,0 0,1 0,-1 0,0 0,0 0,0 0,2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312 446,'2'0,"-4"0,2 0,0 0,0 0,-1 0,1 0,0 0,0 0,0 0,0 0,0 0,0 0,0 0,0 0,0 0,0 0,1 0,-1 0,1 1,-1-1,0 1,1-1,0 0,-1 1,1 0,0 0,0 0,0 0,-1-1,1 1,-1-1,1 1,-1 0,1 0,-1 0,0 0,1-1,-1 1,0 0,1 0,-1-1,0 1,0 0,0-1,0 1,1 0,-1-1,0 1,0-1,0 1,0 0,0-1,0 1,0 0,0-1,0 1,0 0,0 0,0 0,-1 0,1-1,0 1,0 0,0-1,0 1,0-1,0 1,-1-1,1 1,0-1,0 1,0-1,0 1,0-1,-1 1,1-1,0 0,-1 2,1-2,-1 1,1-1,0 1,-1-1,1 1,0-1,0 1,-1-1,1 0,0 1,-1-1,1 0,0 0,0 1,-1-1,1 0,0 1,0-1,-1 0,1 0,-1 1,1-1,0 0,0 0,-1 0,1 0,0 0,0 1,-1-1,1 0,0 0,-1 0,1 0,0 1,0-1,-1 0,1 0,0 0,0 0,0 0,0 0,0 0,0 0,-1 0,1 0,0 0,0 0,0 0,0 0,0 0,0 0,0 0,0 0,0 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961 322,'0'-1,"0"1,0 0,0 0,-1 0,1 0,0 0,0 0,0 0,0 0,0-1,0 1,0 0,0 0,0 0,0 0,0 0,0 0,0 0,0 0,0 0,0 0,0 0,0 0,0 0,0 0,0 0,0 0,0 0,0 0,0 0,0 0,0 0,-1 1,1 0,0-1,0 0,0 1,-1-1,1 1,0-1,0 1,0 0,0 0,-1-1,1 1,0-1,0 1,0-1,0 1,0-1,0 0,0 1,0 0,0 0,0-1,0 0,0 1,0-1,0 0,0 1,0-1,0 0,0 1,0-1,0 0,0 1,0 0,0-1,0 1,0-1,0 1,0-1,0 0,0 1,0-1,0 1,0 0,0-1,0 1,0 0,0-1,0 1,0-1,0 1,0-1,0 1,0-1,0 0,0 1,0-1,0 1,0-1,0 0,0 1,0-1,0 0,0 1,0-1,0 1,0 0,0 0,0-1,0 0,0 1,0-1,0 1,0 0,0-1,0 1,0-1,0 1,0 0,0-1,1 0,-1 1,0-1,0 1,0-1,0 1,0-1,0 1,0 0,0 0,0 0,0 0,0-1,0 1,0 0,0-1,0 1,0 0,0-1,0 1,0 0,0-1,0 1,0-1,0 1,0 0,0 0,0-1,0 1,0 0,0-1,0 1,0-1,0 1,0-1,1 1,-1-1,0 0,0 1,0-1,0 1,0-1,0 0,0 1,0-1,0 1,0-1,0 0,0 1,0-1,0 0,0 1,0-1,0 0,0 1,0-1,0 0,1 2,-1-2,0 1,0-1,0 0,0 1,0-1,0 1,0-1,0 0,0 1,0-1,0 0,0 1,0-1,0 0,0 0,0 1,0-1,0 0,0 0,0 0,0 1,0-1,0 0,0 0,0 0,0 0,0 0,0 0,0 0,1 0,-1 0,0 0,0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1022 362,'2'0,"-4"0,2 0,0 0,0 0,0 0,0 0,0 0,0 0,0 0,0 0,0 0,0 0,0 0,0 0,0 0,0 1,-1-1,0 0,1 0,-1 0,1 0,-1 0,0 0,0 1,0-1,-3 0,2 0,1 0,0 0,-1 0,1 0,-1 0,1 1,-2-1,1 0,1 0,-1 0,0 0,1 0,-2 0,0 0,1 0,1 0,-1 0,1 0,-1 0,1-1,-2 1,2 0,0 0,-1 0,0 0,1 0,0 0,0 0,0 0,0 0,0 0,0 0,0 0,0-1,0 1,0 0,0 0,0 0,0 0,-1 0,1 0,0 0,0 0,0 0,-1 0,1 0,-2 0,1 0,0 0,1 0,0 0,0 0,0 0,-1 0,1 0,0-1,0 1,0 0,0 0,0 0,0 0,-1 0,1 0,1 0,-1 0,0-1,0 1,0 0,1 0,-1 0,0 0,1 0,-1 0,0-1,0 1,1 0,-1 0,1 0,0 0,0 0,-1 0,1 0,0 0,0 0,0 0,0 0,0 0,-1 0,1 0,0 0,0 0,-1 0,1 0,0 0,0 0,-1 0,1 0,-1 0,1 0,0 0,-1 0,1 0,0-1,-1 1,0 0,1 1,-1-1,1 0,-1-1,1 1,0 0,-1 0,1 0,0 0,0 0,0 0,-1 0,1 0,0 0,0 0,0 0,0 0,0 0,0 0,0 0,0 0,0 0,0 0,0 0,3-1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1017 358,'2'0,"-4"0,2 0,0 0,0 0,0 0,-1 0,1 0,0 0,0 0,0 0,0 0,0 0,0 0,0 0,0 0,0 0,0 0,1 0,-1 1,0-1,1 0,-1 1,0-1,1 1,0-1,-1 1,0-1,1 0,-1 1,0-1,1 0,-1 0,0 0,0 1,1-1,-1 0,0 0,0 0,0 1,0-1,0 0,0 0,0 0,0 0,0 1,0-1,0 0,-1 1,1-1,-1 1,1-1,-2 1,2-1,-1 1,1-1,-1 1,0 0,0-1,1 0,-1 0,1 0,0 1,0-1,-1 0,1 0,0 0,0 0,0 0,0 0,0 0,0 0,0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962 322,'2'0,"-4"0,2 0,0 0,0 0,0 0,0 0,0 0,0 0,0 0,0 0,0-1,-1 1,1 0,0 0,0 0,0 0,0 1,0-1,1 1,-1-1,0 0,0 1,0-1,0 1,1-1,-1 1,0-1,0 1,0-1,1 0,-1 1,0-1,0 0,0 0,0 1,0-1,0 0,0 0,0 0,0 0,0 0,0 0,0 0,0 0,0 0,0 0,0 0,0 0,0 0,0 0,0-1,0 1,0 0,0-1,-1 1,1-1,0 1,0-1,0 1,-1-1,1 1,-1-1,1 1,0-1,0 1,-1 0,1 0,0-1,-1 1,1 0,0 0,0 0,-1 0,1 0,0 0,-1 0,1 0,-1 0,1 0,-1 0,1 0,0 0,-1 1,1-1,-1 0,1 1,-1 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997 367,'2'0,"-4"0,2 0,0 0,0 0,0 0,-1 0,1 0,0 0,0 0,0 0,0 0,0 0,0 0,0 0,0 0,0 0,0 0,0 0,0 0,0 0,0 0,0 0,0 0,0 0,0 0,0 0,0-1,0 1,0 0,0 0,0 0,0 0,0 0,0 0,0 0,0 0,0 0,0-1,0 1,-1 0,1 0,0 0,0 0,0 0,0-1,0 1,0 0,0 0,0 0,0 0,0 0,0-1,0 1,0 0,0 0,0 0,0-1,0 1,0 0,0 0,0-1,0 1,0 0,0 0,0 0,0-1,0 1,0 0,0 0,0 0,0 0,0-1,0 1,0 0,0 0,0 0,0 0,0 0,0-1,0 1,0 0,0 0,0 0,0 0,0 0,0-1,-1 1,1 0,0 0,0 0,0 0,0 0,0-1,0 1,0 0,0 0,0 0,0 0,0 0,0 0,0 0,0-1,0 1,0 0,0 0,0 0,0 0,0 0,0-1,0 1,0 0,0 0,0 0,0 0,0 0,0 0,0-1,0 1,0 0,0 0,0 0,0 0,0 0,0 0,0 0,0 0,0-1,0 1,0 0,-1 0,1 0,0 0,0 0,0 0,0 0,0 0,0 0,0-1,0 1,0 0,0 0,0 0,0 0,0 0,0 0,0 0,0-1,0 1,0 0,0 0,0 0,0 0,0 0,0 0,0-1,0 1,0 0,0 0,0 0,-1 0,1 0,0-1,0 1,0 0,0 0,0 0,0 0,0-1,0 1,0 0,-1 0,1 0,0-1,0 1,0 0,0 0,0 0,0 0,-1-1,1 1,0 0,0 0,0-1,0 1,-1 0,1 0,0 0,0 0,0-1,0 1,-1 0,1 0,0 0,0 0,-1-1,1 1,0 0,0 0,0 0,0 0,-1 0,1-1,0 1,0 0,-1 0,1 0,0 0,0-1,0 1,-1 0,1 0,0 0,-1-1,1 1,0 0,-1 0,1 0,0 0,0-1,-1 1,1 0,0 0,-1 0,1 0,0 0,0 0,0 0,-1-1,1 1,0 0,0 0,-1 0,1 0,0 0,0 0,-1-1,1 1,0 0,-1 0,1 0,0 0,0 0,-1-1,1 1,0 0,0 0,-1 0,1 0,0 0,0 0,-1 0,1 0,0-1,0 1,-1 0,1 0,0 0,-1 0,1 0,0 0,0 0,0 0,-1 0,1-1,0 1,0 0,0 0,-1 0,1 0,0 0,0 0,0 0,-1 0,1 0,-1 0,1 0,0 0,0-1,-1 1,1 0,0 0,-1 0,1 0,-1 0,0 0,1 0,-1 0,1 0,-1 0,1 0,-1 0,1 0,-1 0,1 0,0 0,-1 0,1 0,-2 0,2 0,-1 0,1 0,-1 0,0 0,1 0,0 0,-1 0,1 0,0 0,-1 0,1 0,0 0,-1 0,1 0,-1 0,1 0,-1 0,1 0,0 0,-1 1,1-1,-1 0,1 0,0 0,-1 0,1 0,0 0,-1 0,1 1,-1-1,1 0,0 0,-1 0,1 0,-1 0,1 0,-1 0,1 1,0-1,-1 0,1 0,0 0,-1 0,1 0,0 0,-1 0,1 1,0-1,-1 0,1 0,0 0,-1 0,1 0,-1 1,1-1,-1 0,1 0,0 0,-1 0,1 0,0 0,-1 1,1-1,-1 0,1 0,-1 0,1 0,0 1,0-1,-1 0,1 0,0 0,-1 1,1-1,0 0,-1 0,1 0,0 0,0 0,0 1,-1-1,1 0,-1 0,1 0,0 1,0-1,-1 0,1 0,0 1,0-1,0 0,-1 0,1 1,0-1,0 0,0 0,0 0,0 1,-1-1,1 0,0 1,0-1,0 0,0 0,0 0,0 1,0-1,0 0,-1 1,1-1,0 1,0-1,0 0,0 1,0-1,0 0,0 1,0-1,0 0,0 1,0-1,0 0,0 1,0-1,0 0,0 1,0-1,0 1,0-1,0 0,0 1,0 0,0-1,0 0,1 1,-1 0,0-1,0 0,0 1,0-1,0 1,0-1,0 1,0-1,0 1,0-1,0 1,0-1,0 0,0 1,0 0,0-1,0 0,0 1,1-1,-1 0,0 1,0-1,0 0,0 1,0-1,0 0,0 1,0-1,0 0,0 1,0-1,0 0,0 0,0 1,1-1,-1 0,0 1,0-1,0 0,0 1,0-1,0 0,0 0,0 1,1-1,-1 0,0 1,0-1,0 0,0 1,0-1,0 0,0 0,1 1,-1-1,0 0,0 1,0-1,0 0,0 0,0 1,1-1,-1 0,0 1,0-1,0 1,1-1,-1 0,0 0,0 1,0-1,0 0,0 0,0 0,0 1,1-1,-1 0,0 0,0 0,0 1,0-1,0 0,0 0,1 0,-1 1,0-1,0 0,0 0,0 0,0 0,0 0,0 1,1-1,-1 0,0 0,0 0,0 0,0 1,0-1,0 0,1 0,-1 0,0 0,0 0,0 1,1-1,-1 0,0 0,0 0,0 0,1 1,-1-1,0 0,0 0,1 0,-1 0,0 0,0 1,0-1,0 0,1 0,-1 0,0 0,0 0,0 0,0 0,0 0,1 0,-1 0,0 0,0 0,1 0,-1 1,0-1,0 0,1 0,-1 0,0 0,1 0,-1 0,1 0,-1 0,0 0,1 0,-1 0,0 0,1 0,-1 0,1 0,-1 0,0 0,1 0,-1 0,1 0,-1 0,0 0,0 0,1 0,-1 0,0 0,1 0,-1 0,0 0,0 0,1 0,-1 0,0 0,1 0,-1 0,1 0,-1 0,0 0,0 0,0 0,1 0,-1 0,0 0,1 0,-1 0,1 0,-1 0,0 0,1 0,-1-1,0 1,0 0,1 0,-1 0,0 0,0 0,1 0,-1 0,0 0,0 0,1 0,-1 0,1 0,-1 0,0 0,0 0,1 0,-1 0,0 0,1 0,-1 0,1 0,-1 0,0 0,1 0,-1 0,0-1,0 1,0 0,1 0,-1 0,0 0,0 0,1 0,-1 0,1 0,-1 0,0 0,0 0,1 0,-1 0,0-1,0 1,0 0,1 0,-1 0,0 0,0 0,0 0,1 0,-1 0,0 0,0 0,1 0,-1 0,0 0,0-1,0 1,0 0,0 0,1 0,-1 0,0 0,0 0,1 0,-1 0,0-1,0 1,0 0,1 0,-1 0,0 0,0 0,1 0,-1 0,0 0,0-1,0 1,1 0,-1 0,0 0,0 0,1 0,-1-1,0 1,0 0,0 0,1 0,-1 0,0 0,0-1,0 1,0 0,0 0,1 0,-1 0,0-1,0 1,0 0,1 0,-1 0,0 0,0-1,0 1,0 0,0 0,0 0,1 0,-1-1,0 1,0 0,0 0,0 0,0 0,0 0,1-1,-1 1,0 0,0 0,0-1,0 1,1 0,-1 0,0 0,0-1,0 1,0 0,0 0,1 0,-1 0,0-1,0 1,0 0,0 0,0 0,0 0,0-1,1 1,-1 0,0 0,0 0,0 0,0-1,0 1,0 0,0 0,0 0,0 0,1 0,-1-1,0 1,0 0,0 0,0 0,0 0,0 0,0 0,0-1,0 1,0 0,0 0,0 0,0 0,1 0,-1 0,0-1,0 1,0 0,0 0,0 0,0-1,0 1,0 0,0 0,0 0,0 0,0 0,0 0,0 0,1 0,-1-1,0 1,0 0,0 0,0 0,0 0,0 0,0 0,0-1,0 1,0 0,0 0,0 0,0 0,0 0,1-1,-1 1,0 0,0 0,0 0,0 0,0 0,0 0,0 0,0 0,0-1,0 1,0 0,0 0,0 0,0 0,0 0,0 0,1 0,-1 0,0-1,0 1,0 0,0 0,0 0,0 0,0 0,0 0,0-1,0 1,0 0,0 0,0 0,0 0,0 0,0 0,1 0,-1-1,0 1,0 0,0 0,0 0,0 0,0 0,0 0,0 0,0-1,0 1,0 0,0 0,0 0,0 0,0 0,0 0,0 0,0 0,0 0,0 0,0 0,0 0,0 0,0 0,0 0,0 0,0 0,0 0,1-1,-1 1,0 0,0 0,0 0,0 0,0 0,0 0,0 0,0 0,0 0,0 0,0 0,0 0,0 0,0 0,0 0,0 0,0 0,0 0,0 0,0 0,0 0,0 0,0 0,0 0,0 0,0 0,0 0,0 0,0 0,0 0,0 0,0 0,0 0,0 0,0 0,0 0,0 0,0 0,0 0,0 0,0 0,0 0,0 0,0 0,0 0,0 0,0 0,0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993 360,'2'0,"-4"0,2 0,0 0,0 0,0 0,0 0,0 0,0 0,0 1,-1 0,1-1,0 1,0 0,-1 0,1 0,-1 0,1 0,-1 0,1 0,-2 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455 99,'2'0,"-4"0,2 0,0 0,0 0,0 0,0 0,0 0,0 0,0 0,0 0,0 0,0 0,0 0,0 0,0 0,0 0,0 0,0 0,0 0,0 0,0 0,0 0,0 0,0 0,0 0,0 0,0-1,0 1,0 0,0 0,0 0,0 0,0 0,0 0,0 0,0 0,0 0,0 0,0 0,0 0,0 0,0 0,0 0,0 0,0 0,0 0,0 0,0 0,0 0,0 0,0 0,0 0,0 0,1 0,-1 0,0 0,0 0,0 0,0 0,0 0,0 0,0 0,0 0,0 0,0 0,0 0,0 0,0 0,0 0,0 0,0 0,0 0,0 0,0 0,0 0,0 0,0 0,0 0,0 0,0 0,0 0,0 0,0 0,0 0,0 0,0 1,0-1,0 0,0 1,0-1,0 1,0-1,0 1,0-1,0 1,0 0,0-1,0 1,0 0,0-1,0 1,-1-1,1 1,0-1,0 1,0 0,0-1,0 1,0-1,0 0,0 1,0-1,0 0,0 1,0-1,0 0,0 0,0 0,0 0,0 0,0 0,0 0,0 1,0-1,0 0,0 0,0 0,0 0,0 0,0 0,0 0,0 0,0 0,0-1,0 1,0-1,0 1,1-1,-1 1,0-1,0 1,0-1,1 0,-1 1,0-1,1 0,-1 1,0-1,1 1,-1-1,0 0,1 1,-1-1,0 1,1-1,-1 0,0 1,1 0,-1-1,0 1,0 0,0-1,1 1,-1 0,0-1,0 1,0 0,1 0,-1-1,0 1,0 0,0 0,1-1,-1 1,0 0,1 0,-1 0,0 0,0 0,1-1,-1 1,0 0,1 0,-1 0,0 0,0 0,1 0,-1 0,0 0,1 0,-1 0,1 0,-1 0,0 0,1 0,-1 0,0 0,1 0,-1 0,0 0,2 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485 79,'2'0,"-4"0,2 0,0 0,0 0,0 0,0 0,0 0,0 0,0 0,1 0,-1 0,0 0,0 0,0 0,0 0,0 0,0 0,0 0,0 0,0 0,0 0,0 0,0 0,0 0,0 0,0 0,0 0,0 1,-1-1,0 0,0 0,0 0,0 0,-1 0,1 0,-1 0,-1 0,2 0,-1 0,1-1,-1 1,0 0,1 0,0 0,0 0,0 0,0 0,0 0,1 0,-1 0,1 0,0 0,-1 0,1 0,0 0,0 0,0 0,0 0,0 0,-1 0,1 0,0 0,0 0,0 0,0 0,0 0,0 0,0 0,0 0,-1 0,1 0,0 0,0 0,0 0,0 0,0 0,0 0,0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481 71,'2'0,"-4"0,2 0,0 0,0 0,0 0,0 0,0 0,1 0,-1 0,0 0,0 0,0 0,0 0,0 0,1 0,-1 0,0 0,1 0,-1 0,1 0,-1 0,0 0,1 1,-1-1,1 0,-1 0,1 0,-1 0,0 0,1 0,-1 1,0-1,1 0,-1 0,0 0,0 0,1 0,-1 0,0 0,0 0,0 0,0 1,1-1,-1 0,0 0,0 0,0 0,0 0,0 0,0 1,0-1,0 0,0 0,0 1,0-1,0 0,-1 1,1-1,0 0,0 1,0-1,-1 0,1 1,0-1,0 0,-1 1,1-1,0 0,0 0,0 1,0-1,-1 0,1 0,0 0,0 0,0 0,0 0,0 0,0 0,0 0,0 1,0-1,0 0,0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492 93,'2'0,"-4"0,2 0,1-1,-1 1,0 0,0 0,0 0,0 0,1 0,-1-1,0 1,0 0,0 0,0 0,0 0,0 0,0 0,0 0,0 0,0 0,1 0,-1 0,0 0,0 0,0 0,0-1,0 1,0 0,0 0,0 0,0 0,0 0,0 0,0 0,0 0,0 0,0 0,0 1,0-1,-1 1,1-1,-1 1,1 0,0-1,-1 1,1-1,-1 1,1 0,0-1,-1 1,1 0,-1 0,1 0,-1-1,1 1,0 0,-1-1,1 1,0-1,0 1,-1-1,1 1,0-1,0 1,0-1,-1 1,1-1,0 1,0-1,0 0,0 1,0-1,0 1,0-1,0 1,0-1,0 1,0-1,0 1,0-1,0 1,1 0,-1-1,0 0,0 1,0-1,1 0,-1 1,0-1,0 0,0 1,1-1,-1 1,0-1,0 0,0 0,1 1,-1-1,0 0,0 0,0 0,0 1,1-1,-1 0,0 0,0 0,0 0,0 0,1 0,-1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296 461,'2'0,"-4"0,2 0,1 0,-1 0,0 0,0 0,0 0,0 0,0 0,1 0,-1 0,0 0,0 0,1 0,-1 0,0 0,0 0,1-1,-1 1,0 0,0 0,0 0,0 0,0 0,0 0,0 0,0 0,1 0,-1 0,0 0,0 0,0 0,0 0,0 0,0 0,0 0,0 0,0 0,0 0,0 0,1 0,-1 0,0 0,0 0,0 0,0 0,0 0,0 0,1 0,-1 0,0 0,0 0,0 0,0 0,0 0,0 0,0 0,1 0,-1 0,0 0,0 0,0 0,0 0,0 0,0 0,0-1,1 1,-1 0,0 0,0 0,0 0,0 0,0 0,0 0,0 0,1 0,-1 0,0 0,0 0,0 0,0 0,0 0,0 0,0 0,0 0,0 0,0 0,0 0,0 0,0 0,0 0,0 0,0 0,0 0,-1 0,1 0,-1 0,0 1,1-1,-1 0,1 0,-2 0,2 1,-1-1,1 0,-1 0,1 0,-1 0,1 0,0 0,-1 0,1 1,0-1,-1 0,1 0,0 0,-1 0,0 0,1 0,-1 1,1-1,-1 0,1 0,0 0,-1 0,1 0,0 0,0 0,-1 0,1 0,0 0,0 0,-1 0,1 0,0 0,0 0,0 0,0 0,0 1,-1-1,1 0,0 0,0 0,0 0,0 0,0 0,0 0,0 0,0 0,0 0,-1 0,1 0,0 0,0 0,0 0,0 0,0 0,0 0,0 0,0 0,0 0,0 0,0 0,0 0,0 0,0 0,0 0,0 0,0 0,0 0,0 0,0 0,0 0,0 0,0 0,0 0,0 0,0 0,0 0,0 0,0 0,0 0,0 0,0 0,0 0,0 0,0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511 95,'2'0,"-4"0,2 0,0 0,0 0,0 0,1 0,-1 0,0 0,0 0,0 0,0-1,0 1,0 0,0 0,0 0,0 0,0 0,0 0,0 0,0 0,0 0,0 0,0 0,0 0,0 1,0 0,0-1,0 1,0 0,0-1,-1 1,1 0,0-1,0 1,0 0,0-1,0 1,-1 0,1 0,0 0,0 0,0 0,0-1,0 1,0-1,-1 1,1-1,0 1,0-1,0 1,0-1,0 1,0-1,0 0,0 0,0 1,0-1,0 0,0 1,0-1,0 0,0 0,0 1,0-1,0 0,0 0,0 0,0 0,0 1,0-1,0 0,0 0,0 0,0 0,0 0,1 0,-1 1,0-1,0 0,0 0,0 0,0 0,0 0,0 0,0 0,1 0,-1-1,1 1,-1 0,0 0,0 0,1 0,-1-1,0 1,1 0,-1-1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496 103,'2'0,"-4"0,2 0,0 0,1 0,0 0,0 0,-1 0,1 0,0 0,-1 0,1 0,0 0,0 0,-1 0,1 0,0 0,-1 0,1 0,0 0,-1 0,1 0,-1 0,1 0,-1 0,0 0,1 0,-1 0,0 0,0 0,1 0,-1 0,0 0,0 0,0 0,1 0,-1 0,0 0,0 0,1 0,-1 0,1 0,0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529 92,'2'0,"-4"0,2 0,0 0,0 0,0 0,0 0,0 0,0 0,0 0,0 0,0 0,0 0,0 0,0 0,0 0,0 0,0 0,0 0,0 0,0 0,0 0,0 0,0 1,0-1,1 0,-1 1,0-1,1 1,-1-1,1 2,-1-2,1 1,-1-1,0 1,0 0,0-1,1 1,-1 0,0-1,0 1,0 0,0 0,0 0,0-1,0 1,0 0,0-1,0 1,0 0,0-1,0 1,-1 0,1-1,0 1,0 0,-1-1,1 1,0-1,-1 1,1 0,0-1,-1 1,1-1,0 0,-1 1,1-1,0 1,-1-1,1 0,0 0,0 1,-1-1,1 0,0 0,0 0,-1 1,1-1,0 0,0 0,0 0,0 0,0 0,-1 0,1 1,0-1,0 0,0 0,0 0,0 0,0 0,0 0,0 0,-1 0,1 0,0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522 99,'2'0,"-4"0,2 0,0 0,0 0,1 0,-1 0,0 0,0 0,0 0,0 0,0 0,0 0,0 0,0 0,0 0,0 0,0 0,0 0,0 0,0 0,0 0,0 0,0 0,0 0,0 0,0 0,0 0,0 0,0 0,0 0,0 0,0 0,0 0,0 0,0 0,0 0,0 0,0 0,0 0,0 0,0 0,0 0,0 0,0 0,0 0,0 0,0 0,0 0,-1 0,1 0,-1 0,1 0,-1 0,1 0,0 0,-1 0,1 1,0-1,-1 0,1 0,-1 0,1 0,0 0,-1 0,1 0,-1 0,1 0,-1 0,1 0,0 0,-1 0,1 0,0 0,0 0,-1 0,1 0,0 0,0 0,-1 0,1 0,0 1,-1-1,1 0,0 0,0 0,-1 0,1 0,0 0,0 0,0 0,0 0,-1 0,1 0,0 0,0 0,0 0,0 0,-1 0,1 0,0 0,0 0,0 0,0 0,-1 0,1 0,0 0,0 0,0 0,0 0,0 0,0 0,0 0,0 0,-1 0,1 0,0 0,0 0,0 0,0 0,0 0,0 0,0 0,0 0,0 0,0 0,0 0,-1 0,1 0,0 0,0 0,0 0,0 0,0 0,0 0,0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546 109,'2'0,"-4"0,2 0,0 1,0-1,0 0,0 0,0 0,0 0,0 0,0 0,0 0,0 0,0 0,0-1,1 1,0 0,0 0,0 0,0 0,-1 0,1 0,0 0,0 0,0 0,0 0,0 0,-1 0,1 0,-1 0,1 0,-1 0,1 0,-1 0,0 0,1 0,-1 0,0 0,1 0,-1 0,0 0,0 0,0 0,1 0,-1 0,0 0,0 0,0 0,0 0,0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546 100,'2'0,"-4"0,2 0,0 0,0 0,1 0,0 0,0 0,0 0,0 0,1-1,-1 1,1 0,-1 0,0 0,0 0,-1 0,1 0,0 0,0 0,-1 0,1 0,-1 0,1 0,-1 0,0 0,0 0,1 0,-1 0,0 0,0 0,0 0,1 0,-1 0,1 0,-1 0,0 0,2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593 103,'2'0,"-4"0,2-1,0 1,-1 0,1 0,0 0,0 0,0 0,0 0,-1 0,1 0,0 0,0 0,0 0,0 0,-1-1,1 1,0 0,0 0,0 0,0-1,0 1,0 0,0 0,-1-1,1 1,0 0,0 0,0-1,0 1,1 0,-1 0,0-1,0 1,0 0,0 0,1 0,-1-1,0 1,0 0,1 0,-1 0,0 0,1 0,-1 0,0 0,1 0,-1 0,0 0,1 0,-1 0,1 0,-1 0,0 0,0 1,1-1,-1 0,0 1,0-1,1 0,-1 1,0 0,0 0,0-1,0 1,0 0,0-1,0 1,0-1,0 1,0 0,0-1,0 1,-1-1,1 1,0-1,0 1,0-1,-1 1,1-1,0 0,0 0,0 1,0-1,0 0,0 0,-1 0,1 1,0-1,0 0,0 0,0 0,0 0,0 0,0 0,0 0,0 0,0 0,0 0,0 0,0 0,0 0,0 0,0 0,0 0,1-1,-1 1,0-1,1 1,-1-1,1 1,-1-1,1 0,0 1,-1-1,1 0,-1 1,1-1,-1 0,1 1,-1-1,1 1,-1-1,1 1,-1-1,1 0,-1 0,0 1,0 0,1 0,-1-1,0 1,0 0,0 0,0 0,0-1,0 1,0 0,1 0,-1 0,0 0,0 0,0 0,0 0,0 0,0 0,0 0,0 0,0 0,-1 1,1-1,0 1,0-1,-1 1,1 0,0-1,0 1,0 0,-1 0,1-1,0 1,0 0,0-1,0 1,0 0,0 0,0-1,0 1,0 0,0 0,0-1,0 1,0-1,0 1,1-1,-1 1,0-1,0 1,0-1,0 0,0 0,1 1,-1-1,0 0,0 0,0 0,1 1,-1-1,0 0,0 0,2-1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622 91,'2'0,"-4"0,3 0,-1 0,0 0,0 0,0 0,0 0,0 0,0 0,0 0,0-1,0 1,0 0,0 0,0 0,0 0,0 0,0 0,0 0,0 0,0 0,0 0,0 0,0 0,0 0,0 1,0-1,0 1,-1 0,1-1,0 1,-1 0,1 0,-1 0,1 0,0 0,-1 0,1 0,0-1,-1 1,1 0,0 0,0 0,-1 0,1 0,0 0,0 0,0 0,0-1,0 1,-1 0,1 0,0 0,0-1,0 1,0 0,1 0,-1-1,0 1,0-1,0 1,0-1,0 0,0 1,1-1,-1 0,0 0,0 1,1-1,-1 0,1 0,-1 1,0-1,1 0,-1 0,0 0,1 0,-1 0,0 0,1 0,-1 0,0 0,2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636 94,'2'0,"-4"0,2-1,0 1,0 0,0 0,0 0,0 0,0 0,0 0,0 0,0 0,0 0,0 0,0 0,0-1,0 1,0 0,1 0,-1 0,0 0,0 0,0 0,0 0,0 0,0 0,0 0,0 0,0 0,0 0,0 1,0-1,0 1,0 0,-1 0,1-1,0 1,0 0,0 0,0 0,-1 0,1 0,0 0,0 0,0-1,0 1,0 0,-1-1,1 1,0 0,0-1,0 1,0 0,0-1,0 1,0-1,0 1,0-1,0 1,0-1,0 1,0-1,0 0,0 0,0 1,0-1,0 0,0 0,1 0,-1 0,0 0,0 1,0-1,0 0,1 0,-1 0,0 0,2-1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626 103,'2'0,"-4"0,2 0,0 0,0 0,0 0,0 0,0 0,0 0,0 0,0 0,2 0,-2 0,1 0,0 0,-1 0,1 0,0 0,0 0,-1 0,1 0,-1 0,1 0,-1 0,1 0,-1 0,1 0,-1 0,0 0,0 0,1 0,-1 0,0 0,0 0,0 0,0 0,1 0,-1 0,0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247 421,'2'0,"-4"0,2 0,0 0,0 0,0 0,0 0,0 0,0 0,0 0,0 0,0 0,0 0,0 0,0 0,0 0,0 0,0 0,0 0,0 0,0 0,0 0,0 0,0 0,0 0,0 0,0 0,0 0,0 0,0 0,0 0,0 0,0 0,0 0,0 0,0 0,0 0,0 0,0 0,0 0,0 0,0 0,0 0,0 0,0 0,1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650 90,'2'0,"-4"0,2 0,0 0,0 0,0 0,0 0,0 0,0 0,0 0,0 0,0 0,0 0,0 0,0 0,0 0,0 0,0 0,0 0,0 0,0 0,0 0,0 0,0 0,1 1,-1 0,0 0,1 0,0 1,-1-1,0 0,1 1,-1-1,0 0,0 0,0 0,0 0,0 0,0 0,0 0,0 0,0 0,0 0,0 0,0-1,-1 1,1 0,0-1,0 1,0 0,0-1,0 0,-1 1,1-1,0 0,0 1,0-1,0 0,0 0,0 1,0-1,0 0,0 0,0 0,0 0,-1 1,1-1,0 0,0 0,0 0,0 0,0 0,0 0,0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668 97,'2'0,"-4"0,2 0,0 0,0 0,0 0,1 0,-1 0,0-1,0 1,0 0,0 0,0 0,0 0,0 0,0 0,0 0,0 0,0 0,0 0,0 0,0 0,0 2,0-2,0 1,0 0,0 1,0-1,-1 0,1 0,0 0,0 0,0 0,0-1,0 1,1 0,-1-1,0 2,0-2,1 2,-1-2,0 0,0 0,0 1,1-1,-1 0,0 0,0 0,1 0,-1-1,1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674 91,'2'0,"-4"0,2 0,0 0,0 0,0-1,0 1,0 0,0 0,0 0,0 0,0 0,0 0,0 0,0 0,0 0,0 0,0 0,0 0,0 0,0 0,0 0,0 0,0 0,-1 0,1-1,0 1,0 0,0 0,0 0,0 0,0 0,0 0,0 0,0 0,0 0,0 0,0 0,0 0,0 0,0 0,0 0,0 0,-1 0,1 0,0 0,0 0,0 0,0 0,0 0,-1 0,1 0,0 0,0 0,0 0,0 0,0 0,0 0,0 0,-1 0,1 0,0 0,0 0,0 0,0 0,0 0,0 0,0-1,0 1,0 0,0 0,0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669 74,'2'0,"-4"0,2 0,0 0,0 0,0 0,0 0,1 0,-1 0,1 1,0 0,-1-1,0 1,1-1,-1 1,0-1,1 0,-1 1,0 0,1-1,-1 0,0 0,0 0,0 0,0 0,0 0,0 0,0 0,0 0,0 0,0 0,0 0,0 0,0-1,-1 1,1-1,0 0,0 1,0-1,-1 1,1 0,0-1,0 1,0 0,0-1,0 1,0 0,-1 0,1 0,0 0,0 0,0 0,0 0,0-1,0 1,-1 1,1-1,-1 0,1 0,-1 1,0-1,1 0,-1 1,1-1,-1 1,0-1,1 0,-1 1,1-1,-1 1,0-1,1 0,0 1,0-1,0 0,-1 0,1 0,0 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693 110,'2'0,"-4"0,2 0,0 0,0 0,0 0,0 0,0 0,0 0,0 0,0 0,0 0,1 0,-1 0,1 0,0 0,0-1,1 1,-1 0,0 0,0 0,1 0,-1 0,0 0,0 0,0 0,-1 0,1 0,-1 0,1 0,-1 0,0 0,0 0,1 0,-1 0,0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707 102,'2'0,"-4"0,1 0,1 1,0 0,0-1,0 1,1 0,-1-1,0 1,0 0,0 0,0 0,0 0,0 0,0-1,0 1,0 0,0-1,0 1,0-1,0 1,1-1,-1 0,1 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739 96,'2'0,"-4"0,2 0,0 0,0 0,0 0,0 0,0 0,0 0,0 0,0 1,1 0,-1-1,1 1,-1 0,1 0,-1-1,0 1,1-1,-1 1,1-1,-1 1,1-1,-1 0,2 1,-2-1,0 0,1 0,-1 0,0 0,1 0,-1 0,1 0,-1 0,1-1,-1 1,0-1,1 1,-1-1,0 1,1-1,-1 0,0 1,0-1,1 1,-1 0,0-1,0 1,0 0,0 0,0 0,0 0,0-1,0 1,0 0,0 0,0 0,0 0,0 0,0 0,0 0,0 1,0-1,0 1,0 0,0 0,0 0,0 0,0 0,0 1,0-1,0 1,-1-1,1 1,0-1,0 1,0 1,0-1,0-1,0 1,0-1,0 0,0 1,-1-1,1 0,-1 1,1-2,0 1,-1 0,1-1,0 0,-1 1,0-1,1 0,-1 0,0 0,0 0,0 0,0 0,0 0,1 0,-2-1,2 1,-1-1,1 1,-1-1,1 1,-1 0,1-1,0 1,0-1,0 0,0 1,0-1,1 0,-1 0,1 0,0 0,0 0,0 1,1-1,-1 0,1 0,-1 1,1-1,-1 1,0-1,0 1,0-1,0 1,0 0,0 0,0 0,1-1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771 93,'2'0,"-4"0,2 0,0 0,0 0,1 0,-1 0,0 0,0 0,0 0,0 0,0 0,0 0,0 0,0 0,0 0,0 0,0 0,0 0,0 0,0 0,0 0,0 0,0 0,-1 1,1 0,-1 0,1 0,-1 0,1 1,-1-1,1 0,-1 0,1 0,-1 1,1-1,-1 0,1 0,0 0,0 1,0-1,-1 0,1 0,1 0,-1 0,0 0,0 0,1 0,-1 0,0 0,1 0,-1-1,1 1,-1 0,1-1,-1 1,1-1,-1 0,1 1,-1-1,0 0,1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788 95,'2'0,"-4"0,2-1,0 1,1 0,-1 0,0-1,0 1,0 0,0 0,0 0,0 0,0 0,0 0,0 0,0 0,0 0,0 0,0 0,0 0,0 0,0 0,0 1,0-1,0 1,0 0,-1 0,1 0,0 0,0 0,0 0,-1 1,1-1,0 0,0 0,-1 0,1 0,0 0,0 0,0 0,0 0,-1 0,1 0,0 0,0 0,0-1,0 1,1 0,-1 0,0-1,0 1,0 0,1-1,-1 0,0 1,0-1,0 0,0 0,1 0,-1 1,0-1,1 0,-1 0,0 0,1 0,-1 0,2-1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777 106,'2'0,"-4"0,3 0,0 0,0 0,0 0,-1 0,1 1,0-1,1 0,-1 0,-1 0,1 0,0 0,0 0,-1 0,1 0,-1 0,1 0,-1 0,1 0,-1 1,0-1,0 0,1 0,-1 0,0 0,1-1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251 418,'2'0,"-4"0,2 0,0 0,0 0,0 0,0 0,0 0,0 0,0 0,0 0,0 0,0 0,0 0,0 0,0 1,0-1,0 0,0 0,0 0,1 0,-1 0,0 0,0 0,0 0,0 1,1-1,-1 0,1 0,-1 1,0-1,1 0,-1 0,0 1,1-1,-1 0,0 0,0 0,1 1,-1-1,1 0,-1 0,0 1,0-1,0 0,0 0,1 0,-1 0,0 0,0 1,0-1,0 0,1 0,-1 0,0 0,0 0,0 0,0 0,0 0,0 0,0 0,0 0,0 0,0 0,0 0,0 0,0 1,1-1,-1 0,0 0,0 0,0 0,0 0,0 0,0 0,0 0,0 0,0 1,0-1,0 0,-1 0,1 0,0 1,0-1,0 0,0 0,0 1,-1-1,1 0,0 0,0 1,-1-1,1 0,0 1,0-1,-1 0,1 0,0 1,0-1,-1 0,1 0,0 1,-1-1,1 1,-1-1,1 0,0 0,0 0,0 0,-1 1,1-1,0 0,-1 0,1 1,0-1,0 0,0 0,-1 0,1 0,0 0,0 1,0-1,0 0,0 0,0 0,0 0,0 0,0 0,0 0,-1 0,1 0,0 0,0 0,0 0,0 0,0 0,0 0,0 0,0 0,0 0,0 0,0 0,0 0,0 0,0 0,0 0,0 1,0-1,0 0,0 0,0 0,0 0,0 0,0 0,0 0,0 0,0 0,0 0,0 0,0 0,0 0,-1 0,1 0,0 0,0 0,0 0,0 0,0 0,0 0,0 0,0 0,0 0,0 0,0 0,0 0,0 0,0 0,0 0,0 0,0 0,0 0,0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807 93,'2'0,"-4"0,2 0,0 0,0 0,0 1,1-1,-1 1,0 0,1 0,-1 0,1 0,-1 1,0-1,1 0,-1 0,0 0,1 2,-1-2,0 0,0 1,0-1,0 0,0 1,-1 0,0 1,1-2,0-1,-1 1,1 0,-1-1,1 0,0 1,-1-1,1 1,0-1,0 0,-1 0,1 0,0 1,0-1,0 0,-1 0,1 0,0 0,0 0,0 0,0 0,0 0,0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833 101,'2'0,"-4"0,2 0,0 0,0 0,0 0,0 0,0 0,0 0,0 0,0 0,0 0,0-1,1 1,-1 0,0 0,0-1,1 1,-1 0,0-1,1 1,-1-1,1 1,-1-1,0 1,1 0,-1-1,0 1,0 0,1 0,-1 0,0-1,0 1,0 0,0 0,0 0,0 0,1 0,-1 0,0 0,0 0,0 0,0 0,0 0,0 1,0-1,0 1,0 0,0 0,1 0,-1 0,0 1,0-1,0 0,0 1,0-1,0 1,0 1,0-1,0 0,0-1,0 1,0 0,0 0,0-1,0 1,0 0,0-1,0 1,0-1,0 1,0-1,-1 1,1-1,0 0,0 1,-1-1,1 0,0 0,0 0,-1-1,1 1,0 0,-1-1,1 1,0-1,-1 1,1-1,-1 1,1-1,0 0,-1 1,1-1,-1 0,1 0,-1 0,1 1,0-1,-1 0,1 0,-1 0,1 0,0 0,-1 0,1 0,0-1,-1 1,1 0,0 0,0 0,0 0,-1-1,1 1,0 0,0 0,0-1,0 1,0 0,0-1,1 1,-1 0,1-2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845 80,'2'0,"-4"0,2 0,0 0,0 0,0 0,0 0,0 0,0 0,0 0,0 0,0 0,0 0,0 0,0 0,0 0,0 0,0 0,0 0,0 0,0 0,0 0,0 0,0 0,0 0,0 0,0 0,0 0,0 0,0 0,0 0,0 0,0 0,0 0,0 0,0 0,0 0,0 0,0 0,0 0,0 0,0 0,0 0,0 0,0 0,0 0,0 0,0 0,0 0,0 0,0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844 60,'2'0,"-4"0,2 0,0 0,0 1,0-1,0 1,0-1,1 1,-1-1,0 1,1-1,-1 1,1-1,-1 1,0-1,0 1,1-1,-1 0,0 0,0 0,0 1,0-1,0 0,1 0,-1 0,0 0,0 0,0 0,0 0,0 0,0 0,0-1,-1 1,1-1,0 1,0 0,0-1,0 1,-1 0,1 0,0-1,0 1,0 0,0 0,0 0,0 0,0-1,0 1,0 0,-1 0,1 0,0 0,0 0,0 0,-1 0,1 1,-1-1,1 0,-1 1,1-1,-1 1,0-1,1 1,-1-1,0 1,1-1,0 0,-1 1,1-1,0 0,0 0,0 1,-1-1,1 0,0 0,0 0,0 0,0 0,0 0,0 0,-1 1,1-1,0 0,0 0,0 0,0 0,0 0,0 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858 106,'2'0,"-4"0,2 0,0 0,0 0,0 0,0 0,-1 0,1 0,0 0,0 0,0 0,1 0,-1 0,1 0,1 0,0 0,-1 0,0 0,0 0,1 0,-1 0,0 1,0-1,0 0,0 0,0 0,-1 0,1 0,0 0,-1 0,1 0,-1 0,0 0,0 0,1 0,-1 0,0 0,0 0,0 0,0 0,1 0,-1 0,0 0,0-1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873 97,'2'0,"-4"0,2 0,0 1,0 0,0-1,0 1,0 0,0 0,0 0,0 0,0 0,0 0,0 0,0 0,0-1,0 2,0-2,0 1,0 0,0-1,0 1,0-1,0 0,0 0,0 1,0-1,0 0,0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904 88,'2'0,"-4"0,2 0,0 0,0 0,0 0,0 0,0 0,0 0,0 0,0 0,0 0,0-1,0 1,0 0,0 0,1 0,-1 0,1 0,-1 0,1 0,-1 0,1 0,-1 0,1 0,-1 0,1 0,-1 1,0-1,1 0,-1 0,0 0,1 0,-1 1,0-1,0 0,1 1,-1-1,0 1,0 0,0-1,0 1,-1 0,1 0,0 1,-1-1,1 0,-1 0,1 0,0 0,-1 0,1 1,-1-1,1 0,-1 0,0 1,1-2,0 1,0 0,-1-1,1 1,0-1,0 1,-1 0,1-1,0 0,0 0,0 1,0-1,0 0,0 1,0-1,0 0,0 0,0 1,0-1,0 0,0 0,0 0,0 0,0 1,0-1,0 0,0 0,0 0,0 0,0 0,1 1,-1-1,0 0,0 0,2 0,-2 1,1-1,0 0,-1 0,1 0,0 0,0 0,-1 0,1 0,0 0,-1 0,1 0,-1 0,1-1,-1 1,1 0,-1 0,1 0,-1 0,0 0,1 0,-1 0,0 0,1 0,-1-1,0 1,0 0,0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893 101,'0'-1,"0"1,0 0,0 0,0 0,1 0,0 0,-1 0,3 0,-2 1,0-1,0 0,0 0,0 0,0 0,-1 0,1 0,0 0,0 0,-1 0,1 0,-1 0,1 0,-1 0,1 0,-1 0,0 0,1 0,-1 0,0 0,0 0,0 0,0 0,1 0,-1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938 96,'2'0,"-4"0,2 0,0-1,0 1,0 0,0 0,0 0,0 0,0 0,1 0,-1 0,0 0,0 0,0 0,0 0,0 0,0 0,0 0,0 0,0 0,0 0,0 0,0 0,0 0,0 0,-1 0,1 0,-1 0,1 1,-1-1,1 1,-1-1,1 1,-1 0,1-1,-1 1,0 0,1 0,-1 0,1 0,-1 0,1 0,0 0,-1 1,1-1,0 0,-1 0,1 0,0 0,0 0,0 0,0 0,0 0,0 0,0-1,0 1,0 0,0-1,0 1,0-1,0 1,0-1,0 1,0-1,0 0,1 0,-1 1,0-1,0 0,1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946 94,'2'0,"-4"0,2 0,0 0,0 0,0 0,0-1,0 1,0 0,0 0,0 0,0 0,0 0,0 0,0 0,0 0,0 0,0 0,0 0,0 1,0-1,0 1,0 0,-1 0,1 0,0 0,-1 0,1 0,0 0,-1 0,1 0,0 0,-1 0,1 0,0 0,0 0,0-1,-1 1,1 0,0 0,0 0,0-1,0 1,0 0,0-1,0 0,0 1,0-1,0 1,0-1,0 0,0 1,1-1,-1 0,0 0,0 1,0-1,0 0,1 0,-1 0,0 0,0 0,0 0,1 0,-1 0,0 0,1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344 480,'2'0,"-4"0,2 0,0 0,0 0,0 0,0 0,0 0,0 0,0 0,0 0,0 0,0 0,0 0,0 0,0 0,0 0,0 0,0 0,0 0,0 0,0 0,0 0,0 0,0 0,0 0,0 0,0 0,0 0,0 0,0 0,0 0,0 0,0 0,0 0,0 0,0 0,0 0,1 0,0 0,-1 0,1 0,-1 0,1 0,0 0,-1 0,1 0,0 0,0 0,0 0,0 0,-1 0,1 0,-1 0,1 0,0 0,-1 0,1 0,-1 0,1 0,-1 0,0 0,1 0,-1 0,0 0,1-1,-1 1,0 0,1 0,-1 0,0 0,1 0,-1 0,0 0,0 0,0 0,1 0,-1 0,0 0,0 0,0 0,0 0,0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935 106,'2'0,"-4"0,2 0,0 0,0 0,0 0,0 0,0 0,1 0,-1 0,1 0,0 0,-1 0,1 0,0 0,0 0,-1 0,1 0,0 0,-1 0,1 0,-1 0,1 0,-1 0,1 0,-1 0,0 0,1 0,-1 0,1 0,1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963 96,'2'0,"-4"0,2 0,0 0,0 0,0 0,0 1,0-1,1 0,-1 1,0-1,1 1,-1 0,1-1,-1 1,0 0,0 0,0 0,0 1,0-1,0 0,0 0,0 0,0 0,-1 0,0 1,1-1,-1 0,1 0,0-1,-1 1,1 0,0 0,-1-1,1 0,0 1,0-1,0 0,0 0,-1 1,1-1,0 0,0 0,0 0,0 0,0 0,0 0,0 0,0 0,0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948 104,'2'0,"-4"0,2 1,0-1,0 0,0 0,0 0,0 0,0 0,0 0,0 0,0 0,0 0,0 0,0 0,0 0,0 0,0 0,0 0,0 0,0 0,0 0,0 0,0 0,0 0,0 0,0 0,0 0,0 0,0 0,0 0,0 0,0 0,0 0,0 0,0 0,0 0,0 0,0 0,0 0,0 0,0 0,0 0,1 0,-1 0,0 0,0 0,0 0,0 0,0 0,0 0,0 0,0 0,-1 0,0 0,1 0,-1 0,0 0,1-1,-1 1,1 0,-1 0,1 0,0 0,-1 0,1 0,-1 0,1 0,0 0,0 0,0 0,0 0,0 0,0 0,0 0,0 0,0 0,0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999 92,'2'0,"-4"0,2 0,0 0,0 0,0 0,0-1,0 1,0 0,0 0,0 0,0 0,0 0,0 0,0 0,0 0,0 0,0 0,0 0,0-1,0 1,0 0,0 0,0 0,0 0,0 0,0 1,-1 0,1-1,0 1,-1 0,1 0,0 1,-1-1,1 1,-1-1,1 1,-1-1,1 0,0 0,-1 0,1 0,-1 0,1 0,0 0,0-1,0 1,-1-1,1 1,0-1,0 1,0-1,0 0,0 0,0 0,0 1,0-1,-1 0,1 0,0 0,0 0,0 0,0 1,0-1,0 0,0 0,0 0,0 0,0 0,0-1,2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1007 102,'2'0,"-4"0,2 0,0 0,0 0,0-1,0 1,0 0,0 0,0 0,0 0,0 0,0 0,0 0,0 0,0 1,-1-1,0 0,1 0,-1 0,1 1,-1-1,1 0,-1 0,1 0,-1 0,1 0,0 0,0 0,0 1,-1-1,1 0,0 0,0 0,0 0,0 0,0 0,-1 0,1 0,0 0,0 0,0 0,0 0,0 0,0 0,0 0,0 0,0 1,0-1,0 0,0 0,0 0,0 0,0 0,0 0,0 0,0 0,0 0,0 0,0 0,0 0,0 0,0 0,0 0,0 0,0 0,0 0,0 0,0 0,0 0,0 0,0 0,0 0,0 1,0-1,0 0,0 0,0 0,0 0,0 0,-1 0,1 0,0 0,0 0,0 0,0 0,-1 0,1 0,0 0,0 0,0 0,-1 0,1 0,0 0,0 0,0 0,0 0,0 0,-1 0,1 0,0 0,0 0,0 0,0 0,0 0,0 0,0 0,0 0,0 0,0 0,0 0,0 0,0 0,0 0,0 0,0 0,0 0,0 0,0 0,0 0,-1 0,1 0,0 0,0 0,0 0,0 0,0 0,0 0,0 0,0 0,0 0,0 0,0 0,0 0,0 0,0 0,0 0,0 0,0 0,0 0,0 0,0 0,0 0,0 0,0 0,0 0,0 0,0 0,0 0,0 0,1 1,-1-1,1 1,-1-1,2 2,-2-1,1 0,0-1,0 1,-1 0,1 0,0 0,-1 0,1-1,-1 1,1-1,-1 1,1-1,-1 1,1-1,-1 0,0 1,1-1,-1 0,0 0,0 0,0 1,1-1,-1 0,0 0,0 0,0 0,1 0,-1 0,0 0,0 0,0 0,1-2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1006 75,'2'0,"-4"-1,2 1,0 0,0 0,0 0,0 0,0 0,0 0,0 0,0 0,0 0,1 1,-1-1,0 0,0 1,1-1,-1 0,0 0,0 1,0-1,0 0,1 1,-1-1,0 0,0 0,0 1,1-1,-1 0,0 0,0 1,0-1,0 0,0 0,0 0,0 0,0 0,0 0,0 0,0 0,0-1,0 1,0-1,0 1,0 0,-1 0,1-1,0 1,0 0,0-1,0 1,0 0,0 0,-1-1,1 1,0 0,0 0,0 0,-1-1,1 1,-1 0,1 0,-1 0,0 0,1 0,-1 0,0 0,1 1,-1-1,0 0,1 0,-1 0,0 0,1 1,-1-1,1 0,0 0,0 0,-1 0,1 0,0 0,0 0,-1 0,1 0,0 1,0-1,0 0,0 0,-1 0,1 0,0 0,0 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640 102,'2'0,"-4"0,2 0,0 0,0 0,0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91 429,'2'0,"-4"0,2 0,-1 0,1 0,0 0,0 0,0 0,0 0,0 0,0 0,0 0,0 0,0 0,0 0,0 0,0 0,0 0,0 0,0 0,0 0,0 0,0 0,0 0,0 0,0 0,0 0,0 0,0 0,0 0,0 0,0 0,0 0,0 0,0 0,0 0,0 0,0 0,0 0,0 0,0 0,0 0,0 0,0 0,0 0,0 0,0 0,0 0,0 0,0 0,0 0,0 0,0 0,0 0,0 0,0 0,0 0,0 0,0 0,0 0,0 0,0 0,0 0,-1 0,1 0,0 0,0 0,0 0,0-1,0 1,0 0,0 0,1-1,-1 1,0-1,0 1,0-1,0 1,0-1,1 1,-1-2,0 2,1-3,-1 2,0 1,0-2,0 2,1-3,0-4,-1 7,0-1,0 1,1-1,-1 1,0-1,0 0,0 1,0-1,0 1,0-1,1 1,-1-1,0 1,0-1,0 1,0 0,0-1,0 1,0 0,0-1,1 1,-1-1,0 0,1 1,-1-1,0 1,0-1,0 1,0 0,0-1,0 1,1 0,-1-1,0 1,0-2,1 2,-1-1,0 1,0-1,0 1,0-1,0 0,1-1,-1 1,0 1,1-2,-1 1,0 1,0-1,0 1,0-1,1-1,-1 2,0-1,0 1,0-1,0 1,0-1,0 1,0-1,0 1,0 0,1-1,-1 0,0 1,0-1,0 0,0 1,0 0,0-1,0 1,0-1,0 1,0 0,1-1,-1 1,0 0,0-1,0 1,0 0,0-1,0 1,0 0,0-1,0 1,0 0,0-1,1 1,-1-1,0 1,0 0,0-1,0 1,0-1,1 1,-1 0,0-1,0 1,0-1,1 1,-1-1,0 1,0 0,0-1,0 1,0 0,0 0,0-1,1 1,-1 0,0 0,0-1,0 1,0 0,0 0,0-1,0 1,0 0,0 0,0 0,1 0,-1 0,0 0,0-1,0 1,0 0,0 0,0 0,0 0,0 0,0 0,0-1,0 1,0 0,0 0,0 0,0 0,0 0,0 0,0 0,0 0,0 0,0 0,0 0,0 0,0 0,0 0,0 0,-1 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85 430,'2'0,"-4"0,2 0,0 0,0 0,0 0,0 0,0 0,0 0,0 0,0 0,0 0,0 0,0 0,0 0,0 0,0 0,0-1,0 1,1 0,-1 0,0 0,0 0,0 0,0 0,0 0,0 0,0 0,0 0,0 0,0 0,0 0,0 0,0 0,0 0,0 0,1 0,-1 0,0 0,0 0,0 0,0 0,0 0,0-1,0 1,0 0,0 0,0 0,0 0,0 0,0 0,0 0,0 0,0 0,0 0,0 0,0 0,0 0,0 0,0 0,1 0,-1 0,0 0,0 0,0 0,0 0,0 0,0-1,0 1,0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94 423,'2'0,"-4"0,2 0,0 0,0 0,0 0,0 0,0 0,0 0,0 0,0 0,0 0,0 0,0 0,1 0,-1 0,0 0,0 0,0 0,0 0,0 0,0 0,0 0,0 0,0 0,0 0,0 0,0 0,0 0,0 0,0 0,0 0,0 0,1 0,-1 0,0 0,0-1,0 1,0 0,0 0,1 0,-1-1,1 1,-1 0,0 0,1-1,-1 1,1-1,0 1,-1-1,1 1,0-1,0 0,0 0,-1 1,1-1,0 0,0 1,0-1,0 0,0 0,0 1,0-1,0-1,0 1,0 1,0-1,0 0,-1 1,1-1,0 0,0 1,0-1,-1 0,1 1,0-1,0 0,-1 0,1 1,0-1,-1 0,1 1,0-1,0 0,-1 1,1-1,0 0,0 1,0-1,0 0,0 0,0 1,0-1,0 0,0 0,0 1,0-1,1 0,-1 0,0 0,0 0,0 1,0-1,0 0,0 1,0-1,0 0,0 0,0 1,0-1,0 0,0 1,0-1,0 0,0 1,-1-1,1 0,0 1,0-1,0 0,0 0,0 0,0 1,-1-1,1 0,0 0,0 0,0 1,0-1,0 0,0 0,0 1,0-1,0 0,-1 1,2-1,-2 0,1 1,-1-1,1 1,0-1,-1 1,1 0,-1-1,1 1,-1 0,0-1,1 1,-1-1,1 1,-1 0,1 0,-1-1,0 1,0 0,1 0,-1-1,0 1,1 0,-1-1,1 1,-1 0,1 0,-1-1,0 1,0 0,1 0,0-1,-1 1,1-1,-1 1,1 0,-1 0,0-1,1 1,-1 0,0 0,0 0,1-1,-1 1,0 0,1 0,-1 0,0 0,0-1,0 1,0 0,1 0,-1 0,0 0,0 0,0 0,0 0,0 0,0 0,0 0,0 0,0 0,0 0,0 0,0 0,0 0,0 0,0 0,1 0,-1 0,0 0,0 0,0 0,0 0,0 0,0 0,0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291 199,'2'0,"-4"0,2 0,0 0,0 0,0 0,0 0,0 0,0 0,0 0,0 0,0 0,0 0,0 0,0 0,0 0,0 0,0 0,0 0,0 0,0 0,0 0,0 0,0 0,0 0,0 0,0 0,0 0,0 0,0 0,0 0,1 0,-1 0,0 0,0 0,0 1,0-1,0 0,0 0,0 0,0 0,0 0,0 0,0 0,0 0,0 0,0 0,0 0,0 0,0 0,0 0,0 0,0 0,0 0,0 0,0 0,0 0,1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348 469,'2'0,"-4"0,2 0,0 0,0 0,0 0,0 0,0 0,0 0,0 0,0 0,0 0,0 0,0 0,0 0,0 0,0 0,0 0,1 0,0 0,0-1,-1 1,1 0,0 0,0 0,0 0,0 0,0 0,0 0,0 0,0 0,-1 0,1 0,0 0,-1 0,1 0,-1 0,1 0,-1 0,0 0,0 0,0 0,1 0,-1 0,0 0,0 0,0 0,2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202 338,'2'0,"-4"0,2 0,0 0,0 0,0 0,0 0,1 0,-1 0,0 0,0 0,0 0,0 0,0 0,0-1,0 1,0 0,0 0,0 0,0 0,0 0,0 0,0 0,0 0,0 0,0 0,0 0,0 0,0 0,0 0,0 0,0 0,0 0,-1 1,1-1,-1 0,0 1,0-1,0 0,0 1,0-1,0 0,0 1,1-1,-1 0,0 0,1 0,0 1,-1-1,1 0,0 0,-1 0,1 0,0 0,0 0,0 0,0 0,-1 0,1 0,0 0,0 0,0 0,0 0,0 0,0 0,0 0,0 0,0 0,0 0,0 0,0 0,0 0,0 0,0 0,1 0,-1 0,1-1,-1 1,1 0,-1 0,1 0,0-1,-1 1,1 0,0 0,-1 0,0 0,1-1,-1 1,0 0,1 0,-1 0,0 0,0 0,0 0,1 0,-1 0,0 0,0 0,0 0,0 0,0 0,0 0,0 0,0 0,0 0,0 0,0 0,0 0,0 0,1 0,-1 0,0 1,0-1,-1 0,1 1,0-1,0 1,0-1,0 1,0-1,0 1,0 0,0-1,0 1,0-1,0 1,0 0,0-1,0 1,0-1,0 1,0-1,0 0,0 0,0 1,0-1,0 0,0 0,0 1,0-1,0 0,0 0,0 0,0 0,0 0,0 0,0 1,0-1,0 0,0 0,0 0,0 0,0 0,0 0,0 0,0 0,0 0,0 0,0 0,0 0,1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185 387,'2'0,"-4"0,2 0,0 0,0-1,0 1,0 0,0 0,0 0,0 0,0 0,0 0,0 0,0 0,0 0,0 0,0 0,0 0,0 0,0 0,0 0,1 1,-1-1,0 1,0 0,1-1,-1 1,0 0,1 0,-1 0,0 0,0 0,0 0,1 0,-1 0,0 0,0 0,0-1,0 1,0 0,0-1,0 1,0 0,0-1,0 1,0-1,0 0,0 0,0 1,0-1,0 0,0 0,0 0,0 0,0 0,0 0,0 0,0 0,0 0,0 0,0 0,0 0,0 0,0 0,0 0,1 0,-1-1,0 1,0-1,1 1,-1-1,0 1,1-1,-1 1,1-1,-1 1,1-1,-1 1,0-1,1 1,-1-1,1 1,-1 0,1 0,-1-1,1 1,-1 0,0 0,1 0,-1 0,1 0,-1 0,0 0,0 0,1 0,-1 0,0 0,1 0,-1 0,0 1,0-1,1 0,-1 0,0 1,0-1,0 0,0 0,0 1,0-1,0 1,-1-1,1 1,0-1,-1 0,0 1,1-1,-1 0,0 0,1 1,-1-1,0 0,1 0,-1 0,0 0,1 0,-1 0,1 0,-1 0,1 0,0 0,-1 0,1 0,0 0,0 0,0 0,-1-1,1 1,0 0,0 0,0 0,0 0,0 0,0 0,0 0,0 0,0 0,0 0,-1 0,1 0,1 0,-1-1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196 368,'2'0,"-4"0,2 0,0 0,0 0,0 0,0 0,0 0,0-1,0 1,0 0,0 0,0 0,0 0,0 0,0 0,-1 0,1 0,-1 0,1 1,-1-1,1 0,-1 0,0 0,1 0,-1 1,0-1,1 0,-1 0,0 0,1 0,0 0,-1 0,1 0,0 1,-1-1,1 0,0 0,-1 0,1 0,0 0,0 0,-1 0,1 0,0 0,0 0,0 0,0 0,0 0,0 0,0 0,0 0,0 0,0 0,-1 0,1 0,0 0,0 0,0 0,0 0,0 0,0 0,0 0,0 0,0 0,0 0,0 0,2-1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190 362,'2'0,"-4"0,2 0,0 0,0 0,0 0,0-1,0 1,0 0,0 0,0 0,0 0,0 0,0 0,1 0,-1 0,0 0,0 0,0 0,0 0,0 0,1 0,-1 0,1 0,-1 0,0 0,1 0,-1 0,0 0,1 0,-1 1,0-1,1 0,-1 0,0 0,1 0,-1 0,0 0,1 0,-1 0,0 1,0-1,1 0,-1 0,0 0,1 0,-1 0,0 0,0 0,0 0,0 0,0 0,1 1,-1-1,0 0,0 0,0 0,0 0,0 0,0 0,1 0,-1 0,0 0,0 0,0 0,0 0,0 0,0 0,0 0,0 0,0 0,0 1,0-1,0 0,0 0,0 1,0-1,-1 1,1-1,0 0,-1 1,1-1,0 1,0-1,-1 0,1 0,0 1,0-1,0 0,-1 0,1 0,0 0,0 1,0-1,0 0,0 0,0 0,0 0,0 0,0 0,0 0,0 0,0 0,0 0,-1 0,1 0,0 0,0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110 347,'2'0,"-4"0,2 0,0 0,0 0,0 0,0 0,0 0,0 0,0 0,0 0,0 0,0 0,0 0,0 0,0 0,0 0,0 0,0 0,0 0,0 0,0 0,0 0,0 0,0 0,0 0,0 0,0 0,0 0,1 0,-1 0,0 1,1-1,-1 0,0 0,0 0,1 1,-1-1,0 1,1-1,-1 0,1 1,-1-1,0 1,1-1,-1 0,0 0,0 1,1-1,-1 0,0 0,0 0,0 1,1-1,-1 0,0 0,0 0,0 0,0 0,0 0,0 0,0 1,0-1,0 0,0 0,0 0,0 0,1 0,-1 0,0 0,0 0,0 0,0 0,0 0,0 0,0 0,0 0,0 0,0 0,0-1,0 1,0 0,0-1,0 1,0 0,0-1,0 1,0 0,0-1,0 1,0 0,-1 0,1-1,0 1,0 0,0 0,0 0,0 0,0-1,0 1,0 0,0 0,0 0,0 0,0 0,0 0,0 0,0 0,0 0,0 0,-1 0,1 0,-1 0,1 0,-1 0,1 1,-1-1,0 0,1 0,-1 0,1 1,-1-1,1 0,-1 0,1 0,0 1,-1-1,1 0,-1 0,1 0,0 0,0 0,-1 0,1 0,0 0,0 0,0 0,0 0,0 1,0-1,0 0,0 0,0 0,0 0,0 0,-1 0,1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56 383,'0'-1,"0"1,0 0,0 0,0-1,0 1,0 0,0 0,0-1,0 1,0 0,0 0,0-1,0 1,0 0,1 0,-1 0,0 0,0 0,0-1,-1 1,1 0,0 0,0 0,0 0,0 0,0 0,0 0,-1 0,1 0,0 0,-1 0,1 0,-1 0,1 0,-1 1,1-1,-1 0,1 0,-1 0,1 1,-1-1,1 0,0 0,-1 0,1 1,0-1,0 0,-1 0,1 0,0 1,0-1,-1 0,1 0,0 1,0-1,-1 0,1 0,0 1,0-1,0 0,0 1,0-1,0 0,-1 1,1-1,0 0,0 0,0 1,0 0,0-1,0 0,0 0,0 1,0-1,1 0,-1 0,0 0,0 1,0-1,0 0,0 0,0 0,0 0,0 0,1 0,-1 0,0 0,1 0,-1 0,1 0,-1 0,1 0,0-1,-1 1,1-1,-1 1,1-1,-1 1,1-1,-1 1,1 0,-1-1,1 1,-1-1,0 1,0 0,1-1,-1 1,0 0,0 0,0 0,0 0,0 0,0-1,0 1,0 0,0 0,0 0,1 0,-1 0,0 0,0 0,0 0,0 0,0 0,0 0,0 0,0 0,1 1,-1-1,0 0,0 1,0-1,0 0,0 1,0-1,1 1,-1-1,0 0,0 1,0-1,0 0,1 1,-1-1,0 1,0-1,1 0,-1 1,0-1,0 0,0 0,0 0,1 1,-1-1,0 0,0 0,0 0,0 0,0 0,1 1,-1-1,0 0,0 0,0 0,0 0,0 0,0 0,0 0,1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42 366,'2'0,"-4"0,2 0,0 0,0 0,0 0,0 0,0 0,0 0,0 0,0 0,0 0,0 0,0 0,0 0,1 0,0 0,0 0,0 0,0 0,1 0,-1 0,0 0,1 0,-1 0,0 0,2-1,-2 1,0 0,0 0,0 0,-1 0,1 0,0 0,-1 0,1 0,-1 0,0 0,1 0,-1 0,0 0,1 0,-1 0,0 0,0 0,0 0,0 0,0 0,1 0,-1 0,0 0,0 0,0 0,0 0,0 0,1-1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69 357,'2'0,"-4"0,2 0,0 0,0 0,0 0,0 0,0 0,0 0,0 0,0 0,0 0,0 0,0 0,1 0,-1 0,1 0,0 1,0-1,-1 1,1-1,-1 0,1 1,-1-1,0 0,0 0,1 0,-1 1,0-1,0 0,0 0,0 0,1 0,-1 0,0 0,0 1,0-1,0 0,0 0,-1 1,1-1,0 1,-1-1,1 0,-1 1,1-1,-1 1,0-1,0 1,1-1,-1 0,1 1,-1-1,1 0,0 0,-1 0,1 1,0-1,-1 0,1 0,0 0,0 0,0 0,0 0,0 0,-1 0,1 0,0 1,0-1,0 0,0 0,0 0,0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65 481,'2'0,"-4"0,2 0,0 0,0 0,0 0,0-1,0 1,0 0,0 0,0 0,0 0,0 0,0 0,0 0,0 0,0 0,0 0,0 0,0 1,0-1,0 1,0 0,0 0,0 0,0 0,0 0,0 0,0 1,0-1,0 0,0 0,0 0,0 0,0-1,1 1,-1 0,0-1,0 1,0-1,0 0,0 1,0-1,0 0,0 0,0 1,0-1,0 0,0 0,0 0,0 0,0 0,0 0,0 0,0 0,1-1,-1 0,1 1,-1-1,1 1,0-1,-1 0,1 1,0 0,-1-1,1 1,-1 0,1-1,0 1,-1 0,1 0,-1 0,0 0,1 0,-1 0,0 0,1 0,-1 0,0 0,1 0,-1 0,0 0,1 0,-1 1,0-1,0 0,1 1,-1-1,0 0,0 0,0 1,0-1,0 1,0-1,0 0,-1 1,1 0,0-1,-1 0,1 1,-1-1,0 1,0-1,0 0,1 0,-1 1,1-1,-1 0,1 0,-1 0,1 0,0 0,-1 0,1 0,0 0,-1 0,1 0,0 0,0 0,-1 0,1 0,0 0,0 0,0 0,-1 0,1 0,0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103 497,'2'0,"-4"0,2 0,1 0,-1 0,0 0,1 0,-1-1,1 1,0 0,-1 0,1 0,0 0,-1-1,1 1,-1 0,0 0,1 0,-1 0,0 0,0 0,1 0,-1 0,0 0,0 0,1-1,-1 1,2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390 466,'2'0,"-4"0,2 0,0 0,0 0,0 0,0 0,0 0,0 0,0 0,0 0,0 0,0 0,0 0,0 0,0 0,0 0,0 0,0 0,0 0,0 0,0 0,0 0,0 0,1 0,-1 0,0 0,0 0,0 0,0 0,0 0,0 0,0 0,0 0,0 0,0 0,0 0,0 0,0 0,0 0,0 0,0 0,0 0,0-1,-1 1,1 0,0 0,0 0,0-1,0 1,0 0,0 0,0-1,0 1,0 0,0 0,0-1,0 1,0 0,0-1,0 1,0 0,0 0,0-1,0 1,0 0,0-1,0 1,0 0,0-1,0 1,1 0,-1-1,0 1,0 0,0-1,0 1,1 0,-1 0,0-1,0 1,1 0,-1-1,0 1,0 0,1 0,-1 0,0-1,0 1,0 0,1 0,-1 0,0 0,0 0,0 0,0 0,0-1,1 1,-1 0,0 0,0 0,0 0,1 0,-1 0,0 0,0 0,1 1,-1-1,1 0,-1 0,0 0,0 0,0 1,1-1,-1 0,0 0,0 1,1-1,-1 0,0 1,0-1,0 0,0 0,0 1,0-1,1 0,-1 1,0-1,0 1,0-1,0 1,0-1,0 1,-1-1,1 1,0-1,0 1,0-1,0 1,0-1,0 1,-1-1,1 1,0 0,0-1,0 1,0-1,-1 0,1 1,0-1,0 0,0 1,-1-1,1 1,0-1,0 1,-1-1,1 0,0 1,0-1,-1 0,1 1,0-1,0 0,0 1,-1-1,1 1,0-1,-1 0,1 0,0 1,0-1,-1 0,1 0,0 1,0-1,0 0,-1 0,1 0,0 1,0-1,0 0,-1 0,1 0,0 1,0-1,0 0,0 0,-1 0,1 0,0 0,0 0,0 0,0 0,0 1,0-1,0 0,0 0,0 0,0 0,0 0,0 0,0 0,0 0,0 0,0 0,0 0,-1 0,1 0,0 0,0 0,0 0,0 0,0 0,0 0,0 0,0 0,0 0,0 0,0 0,0 0,0 0,0 0,0 0,0 0,0 0,0 0,0 0,0 0,0 0,0 0,0 0,0 0,0 0,0 0,0 0,1 0,-1 0,0-1,0 1,0 0,1 0,-1 0,0-1,0 1,0 0,0 0,1-1,-1 1,0 0,0-1,0 1,1-1,-1 1,1-1,-1 1,0-1,0 1,1 0,-1-1,0 1,1-1,-1 1,0-1,0 1,1-1,-1 1,0-1,1 1,-1 0,0-1,0 1,1-1,-1 1,0 0,0 0,0-1,1 1,-1 0,0 0,0 0,0-1,0 1,0 0,1 0,-1 0,0-1,0 1,0 0,0 0,1 0,-1 0,0-1,0 1,0 0,0 0,0 0,1 0,-1 0,0-1,0 1,0 0,0 0,0 0,0 0,0 0,1 0,-1 0,0-1,0 1,0 0,0 0,0 0,0 0,1 0,-1-1,0 1,0 0,0 0,0 0,0 0,0-1,1 1,-1 0,0 0,0 0,0 0,0 0,0-1,0 1,0 0,0 0,1 0,-1 0,0 0,0 0,0 0,0-1,0 1,0 0,0 0,0 0,0 0,0 0,0 0,0 0,0 0,0 0,0 0,0 0,0-1,0 1,0 0,0 1,0-1,-1 0,1 1,0-1,-1 0,1 0,0 0,-1 1,1-1,0 0,0 1,-1-1,1 0,0 1,-1-1,1 0,0 1,-1-1,1 1,0 0,-1-1,1 0,0 0,0 1,0-1,0 0,-1 1,1-1,0 0,0 1,0-1,0 0,0 1,0-1,0 1,-1-1,1 1,0-1,0 1,0-1,0 0,0 1,0-1,0 0,0 1,0-1,0 0,0 1,0-1,0 1,0-1,0 0,0 0,1 1,-1-1,0 0,0 1,0-1,0 0,0 0,0 1,1-1,-1 0,0 1,0-1,0 0,0 0,0 1,1-1,-1 0,0 0,0 1,0-1,0 0,0 0,1 0,-1 1,0-1,0 0,0 0,0 0,0 0,0 0,1 1,-1-1,0 0,0 0,0 0,1 0,-1 1,0-1,1 0,-1 0,0 0,0 1,0-1,1 0,-1 0,0 0,1 0,-1 0,0 0,1 0,0 0,-1 1,0-1,0 0,0 0,1 0,-1 0,0 0,0 0,0 0,0 0,0-1,2 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138 488,'2'0,"-4"0,2 0,-1 0,1 0,0 0,-1 0,1 0,0 0,-1 0,0 0,1 0,-1 0,0 0,0 0,1 1,-1-1,0 0,1 1,-1-1,0 0,1 1,-1-1,1 1,-1-1,0 1,1 0,0-1,-1 1,1-1,0 0,0 1,0-1,0 1,0-1,0 0,0 1,0-1,0 0,0 1,0-1,0 0,0 1,1-1,-1 0,0 0,0 0,0 0,0 0,1 0,0 0,-1 0,0 0,1 0,-1 0,1-1,-1 1,1-1,0 1,-1-1,1 1,-1-1,1 0,-1 1,1-1,-1 1,1-1,-1 1,0-1,0 1,0 0,1 0,-1 0,0-1,0 1,0 0,0 0,0 0,0 0,0 0,0 0,0 0,0 0,0 0,0 0,0 0,0 0,0 1,0-1,0 1,1-1,-1 1,0 0,0-1,0 1,0 0,0-1,0 1,0-1,1 1,-1-1,0 1,0-1,0 1,0-1,0 0,1 0,-1 0,0 1,0-1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122 478,'2'0,"-4"0,2 0,0 0,0 0,0-1,0 1,0 0,0 0,0 0,0 0,0 0,-1 0,1 0,1 0,-1 0,1 0,-1 0,1-1,0 1,0 0,0 0,0 0,1 0,-1-1,0 1,1 0,-1 0,0 0,-1 0,1 0,0 0,-1 0,1 0,-1 0,0 0,1 0,-1 0,0 0,0 0,0 0,1 0,-1 0,0 0,0 0,0-1,0 1,0 0,0 0,0 0,0 0,0-1,0 1,0-1,0 1,0 0,-1-1,1 1,0 0,0 0,0-1,0 1,0 0,0 0,0 0,0 0,0 0,0 0,0 0,0-1,0 1,0 0,0 0,0 0,0 0,0 0,1 0,-1 0,0 0,0 0,0 0,1 0,-1 1,0-1,0 0,0 0,0 0,0 0,0 0,0 1,0-1,0 0,0 1,0-1,-1 0,1 1,-1-1,0 1,1-1,-1 0,0 1,1-1,-1 0,0 1,1-1,-1 0,0 1,0-1,-2 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50 471,'2'0,"-4"0,2 0,0 0,0 0,0 0,0 0,0 0,0 0,0 0,0 0,0 0,0 0,1 0,0 0,0 0,0-1,0 1,0 0,0 0,1 0,0-1,-1 1,1 0,-1 0,0 0,0 0,0 0,-1 0,1 0,-1 0,1-1,-1 1,1 0,-1 0,0 0,1 0,-1 0,0 0,0 0,1 0,-1 0,0 0,0 0,1 0,-1 0,0 0,0 0,0 0,0 0,0 0,0 0,0 0,1 0,-1 0,0 0,0 0,0 0,0 0,0 0,0 0,0 0,0 0,0 0,0 0,0 0,0 0,0 0,0 0,0 0,0 0,0 0,0 0,0 0,0-1,0 1,0 0,0 0,0 0,0 0,0 0,0 0,0 0,0-1,0 1,0 0,0 0,0 0,0 0,0 0,0 0,0 0,0 0,0 0,0 0,0 0,0 0,0 0,0 0,0 0,0 0,0 0,0-1,0 1,0 0,0 0,0 0,0 0,0 0,0 0,0 0,0 0,0 0,0 0,0 0,0 0,0 0,0 0,-1 0,1-1,0 1,0 0,0 0,0 0,0 0,-1 0,1 0,0 0,0 0,0-1,0 1,0 0,0 0,0 0,0 0,-1 0,1 0,0 0,0 0,0 0,0 0,0 0,0 0,0 0,0 0,0 0,0 0,0 0,0 0,0 0,0 0,0 0,0 0,1 0,-1 0,1 1,-1-1,0 0,1 0,-1 0,0 1,1-1,-1 0,0 0,0 0,0 0,1 1,-1-1,0 0,0 0,0 0,1 0,-1 0,0 0,0 1,0-1,0 0,0 0,0 0,0 0,0 0,0 1,-1-1,1 0,0 0,0 1,-1-1,1 0,0 0,0 1,0-1,-1 0,1 0,0 0,0 0,0 0,0 1,0-1,0 0,-1 0,1 0,0 0,0 0,0 0,0 0,0 0,0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113 349,'2'0,"-4"0,2 0,0 0,0 0,0 0,0 0,0 0,0 0,0 0,0 0,0 0,0 0,0 0,0 0,0 0,0 0,0 0,0 0,0 0,0 0,0 0,0 0,0 0,1-1,-1 1,0 0,0 0,0 0,0 0,0 0,0 0,0 0,0 0,0 0,0 0,0 0,0 0,0 0,0 0,0 0,0 0,0 0,0 0,0 0,0 0,0 0,0 0,0 0,0 0,0 0,0 0,-1 0,1 0,0 0,0 0,0 0,0 0,0 0,0 0,0 0,0 0,-1 0,1 0,0 0,0 0,0 0,0 0,0 0,0 0,0 0,0 0,0-1,0 1,0 0,0 0,0 0,0 0,0 0,0 0,-1 0,1 0,0 0,0 0,0 0,0 0,0 0,0 0,0 0,0 0,0 0,0 0,0 0,0 0,0 0,0 0,0 0,0 0,0 0,0 0,0 0,0 0,0 0,0 0,0 0,0 0,0 0,0 0,0 0,0 0,0 0,0 0,0 0,0 0,0 0,0 0,0 0,0 0,0 0,0 0,0 0,0 0,1 0,-1 0,0 0,0 0,1 0,-1-1,0 1,0 0,1 0,-1 0,0 0,1 0,-1 0,0 0,0 0,1 0,-1 0,0 0,1 0,-1 0,1 0,-1 0,0 0,1 0,-1 0,0 0,1 0,-1 0,1-1,-1 1,0 0,1 0,-1 0,0 0,1 0,-1 0,0 0,1 0,-1 0,0 0,1 0,-1 0,0 0,1 0,-1-1,0 1,1 0,-1 0,0 0,1 0,-1 0,1 0,-1 0,0 0,1 0,-1 0,1 0,-1 0,1-1,-1 1,1 0,-1 0,0 0,1 0,-1 0,1 0,-1 0,0 0,1 0,-1 0,0 0,1 0,-1 0,1-1,-1 1,1 0,-1 0,1 0,-1 0,1 0,-1 0,0 0,1 0,-1 0,1 0,-1 0,0 0,1 0,0 0,-1-1,0 1,1 0,-1 0,1 0,-1 0,0 0,1 0,-1 0,1 0,0 0,0 0,-1-1,1 1,-1 0,1 0,0 0,-1 0,0 0,1 0,-1 0,0 0,1 0,0 0,-1-1,0 1,1 0,-1 0,1 0,-1 0,1 0,-1 0,1 0,-1 0,1 0,-1 0,0 0,1 0,-1 0,1 0,-1 0,0 0,1-1,-1 1,1 0,-1 0,1 0,-1 0,1 0,-1 0,0 0,1 0,-1 0,0 0,1 0,0 0,-1 0,0 0,1 0,-1 0,1 0,-1 0,0 0,1 0,-1-1,0 1,1 0,-1 0,1 0,0 0,-1 0,0 0,1 0,-1 0,1 0,-1 0,0 0,1 0,-1 0,1 0,-1 0,1 0,-1 0,1 0,0-1,-1 1,1 0,-1 0,1 0,-1 0,1 0,-1 0,1 0,-1 0,1 0,0 0,-1 0,0 0,1-1,-1 1,0 0,1 0,-1 0,1 0,-1 0,1 0,-1 0,0 0,1 0,-1 0,0 0,0 0,0 0,0 0,0 0,0 0,0 0,1 0,-1 0,0 0,0 0,0 0,0 0,0 0,0 0,0 0,0 0,0 0,0 0,0 0,0 0,1 0,-1 0,0 0,0 0,0 0,0 0,0 0,0 0,0 0,1 0,-1 0,0 0,0 0,0 0,1 0,-1 0,0 0,0 0,0 0,1 0,-1 0,0 0,0 0,1 0,-1 0,0 0,0 0,0 0,0 0,1 0,-1 0,0 0,0 0,0 0,0 0,0 0,0 0,1 0,-1 0,0 0,0 0,0 0,0 0,0 0,0 0,0 0,0 0,0 1,0-1,0 0,0 0,0 0,0 0,0 0,0 0,0 0,0 0,0 0,0 0,0 0,0 0,0 0,0 0,0 0,0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192 331,'2'0,"-4"0,2 0,0 0,0 0,0 0,0 0,0 0,0 0,0 0,0 0,0 0,0 0,0 0,0 0,-1-1,1 1,0 0,0 0,0 0,0 0,0 0,0 0,0 0,0 0,0 0,0 0,0 0,0 0,0 0,0 0,0 0,0-1,0 1,0 0,0 0,0 0,0 0,0 0,0 0,0 0,0 0,0 0,0 0,0 0,0 0,0 0,0 0,0 0,0 0,0-1,0 1,0 0,0 0,0 0,0 0,0 0,-1 0,1 0,0 0,0 0,0 0,0 0,0 0,0 0,0 0,0 0,0 0,0 0,0 0,0 0,0 0,0 0,0 0,0 0,0 0,0 0,0 0,0 0,1 0,-1 0,0 1,1-1,-1 0,0 0,0 0,0 0,1 1,-1-1,0 0,0 0,1 0,-1 0,0 1,0-1,0 0,1 0,-1 0,0 0,0 0,0 1,1-1,-1 0,0 0,0 0,0 0,1 0,-1 1,0-1,0 0,0 0,1 0,-1 0,0 0,0 1,0-1,0 0,1 0,-1 0,0 0,0 0,0 0,0 0,0 0,1 1,-1-1,0 0,0 0,0 0,0 0,0 0,0 0,0 0,0 0,0 0,0 0,0 0,0 0,0 0,0 0,0 0,0 0,1 1,-1-1,0 0,0 0,-1 0,1 0,0 0,0 0,0 0,0 0,0 1,-1-1,1 1,-1-1,1 1,-1-1,1 1,-1-1,0 1,1-1,-1 1,0-1,1 1,-1-1,1 0,-1 1,1-1,0 0,-1 1,1-1,0 0,0 0,0 0,-1 0,1 1,0-1,0 0,0 0,-1 0,1 0,0 0,0 0,0 0,0 1,0-1,0 0,-1 0,1 0,0 0,0 0,0 0,0 0,0 0,0 0,0 0,0 0,0 0,0 0,0 0,0 0,0 0,-1 0,1 0,0 0,0 0,0 0,0 0,0 0,0 0,0 0,0 1,0-1,0 0,0 0,0 0,0 0,0 0,0 0,0 0,0 0,0 0,0 0,0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131 301,'2'0,"-4"0,3 0,-1 0,0 0,0 0,0 0,0 0,0 0,0 0,0 0,0 0,0 0,0 0,0 0,0 0,0 0,0 1,0 0,0 0,0-1,1 1,-1 1,0-1,0 0,0 0,0 0,0 0,0 1,1-1,-1 0,0 0,0-1,0 1,0 0,0 0,0-1,0 1,0-1,0 0,0 1,0-1,0 0,0 0,0 1,0-1,0 0,0 0,0 0,0 0,0 0,0 0,0 0,1 0,-1 0,0 0,0 0,0 0,0 0,1-1,0 1,-1 0,1-1,-1 1,1 0,-1 0,1-1,-1 1,1 0,-1 0,0 0,1-1,-1 1,0 0,1 0,-1 0,0 0,1 0,-1 0,0 0,1 0,-1 0,0 0,1 0,-1 0,0 1,1-1,-1 0,0 0,0 0,1 1,-1-1,0 0,0 1,0-1,0 0,0 1,0-1,0 0,-1 0,1 1,0-1,0 0,0 0,-1 1,1-1,-1 0,1 0,-1 1,0-1,0 0,0 0,1 0,0 0,-1 0,1 0,0 0,-1 0,1 0,-1 0,1 0,0 0,0 0,0 0,-1 0,1 0,0 0,0 0,0 0,0 0,0 0,0 0,0 0,0 0,0 0,0 0,0 0,0 0,0-1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162 318,'2'0,"-4"0,2 0,0 0,0 0,0 0,0 0,0 0,0 0,0 0,0 0,0 0,0 0,0 0,0 0,0 0,0 0,0 0,0 0,1 0,-1 0,1 0,-1 0,1-1,0 1,0 0,-1 0,2 0,-2 0,1 0,-1 0,1 0,-1 0,0 0,1 0,-1-1,0 1,0 0,0 0,1 0,-1 0,0 0,0 0,0 0,0 0,0 0,0 0,0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193 306,'0'-1,"0"1,0 0,0 0,0 0,0 0,0 0,0 0,-1 0,1 0,0-1,0 1,0 0,-1 0,1 0,-1 1,1-1,-1 0,0 0,1 1,-1-1,1 0,-1 1,1-1,-1 1,1-1,-1 1,1-1,0 1,-1-1,1 1,0-1,0 1,-1-1,1 1,0-1,0 1,0-1,0 0,0 0,0 1,0-1,0 0,0 0,0 1,0-1,0 0,0 0,0 0,1 0,-1 0,0 1,0-1,0 0,0 0,1 0,-1 0,0 0,1 0,-1 0,1 0,-1 0,1-1,-1 1,0 0,0 0,1-1,-1 1,1-1,0 0,-1 0,1 0,-1 1,0-1,0 1,0 0,0 0,0-1,1 1,-1 0,0 0,0-1,0 1,0 0,0 0,0 0,0 0,0 0,0 0,0 0,0 0,0 0,0 0,0 0,0 0,0 0,0 0,0 0,1 2,-1-2,0 1,0 0,0 0,0 0,0-1,0 1,0 0,1 0,-1 0,0-1,0 1,0-1,1 0,-1 1,0-1,0 0,0 0,0 1,0-1,0 0,0 0,0 0,1 0,-1 0,0 0,0 1,0-1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191 293,'2'0,"-4"0,2 0,0 0,0 0,0 0,0 0,0 0,0 0,0 0,0 0,0 0,0 0,0 0,0 0,0 0,0 0,0 0,0 0,0 0,-1 0,0 0,0 0,0 0,0 0,0 0,0 0,0 0,0 0,-1 0,2 0,-1 0,1 0,-1 0,1 0,0 0,-1 0,1 0,0 0,-1 0,1-1,0 1,0 0,0 0,0 0,-1 0,1 0,0 0,0 0,0 0,0 0,0 0,0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190 285,'2'0,"-4"1,2-1,0 0,0 0,1 1,0 0,-1-1,0 0,0 0,0 1,1-1,-1 0,0 0,0 0,0 0,1 1,-1-1,0 0,0 0,0 0,0 0,0 0,0 0,0 0,0 0,0 0,0 1,0-1,0 0,0 0,-1 0,1 0,0 0,-1 1,1-1,-1 0,1 0,0 0,-1 0,1 0,-1 0,1 1,-1-1,1 0,0 0,-1 0,1 0,0 0,-1 0,0 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437 446,'2'0,"-4"0,2 0,0 0,0 0,0 0,0 0,0 0,0 0,0 0,0 0,0 0,0 0,0 0,0 0,0 0,0 0,0 0,0 0,-1 1,1-1,0 1,-1-1,1 1,-1 0,1 0,-1 0,0 0,1-1,-1 1,1-1,0 1,-1 0,1 0,-1-1,1 2,-1-2,1 1,0 0,-1-1,1 1,0 0,0-1,0 1,-1-1,1 1,0 0,0-1,0 1,0 0,0-1,0 1,0 0,-1-1,1 1,0-1,0 1,0 0,0-1,0 1,0-1,0 1,0-1,0 1,0-1,0 1,0-1,0 0,0 1,0-1,0 0,0 1,0-1,0 0,0 1,0-1,0 0,0 1,0-1,0 1,0-1,1 0,-1 1,0-1,0 0,0 1,0-1,0 0,1 1,-1-1,0 0,0 1,0-1,0 0,1 0,-1 1,0-1,0 0,0 0,1 1,-1-1,0 0,0 0,1 1,-1-1,0 0,1 0,-1 0,0 1,0-1,0 0,1 0,-1 0,0 0,1 1,-1-1,0 0,1 0,0 0,0 0,-1 0,1 0,-1 0,1 0,-1-1,2 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137 287,'2'0,"-4"0,2 0,0 0,0 0,0 0,0 0,0 0,0 0,0 0,0 0,0 0,0 0,0 0,0 0,0 0,0 0,0 0,0 0,0 0,0 0,0 0,0 0,0 0,1 0,-1 0,0 0,0 0,0 0,0 0,0 0,0 0,1 0,-1 0,0 0,0 0,0 0,0 0,0 0,0 0,0 0,0 0,0 0,0 0,0 0,0 0,0 0,0 0,0 0,0 0,0 0,1 0,-1 0,0 0,0 0,0 0,0 0,0 0,-1 0,1 0,-1 0,0 0,0 0,0 0,0 0,0 1,0-1,0 0,0 0,0 0,1 0,-1 0,0 0,1 0,-1 0,1 0,-1 0,1 0,-1 0,1 0,0 0,0 0,-1 0,1 0,0 0,0 0,0 0,0 0,0 0,0 0,-1 0,1 0,0 0,0 0,0 0,0 0,0 0,0 0,0 0,0 0,0 0,0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143 279,'2'0,"-4"0,2 0,0 0,0 0,0 0,0 0,0 0,0 0,0 0,0 0,0 0,0 0,0 0,0 0,0 0,0 0,0 0,0 0,0 0,0 0,0 0,0 0,0 0,0 0,0 0,0 0,0 0,0 0,0 0,0 0,0 0,0 0,0 0,0 0,0 0,0 0,0 0,0 0,1 1,-1-1,1 1,-1-1,0 0,1 1,-1-1,1 0,-1 1,1-1,-1 0,0 1,1-1,-1 0,0 0,0 1,1-1,-1 0,0 0,0 0,0 0,0 0,1 1,-1-1,0 0,0 0,0 0,0 1,0-1,0 0,-1 0,1 1,0-1,-1 1,1-1,-1 1,0-1,0 1,0-1,0 1,0-1,1 1,-1-1,0 0,1 1,-1-1,1 0,0 0,-1 0,1 1,0-1,0 0,-1 0,1 0,0 0,0 0,0 0,0 0,0 0,0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628 196,'2'0,"-4"0,2 0,0 0,0 0,0 0,0 0,-1 0,1 0,0 0,0 0,0 0,0-1,0 1,0 0,0 0,0 0,0 0,0 0,-1 0,1 0,0 1,0-1,0 0,0 0,0 0,0 0,0 0,0 0,0 0,0-1,0 1,0 0,0 0,0 0,0 0,0 0,0 0,0 0,0 0,0 0,0 0,0 0,0 0,0 0,0 0,0 0,0 0,0 0,1 0,-1 0,0 0,1 0,-1 0,0 0,0 0,1 0,-1 0,0 0,0 0,1 0,-1 0,0 0,0 0,1 0,-1 0,0 0,0 0,0 0,1 0,-1 0,0 0,0 0,1 0,-1 0,0 0,0 0,0 0,0 0,1 0,-1 0,0 0,1 0,-1 0,0 0,0 0,1 0,-1 0,0 0,1 0,-1 0,0 0,1 0,-1 0,0 0,1 0,-1 0,0 0,0 0,0 0,0 0,0 0,1 0,-1 0,0 0,0 0,0 0,0 0,0 0,1 0,-1 0,0 0,0 0,0 0,0 0,0 0,0 0,0 0,0 0,0 0,0 0,0 0,0 0,0 0,0 0,0 0,0 0,1 0,-1 0,0 0,0 0,0 0,0 0,0 0,0 0,0 0,0 0,0 0,0 0,0-1,0 1,0 0,0 0,0 0,0 0,0 0,0 0,0 0,0 0,0 0,0 0,0 0,0 0,0 0,0 0,0-1,0 1,0 0,0 0,0 0,0 0,0 0,0 0,0-1,0 1,0 0,0 0,0 0,0 0,0 0,0 0,0 0,0 0,0 0,0 0,0 0,0-1,0 1,0 0,0 0,0 0,0 0,0 0,0 0,0 0,0 0,0 0,0 0,-1 0,1-1,0 1,0 0,0 0,0 0,0 0,0 0,0 0,0 0,0 0,0 0,0 0,0 0,0 0,0 0,0 0,0-1,0 1,0 0,0 0,0 0,-1 0,1 0,0 0,0 0,0 0,0 0,0 0,0 0,0 0,0 0,0 0,0 0,0 0,0 0,0 0,0 0,0 0,0 0,0 0,0 0,0 0,0 0,0 0,0 0,0 0,0 0,0 0,0 0,0 0,0 0,0 0,0 0,0 0,0 0,0 0,0 0,0 0,0 0,0-1,0 1,0 0,0 0,0 0,0 0,0 0,0 0,0 0,0 0,0 0,0 0,0 0,0 0,0 0,0 0,0 0,0 0,0 0,0 0,0 0,0 0,0 0,0 0,0 0,0 0,0 0,0 0,0 0,0 0,0 0,0 0,0 0,0 0,0 0,0 0,0 0,0 0,0 0,0 0,0 0,0 0,0 0,0 1,0-1,0 0,0 0,1 0,-1 0,0 0,0 1,0-1,0 0,0 0,0 0,0 0,0 0,0 0,0 0,1 1,-1-1,0 0,0 0,0 0,0 0,0 0,0 0,0 0,0 0,0 0,0 1,0-1,0 0,0 0,0 0,0 0,0 0,0 0,0 0,0 0,0 1,0-1,0 0,0 0,0 1,0-1,0 0,0 1,-1-1,1 0,0 0,0 1,0-1,0 0,-1 1,1-1,0 0,0 0,0 1,0-1,-1 0,1 0,0 1,0-1,0 0,0 0,-1 0,1 1,0-1,0 0,0 0,0 0,0 0,0 0,-1 0,1 0,0 0,0 1,0-1,0 0,0 0,0 0,0 0,0 0,0 0,0 0,0 0,0 0,0 0,0 0,0 0,0 0,0 0,0 0,0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762 197,'2'0,"-4"0,2 0,0 0,0 0,0 0,0 0,0 0,0 0,0 0,0 0,0 0,0 0,0 0,0 0,0 0,0 0,0 0,0 0,0 0,0 0,0 0,0 0,0 0,0 0,0 0,0 0,0 0,0 0,0 0,0 0,0 0,0 0,0 0,0 0,0 0,0 0,0 0,0 0,0 0,0 0,0 0,0 0,0 0,0 0,0 0,0 0,0 0,0 0,0 0,0 0,0 0,1 0,-1 0,0 0,0 0,1 0,-1 0,0 0,1 0,-1 0,0 0,1 0,-1 0,0 0,1 0,-1 0,0 0,0 0,2 0,-2 0,0 0,1 0,-1 0,0 0,1 0,-1 0,0 0,0 0,1 0,-1 0,1 0,-1 0,0 0,1 0,-1 0,0 0,0 0,1 0,-1 0,0 0,0 0,0 0,1 0,-1 0,0 0,0 0,0 0,0 0,0 0,0 0,1 0,-1 0,0 0,0 0,0 0,0 0,0 0,0 0,0 0,0 0,1 0,-1 0,0 0,0 0,0 0,0 0,0 0,0 0,0 0,0 0,0 0,0 0,0 0,0 0,0-1,0 1,0 0,0-1,0 1,-1 0,1-1,0 1,0 0,0-1,0 1,0 0,-1 0,1 0,0-1,0 1,0 0,0 0,0 0,0 0,0 0,0 0,0 0,0 0,0 0,0 0,0 0,0 0,0 0,0 0,0 0,0 0,0 0,0 0,0 0,0 1,1-1,-1 0,0 0,0 1,0-1,0 0,0 0,1 1,-1-1,0 0,0 0,0 0,0 0,0 0,0 0,0 1,0-1,0 0,0 0,0 0,0 0,0 0,0 0,0 1,0-1,0 0,-1 0,1 0,0 0,0 1,-1-1,1 0,0 0,0 0,-1 0,1 1,0-1,0 0,-1 0,1 0,0 0,0 0,-1 0,1 0,0 0,0 0,0 1,0-1,0 0,0 0,0 0,-1 0,1 0,0 0,0 0,0 0,0 0,0 0,0 0,0 0,0 0,0 0,0 0,0 0,0 0,0 0,0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480 214,'2'0,"-4"0,2 0,0 0,0 0,0 0,0 0,0 0,0 0,0 0,0 0,0 0,0 0,0 0,0 0,0 0,0 0,0 0,0 0,0 0,0 0,0 0,0 0,0 0,0 0,0 0,1 0,-1 0,0 0,0 0,1 0,-1 0,1 0,-1 0,1 0,-1 0,1 0,-1 0,1 0,-1 0,1 0,0 0,-1 0,1 0,-1 0,1 0,0 0,-1 0,1 0,0 0,-1 0,0 0,1 0,-1 0,1 0,-1 0,0 0,0 0,1 0,-1 0,0 0,1 0,-1 0,0 0,0 0,0 0,0 1,1-1,-1 0,0 0,0 0,0 0,0 0,0 0,1 0,-1 0,0 0,0 0,0 0,0 0,0 0,0 0,0 0,0 0,0 0,0 0,0 0,0 0,0 0,0 0,0 0,1 0,-1 0,0 0,0 0,0 0,0 0,0-1,0 1,0 0,0 0,0 0,0 0,0 0,0 0,0 0,0 0,0-1,0 1,0 0,0 0,0 0,-1-1,1 1,0 0,0 0,0 0,0 0,0 0,0-1,0 1,0 0,0 0,0 0,0 0,0 0,0 0,0 0,0 0,0 0,0 0,0 0,0 0,0 0,0 0,0 0,0 0,0 0,0 0,0 0,0 0,0 0,0 0,0 0,0 0,0 0,0 0,0 1,0-1,0 0,0 0,0 0,0 0,0 0,0 0,1 1,-1-1,0 0,0 0,0 0,0 0,0 0,0 1,0-1,-1 0,1 0,0 1,-1-1,1 0,0 1,-1-1,1 0,-1 1,1-1,0 0,-1 0,1 0,0 0,0 0,0 0,0 1,0-1,-1 0,1 0,0 0,0 0,0 0,0 0,0 0,0 0,0 0,0 0,0 0,0 0,0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432 196,'2'0,"-4"0,2 0,0 0,0 0,0 0,0 0,0 0,0 0,0 0,0 0,0 0,0 0,0 0,0 0,0 0,0 0,0 0,0 0,0 0,0 0,0 0,0 0,1 0,-1 0,0 0,0 0,0 0,1 0,-1 0,0 0,0 0,1 0,-1 0,1 0,0 0,-1 0,1 0,-1 0,1 0,-1 0,1 0,-1 0,1 0,-1 0,0 0,1 0,-1 0,0 0,0 0,1 0,-1 0,0 0,0-1,0 1,1 0,-1 0,0 0,0 0,0 0,1 0,-1 0,0 1,0-1,0 0,1 0,-1 0,0 0,0 0,0 0,0 0,1 0,-1 0,0 0,0 0,0 0,0 0,0 0,0 0,0 0,0 0,0 0,1 0,-1 0,0 0,0 0,0 0,0 0,0 0,0 0,0 0,0 0,0 0,0-1,0 1,0 0,0 0,0 0,0 0,0 0,0-1,-1 1,1 0,0 0,0-1,0 1,0 0,0 0,0 0,0 0,0-1,0 1,0 0,-1 0,1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0,0 0,0 0,0 0,0 0,0 0,0 1,1-1,-1 0,0 0,0 0,0 0,0 0,0 0,0 0,0 0,0 0,0 0,0 1,0-1,1 0,-1 0,0 0,0 0,0 0,0 0,0 0,0 0,0 0,1 1,-1-1,0 0,0 0,0 0,0 0,0 0,0 0,0 0,0 0,0 0,0 1,0-1,0 0,1 0,-1 0,0 0,0 0,0 0,0 1,-1-1,1 0,0 0,0 1,0-1,0 0,0 0,0 0,-1 0,1 1,0-1,0 0,0 0,0 0,0 0,0 0,0 0,0 0,-1 1,1-1,0 0,0 0,0 0,0 0,0 0,0 0,0 0,0 0,0 0,0 0,0 0,0 0,0 0,0 0,0 0,0 0,0 0,0 0,0 0,0 0,0 0,0 0,0 0,0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946 185,'2'0,"-4"0,2 0,0 0,0-1,0 1,0 0,0 0,0 0,0 0,0 0,0 0,0 0,0 0,0 0,0 0,0 0,0 0,0 0,0 0,0 0,0 0,0 0,0 0,0 0,0 0,0 0,1 0,-1 0,0 0,0 0,0 0,0 0,0 0,0 0,0 0,0 0,0 0,0 0,0 0,0 0,0 0,0 0,1 0,-1-1,0 1,0 0,1 0,-1 0,0 0,0-1,1 1,-1 0,1 0,-1-1,0 1,0 0,0 0,1 0,-1 0,0-1,0 1,0 0,0 0,0 0,0 0,0 0,0 0,0 0,1 0,-1-1,0 1,0 0,0 0,0 0,0 0,0 0,0 0,0 0,0 0,0 0,0-1,0 1,0 0,0 0,0 0,0 0,0 0,-1 0,1 0,0-1,0 1,0 0,0 0,0 0,0 0,0 0,0 0,0 0,0 0,-1 0,1 0,0 0,-1 0,1 0,0 0,0 0,0 0,-1 0,1 0,0 0,0 0,-1 0,1 0,0 0,0 0,-1 0,1 0,0 0,0 0,0 0,-1 0,1 0,0 0,-1 1,1-1,0 0,0 0,-1 0,1 0,0 0,-1 0,1 0,0 0,0 1,-1-1,1 0,0 0,-1 0,1 0,0 0,0 0,0 1,-1-1,1 0,0 0,0 0,0 0,0 0,-1 0,1 0,0 1,0-1,0 0,0 0,0 0,0 0,0 0,0 0,0 0,-1 0,1 0,0 1,0-1,0 0,0 0,0 0,0 0,0 0,0 0,0 0,0 0,0 0,0 0,0 0,0 0,0 0,0 0,0 1,0-1,0 0,0 0,0 0,0 0,0 0,0 0,0 0,0 0,0 1,0-1,0 0,1 0,-1 0,0 0,0 0,0 0,0 0,0 0,0 0,0 0,0 0,0 0,0 0,0 0,0 1,0-1,0 0,0 0,0 0,0 0,0 0,0 0,0 0,0 0,0 0,0 0,0 0,1 0,-1 0,0 0,0 0,0 0,0 0,0 0,0 0,0 0,0 0,0 0,0 0,0 0,0 0,0 0,0 1,0-1,0 0,0 0,0 0,0 0,0 0,0 0,0 0,0 0,0 1,0-1,0 0,0 0,0 0,0 0,0 0,0 0,0 0,0 0,0 0,0 0,0 0,0 1,0-1,0 0,0 0,0 0,0 0,0 0,0 0,0 0,0 0,0 0,0 0,0 0,0 0,0 0,0 0,0 0,0 0,0 0,0 0,0 0,0 0,0 0,0 0,0 0,0 0,0 0,0 0,0 0,0 0,0 0,0 0,0 0,0 0,0 0,0 0,0 0,0 0,0 1,0-1,0 0,0 0,0 0,0 0,0 0,0 0,0 0,0 0,0 0,1 0,-1-1,0 1,0 0,0 0,0 0,1 0,-1 0,0 0,0 0,1 0,-1 0,0 0,1-1,-1 1,0 0,0 0,1 0,-1 0,0-1,0 1,1 0,-1 0,0 0,0-1,0 1,1 0,-1 0,0 0,0-1,0 1,1 0,-1-1,0 1,0 0,0 0,1-1,-1 1,0-1,0 1,0-1,1 1,-1-1,0 1,0 0,1-1,-1 0,0 1,0-1,1 1,-1-1,0 1,0-1,0 1,1 0,-1-1,0 1,0-1,0 1,0 0,1-1,-1 1,0-1,0 1,0-1,0 1,1-1,-1 1,0 0,0 0,0-1,0 1,0 0,0-1,1 1,-1 0,0-1,0 1,0 0,0 0,0-1,0 1,0 0,0 0,0 0,0 0,0 0,1-1,-1 1,0 0,0 0,0 0,0 0,0 0,0 0,0 0,0 0,0 0,0 0,0 0,0-1,0 1,0 0,0 0,0 0,0 0,0 0,0 0,0 0,0 0,0 0,0 0,0 0,0 1,0-1,-1 0,1 1,0-1,0 1,-1-1,1 1,0-1,0 1,0 0,-1-1,1 1,0 0,0-1,0 1,0 0,-1-1,1 1,0 0,0-1,0 1,0 0,0-1,0 1,-1 0,1-1,0 1,0 0,0-1,0 1,0-1,0 1,0 0,0-1,-1 0,1 1,0-1,0 0,0 0,0 1,0-1,0 0,0 0,0 1,0-1,0 0,0 0,0 0,0 0,0 0,0 0,0 0,0 1,0-1,0 0,0 0,0 0,0 0,0 0,0 0,0 0,0 0,0 0,0 0,0 0,0 0,2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975 167,'2'0,"-4"0,2 0,0 0,0 0,0 0,0 0,0 0,1 0,-1 0,0 0,0 0,1 0,-1 0,0 0,1 0,-1 0,1 0,-1 0,0 0,0 0,1-1,-1 1,0 0,1 0,-1 0,0 0,0 0,1 0,-1 0,0-1,0 1,0 0,0 0,0 0,0-1,0 1,0 0,0 0,0 0,0-1,0 1,0 0,0 0,0 0,0 0,0 0,0-1,0 1,0 0,0 0,0 0,0 0,0 0,0 0,0 0,0 0,0 0,0 0,0 0,-1 0,1 0,0 0,0 0,0 0,0 0,0 0,-1 0,1 0,0 0,0 1,-1-1,1 0,0 0,0 1,0-1,0 0,-1 1,1-1,0 1,0 0,0-1,-1 1,1 0,0-1,0 1,0 0,0-1,0 1,-1 0,1-1,0 1,0 0,0-1,0 1,0-1,0 1,0-1,0 1,0 0,0-1,0 1,0-1,0 1,0-1,0 0,0 1,0-1,0 1,0-1,-1 0,1 1,0-1,0 0,0 1,0-1,0 0,0 0,0 1,0-1,0 1,0-1,0 0,-1 0,1 1,0-1,0 0,0 0,0 0,0 0,0 0,0 0,0 0,0 0,0 1,0-1,0 0,0 0,0 0,0 0,0 0,0 0,0 0,0 0,-1 0,1 0,-1-1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985 177,'2'0,"-4"0,2 0,0 0,0 0,0 0,0 0,0 0,0 0,0 0,0 0,0 0,0 0,0 0,0 0,0 0,0 0,0 0,0 0,0 0,-1 0,1 0,-1 0,0 0,0 0,0 0,1 0,-1 0,0 0,1 0,-1 0,1 0,-1 0,1 0,0 0,0 0,-1 0,1 0,0 0,0 0,0 0,-1 0,1 0,0 0,0 0,0 0,0 0,0 0,0 0,0 0,0 0,0 0,0 0,0 0,0 0,-1 0,1 0,0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994 201,'2'0,"-4"0,2 0,-1 0,1 0,-1 0,0 0,0 0,0 0,0-1,0 1,-1 0,-1 0,2 0,-1 0,0-1,-3 1,2 0,1 0,-1 0,1 0,0-1,0 1,1 0,-1 0,1 0,-1 0,1 0,1 0,-1 0,0 0,1 0,-1 0,1 0,0 0,0 0,-1 0,1 0,0 0,0 0,-1 0,1 0,0 0,0 0,0 0,0 0,0 0,-1 0,1 0,0 0,0 0,0 0,0 0,0 0,0 0,0 0,0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448 454,'2'0,"-4"0,2-1,0 1,0 0,0 0,0 0,0 0,0 0,0 0,0 0,0 0,0 0,0 0,0 0,0 0,0 0,0 0,0 0,0 0,0 0,0 0,0 0,0 0,0 0,0 1,0-1,0 1,0-1,0 1,0-1,0 1,0 0,-1 0,1 0,0 0,0-1,0 1,0 0,0 0,0-1,0 1,0 0,0-1,0 1,0 0,0-1,0 1,0 0,0-1,-1 1,1-1,0 1,0-1,0 1,0-1,0 0,0 1,0-1,0 0,0 0,0 1,0-1,0 0,0 0,0 0,0 1,0-1,0 0,0 0,0 0,0 1,0-1,0 0,0 0,1 1,-1-1,0 0,0 0,0 0,0 1,0-1,0 0,0 0,0 0,0 0,0 0,1 1,-1-1,0 0,0 0,0 0,0 0,0 0,1 1,-1-1,0 0,0 0,0 0,1 0,-1 0,0 0,1 0,-1 0,0 0,0 0,0 0,1 0,0-1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965 222,'2'0,"-4"0,2 0,0-1,1 1,-1 0,0 0,0 0,0 0,0 0,0-1,0 1,0 0,0 0,0 0,0-1,0 1,0 0,0 0,0 0,0-1,0 1,-1 0,1 0,0 0,0 0,-1-1,1 1,-1 0,1 0,-1 0,1 0,0 0,-1 0,1 1,0-1,-1 0,1 0,-1 0,1 0,0 1,-1-1,1 0,0 0,0 1,0-1,-1 0,1 1,0-1,0 0,0 0,0 1,-1-1,1 0,0 0,0 1,0-1,0 0,0 0,0 0,0 1,1-1,-1 0,0 0,0 1,0-1,0 0,0 0,0 0,0 0,1 0,-1 1,0-1,0 0,0 0,1 0,-1 0,0 0,0 0,0 0,0 0,1 0,-1 0,0 0,1 0,-1 0,1-1,-1 1,0 0,1 0,-1-1,1 1,-1-1,1 1,-1-1,1 1,-1-1,1 0,-1 0,1 0,-1 1,1-1,0 0,-1 0,1 0,-1 0,1 1,-1-1,1 0,-1 0,1 0,-1 1,0-1,0 0,1 1,-1-1,0 1,0 0,0-1,0 1,0 0,1-1,-1 1,0 0,0 0,0 0,0-1,0 1,0 0,0 0,0 0,0 0,0 0,0 0,0 0,0 0,0 0,0 0,0 0,0 0,0 0,0 0,0 0,0 0,0 0,0 0,0 0,-1 1,0 0,1 0,-1 0,1 0,0 0,-1-1,1 1,-1 0,1 0,0-1,0 1,-1 0,1 0,0 0,0-1,0 1,0 0,0 0,-1 0,1-1,0 1,0-1,0 0,0 1,0-1,0 0,0 0,0 1,0-1,0 0,0 0,0 0,0 0,0 1,0-1,0 0,0 0,0 0,1 0,0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981 218,'2'0,"-4"0,2 0,0 0,0 0,0 0,0 0,0 0,0 0,0 0,0 0,-1-1,1 1,0 0,0 0,0-1,0 1,0 0,0 0,0-1,0 1,0 0,0 0,0-1,0 1,0 0,1 0,-1 0,0 0,0-1,0 1,0 0,0 0,0 0,0 0,0 0,0 0,1 0,-1 0,0 0,0 0,0 0,0 0,1 0,-1 1,0-1,0 0,0 1,0-1,0 1,0-1,0 1,0-1,0 1,0 0,0-1,0 1,0-1,0 1,0 0,-1-1,1 1,0-1,0 0,0 0,0 1,0-1,0 0,0 0,0 0,0 0,0 0,0 1,0-1,0 0,0 0,0 0,0 0,0 0,0 0,0-1,0 1,0-1,1 1,-1-1,0 1,0-1,1 0,-1 1,0-1,1 1,-1-1,0 1,0-1,1 1,-1-1,0 1,0 0,0-1,0 1,0 0,1 0,-1 0,0 0,0 0,0 0,0-1,0 1,0 0,0 0,0 0,0 0,0 0,0 0,0 1,0-1,0 0,0 1,0 0,0-1,0 1,0 0,0-1,0 1,0-1,0 1,0 0,0-1,0 1,0-1,0 0,1 1,-1-1,0 0,0 1,0-1,1 0,-1 0,0 1,1-1,-1 0,0 0,0 0,1 0,-1 1,0-1,0 0,0 0,0 0,0 0,1 0,-1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1032 200,'2'0,"-4"0,2 0,0 0,0 0,0 0,0 0,0 0,0 0,0 0,0 0,0 0,0 0,0 0,-1 0,1 0,0 0,-1 0,1 0,-1 0,1 0,-1 0,0 0,1 0,-1 0,1 0,-1 0,0 0,1 0,-1 0,1 0,-1 0,1 0,0 0,-1 0,1-1,0 1,0 0,-1 0,1 0,0 0,0 0,-1 0,1 0,0 0,0 0,0 0,0 0,0 0,-1 0,1 0,0 0,0 0,0-1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1030 192,'2'0,"-4"0,2 0,0 0,0 0,0 0,0 0,-1 0,1 0,-1 0,1 0,-1 0,0 0,1 0,-1 0,1 0,0 0,-1 0,1 0,0 0,-1 0,1 1,0-1,0 0,0 0,-1 0,1 0,0-1,0 1,0 0,0 0,0 0,0 0,0 0,0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1043 205,'2'0,"-4"0,2 0,0 0,0 0,0 0,0 0,0 0,0 0,0 0,0 0,0 0,0 0,0 0,0 0,0 0,0 0,1 0,-1 0,0-1,0 1,1 0,-1-1,1 0,-1 0,1 0,0 0,-1 0,1-1,-1 1,1 0,-1 0,1-1,0 1,-1-1,1 0,-1 1,1-1,-1 1,1-1,-1 1,0 0,1-1,-1 1,0 0,1-1,-1 1,0 1,0-1,0 0,0 1,1-1,-1 1,0-1,0 1,0-1,0 1,0 0,0 0,0 0,0 0,0-1,0 1,0 0,0 0,0 0,0 0,0 0,0 0,-1 0,1 0,0 0,0 0,-1 1,1-1,0 0,0 0,-1 1,1-1,0 1,-1-1,1 1,0 0,0-1,-1 1,1 0,0 0,-1-1,1 1,0 0,0 0,-1 0,1 0,0 0,0 0,-1 0,1 0,0 0,0 0,0 0,0-1,-1 1,1 0,0 0,0 0,0-1,0 1,0 0,0-1,0 1,0 0,0-1,0 1,0-1,0 1,0-1,0 1,0-1,0 0,0 1,0-1,0 0,0 1,0-1,0 1,1-1,-1 1,0-1,0 1,0-1,0 0,0 1,0-1,1 0,-1 0,0 0,0 1,0-1,0 0,0 0,1 0,-1 1,0-1,0 0,0 0,1 0,-1 0,0 0,0 0,1 0,-1 0,0 0,1 0,0-1,0 1,-1 0,1 0,-1 0,1-1,-1 1,0 0,1 0,-1 0,0 0,1 0,-1 0,0 0,1 0,-1-1,0 1,0 0,0 0,0 0,0 0,1 0,-1 0,0 1,0-1,0 0,1 0,-1 0,0 1,0-1,0 0,1 0,-1 1,0-1,0 0,1 0,-1 0,0 1,0-1,0 0,0 0,1 0,-1 0,1 0,0 0,-1-1,1 1,-1 0,1 0,-1 0,1 0,-1 0,1 0,-1-1,1 1,-1 0,0 0,0 0,1 0,-1 0,0 0,1 0,-1 0,0 0,1 0,-1 1,0-1,1 0,-1 0,0 0,0 0,1 1,-1-1,0 0,0 0,0 0,1 0,-1 0,0 0,0 0,0 0,1 0,-1 0,0 0,1 0,-1 0,0 0,1-1,-1 1,1 0,-1 0,0 0,1 0,-1 0,0 0,0 0,0 0,1 0,-1 0,0 0,0 0,1 0,-1 0,0 0,1 0,-1-1,0 1,1 0,-1 0,0 0,1 0,-1 0,0 0,1 0,-1 0,0 0,0 0,1 0,-1 0,0 0,0 0,1 0,-1-1,0 1,0 0,1 0,-1 0,0 0,0 0,0 0,0 0,0 0,1 0,-1 0,0 0,0 0,0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1081 182,'2'0,"-4"0,2 0,0 0,0 0,0 0,0 0,0 0,0 0,0 0,0 0,0 0,0 0,0 0,0 0,0 0,0 0,0 0,0 0,0 0,0 0,0 0,0 0,0 0,0 0,0 0,0 0,0 0,0 0,0 0,0 0,0 0,0 0,0 0,0 0,0 0,0 0,0 0,0 0,0 1,1-1,-2 0,1 0,0 0,0 0,0 0,0 0,0 0,0 0,0 0,0 0,0 0,0 0,0 0,0 0,0 0,0 0,0 0,0 0,0 0,0 0,0 0,0 0,0 0,0 0,0 0,0 0,0 0,0 0,0 0,0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1111 202,'2'0,"-4"0,2 0,0 0,0 0,0 0,0 0,0 0,0 0,0 0,-1 0,1 0,0 0,0 0,0 0,0 0,0 0,0 0,0 0,0 0,0 0,1 0,-1 0,1 0,-1 0,1 0,0 0,-1 0,1 0,-1 0,1 0,0 0,-1 0,1 0,0 0,0 0,-1 0,1 0,0 0,0 0,-1 0,1 0,0 0,0 0,0 0,0 0,0 0,0 0,0 0,0-1,0 1,0 0,-1 0,1 0,-1 0,1 0,0 0,-1 0,1 0,-1 0,1 0,-1 0,1 0,-1 0,1 0,-1 0,1 0,-1 0,1 0,-1 0,1 0,0 0,-1 0,1 0,0 0,0 0,-1 0,1 0,0 0,0 1,-1-1,1 0,0 0,0-1,0 1,-1 0,1 0,0 0,0 0,0 0,-1 0,1 0,0 0,0 0,-1 0,1 0,0 0,-1 0,1 0,-1 0,1 0,-1 0,1 0,0 0,-1 0,1 0,0 0,-1 0,1 0,-1 0,1-1,0 1,-1 0,1 0,-1 0,1 0,-1 0,1 0,-1 0,1 0,0 0,-1 0,1 0,-1 0,1 0,-1 0,1 0,0 0,-1 0,2 0,-2 0,1 0,-1-1,1 1,-1 0,1 0,0 0,-1 0,1 0,0 0,-1 0,1 0,0 0,-1 0,1 0,0 0,-1 0,1 0,0 0,0 0,0 0,-1 0,1 0,0 0,-1 0,1 0,0 0,0 0,0 0,-1 0,1 0,0 0,1 0,-1-1,0 1,0 0,-1 0,1 0,0 0,0 0,-1 0,1 0,0 0,-1 0,1 0,0-1,-1 1,1 0,-1 0,1 0,-1 0,1 0,-1 0,0 0,1 0,-1 0,0 0,1 0,-1 0,0 0,0 0,1 0,-1 0,0-1,0 1,0 0,1 0,-1 0,0 0,0 0,0 0,0 0,0 0,1 0,-1 0,0 0,0 0,0 0,0 0,0 0,0 0,0 0,0 0,0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1120 168,'2'0,"-4"0,2 0,0 0,0 0,0 0,1 0,-1 0,0 0,1 0,-1 0,1-1,0 1,-1 0,1 0,0 0,-1 0,1 0,-1 0,1 0,-1-1,1 1,-1 0,1 0,-1-1,1 1,-1 0,0-1,1 1,-1-1,0 1,1-1,-1 1,0-1,0 1,0 0,0-1,0 1,0 0,0 0,0-1,0 1,0 0,-1-1,1 1,0 0,0 0,-1 0,1-1,0 1,-1 0,1 0,-1 0,1 0,-1 0,1 0,-1 0,0 0,1 1,-1-1,0 0,1 0,-1 1,0-1,1 0,-1 1,1-1,-1 1,1-1,-1 1,1-1,-1 1,1-1,-1 1,1 0,0-1,-1 1,1 0,0 0,-1 0,1 0,0 0,-1 0,1 0,0 0,-1 0,1 1,0-1,0 0,-1 0,1-1,0 1,0 0,0 0,-1-1,1 1,0-1,0 1,0 0,0-1,0 1,-1-1,1 0,0 1,0-1,-1 1,1-1,0 0,0 0,0 1,0-1,-1 0,1 0,0 0,0 1,-1-1,1 0,0 0,0 0,-1 0,1 0,0 0,0 0,-1 0,1 0,0 0,-1 0,1-1,0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1125 180,'2'0,"-4"0,2 0,0 0,0 0,0 0,0 0,-1 0,0 0,1 1,-1-1,0 0,0 0,0 0,0 0,0 0,0 0,1 0,-1 0,1 0,-1 0,1 0,-1-1,1 1,-1 0,1 0,0 0,-1 0,1 0,0 0,-1 0,1 0,0 0,-1 0,1 0,0 0,0 0,0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1141 178,'2'0,"-4"0,2 0,0 0,0 0,0 0,0 0,0 0,0 0,-1 0,1 1,-1-1,1 1,-1 0,1-1,-1 1,1 0,-1 0,1-1,-1 1,1 0,0-1,-1 1,1 0,0-1,0 1,-1-1,1 1,0-1,0 1,0-1,0 0,0 1,0-1,0 0,0 0,2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435 470,'2'0,"-4"0,2 0,0 0,-1 0,1 0,0 0,0 0,0 0,0 0,0 0,0 0,0 0,0 0,0 0,0 0,0 0,0 0,0 0,0 0,0 0,0 0,0 0,0 0,0 0,0 0,0 0,1 0,-1-1,0 1,0 0,1 0,-1 0,0 0,1 0,-1 0,0 0,1 0,-1-1,1 1,0 0,-1 0,1 0,-1 0,1 0,-1 0,0 0,1 0,-1-1,1 1,-1 0,0 0,1 0,-1 0,0 0,0 0,1 0,-1 0,0 0,0 0,1 0,-1 0,0 0,1 0,-1 0,0 0,1 0,-1 0,0 0,1 0,-1 0,0 0,1 0,-1 0,0 0,0 0,1 0,-1 0,0 0,0 0,0 0,0 0,0 0,1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1146 185,'2'0,"-4"0,2 0,0 0,0 0,0 0,0 0,-1 0,1-1,0 1,0 0,0 0,0 0,0 0,0-1,0 1,0 0,0-1,0 1,0 0,0-1,0 1,0 0,1 0,-1-1,0 1,0 0,1-1,-1 1,0 0,1-1,-1 1,0 0,1 0,-1 0,0 0,1 0,-1 0,0 0,0 1,1-1,-1 0,0 0,0 1,0 0,0-1,0 2,0-2,0 1,0 0,-1 0,1 0,0 0,-1-1,1 1,0 0,-1-1,1 1,0-1,0 0,0 1,0-1,-1 0,1 0,0 0,0 0,0 1,0-1,0 0,0 0,0 0,0 0,0 0,0 0,0 0,0 0,0-1,0 1,1 0,-1-1,0 0,1 1,-1-1,0 1,1-1,-1 0,1 1,-1-1,0 1,1-1,-1 1,1-1,-1 1,0-1,0 1,1 0,-1 0,0-1,0 1,0 0,0 0,0 0,1 0,-1-1,0 1,0 0,0 0,0 0,0 0,0 0,0 0,0 0,0 0,0 0,0 0,0 0,0 1,-1-1,1 1,0-1,0 0,0 1,0-1,0 1,0-1,-1 1,1-1,0 0,0 1,0-1,0 0,0 1,1-1,-1 0,0 1,0-1,0 0,0 1,0-1,0 0,0 0,0 1,0-1,0 0,0 0,1 0,-1 0,0 1,0-1,0 0,0 0,1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1165 184,'2'0,"-4"0,2 0,0 0,0 0,0 0,0 0,0 0,0 0,0 0,0 0,0 0,0 0,1 0,-1 0,1 0,0 0,-1 0,1 0,-1 0,1 0,-1 0,0 0,1 0,-1 0,0 0,1 0,-1 0,0 0,1 0,-1 0,0 0,0 0,0 0,0 0,1 0,-1 0,0 0,0 0,0 0,0 0,0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1169 178,'2'0,"-4"0,2 0,0 0,0 0,0 0,0 1,0-1,0 0,0 1,0-1,0 1,0 0,0-1,0 1,0 0,-1 0,1-1,0 1,0-1,0 1,0-1,0 1,0-1,0 0,0 1,0-1,0 1,0-1,0 0,0 0,0 0,0 0,0 1,0-1,0 0,0 0,0 0,0 0,0 0,0 0,0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1189 174,'2'0,"-4"0,2 0,0 0,0 0,0 0,0 0,0 0,0 1,1-1,-1 0,0 1,1-1,-1 1,0 0,1-1,-1 1,1 0,-1-1,1 1,-1 0,1-1,-1 1,1-1,-1 1,0 0,1-1,-1 0,0 1,1-1,-1 1,0-1,0 0,1 0,-1 1,0-1,0 0,0 0,0 0,0 0,0 1,0-1,0 0,0 0,0 0,0 0,1 0,-1 0,0 0,0 0,-1 0,1 0,0 1,0-1,0 0,-1 0,1 0,0 0,-1 0,0 1,1-1,-1 0,0 0,-1 0,1 0,0 1,0-1,0 0,1 0,-1 0,1 0,-1 0,1 0,-1 0,1 0,0 0,0 0,0 0,-1 0,1 0,0 0,0 0,0 0,0 0,0 0,-1 0,1 0,0 0,0 0,0 0,0 0,0 0,0 0,0 0,-1 0,1 0,0-1,0 1,1 0,-1 0,0-1,0 1,0 0,0-1,0 1,1-1,-1 0,0 1,0-1,1 1,-1-1,0 1,1-1,-1 1,0-1,0 1,1-1,-1 1,0-1,0 1,1 0,-1 0,0-1,0 1,0 0,0 0,0 0,0 0,0 0,0 0,0-1,0 1,0 0,0 0,0 0,0 0,0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1206 186,'2'0,"-4"0,2 0,0 0,0 0,-1 0,1 0,0-1,0 1,0 0,0 0,0 0,0 0,0-1,0 1,0 0,0 0,0 0,0 0,0 0,0-1,0 1,0 0,0 0,0 0,0-1,0 1,0 0,0 0,1 0,-1-1,0 1,0 0,0 0,0 0,0 0,0 0,0 0,1 0,-1 0,0 0,0 1,0-1,1 0,-1 0,0 0,0 1,0-1,0 1,0-1,0 1,0-1,0 1,-1-1,1 1,0 0,0-1,0 1,-1-1,1 1,0-1,0 0,0 1,-1-1,1 0,0 0,0 0,0 0,0 1,0-1,0 0,0 0,0 0,0 0,0 0,0 0,0 0,0 0,0 0,0 0,0 0,0 0,0 0,0-1,1 1,-1-1,1 1,-1-1,0 1,1-1,-1 1,1 0,-1-1,0 1,1-1,-1 1,0 0,1-1,-1 1,0 0,1 0,-1-1,0 1,0 0,0 0,0 0,0 0,0 0,0 0,0 0,0 0,0 0,0 0,0 0,0 0,-1 1,1-1,0 1,0-1,0 1,0 0,0-1,-1 1,1 0,0-1,0 1,1-1,-1 1,0-1,0 1,0-1,0 0,0 0,0 1,0-1,1 0,-1 0,0 0,0 1,0-1,1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1224 167,'2'0,"-4"0,2 0,0 0,0 0,0 0,0 1,0-1,0 1,0-1,0 1,0-1,1 1,-1 0,0 1,0-1,0 0,1 0,-1 0,0 0,0 0,-1 0,1 0,0 0,0 0,-1 0,1 0,0 0,-1 0,1-1,-1 2,1-2,0 1,-1-1,1 1,0-1,0 0,0 0,-1 1,1-1,0 0,0 0,0 0,0 0,0 0,0 1,0-1,0 0,0 0,0 0,0 0,0 0,0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1239 181,'2'0,"-4"0,2 0,0 0,0 0,0 0,0 0,0 0,0 0,0 0,0 0,0 0,0 0,0 0,0 0,1 0,-1 0,1 0,0 0,0 0,0 0,-1 0,1 0,0 1,-1-1,1 0,-1 0,1 0,-1 0,0 0,1 0,-1 0,0 0,0 0,1 0,-1 0,0 0,0 0,0 0,0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1203 194,'2'0,"-4"0,2 0,0 0,0 0,0 0,1 0,-1 0,0 0,0 0,0 0,1 0,-1 0,0 0,0 0,0 0,1 0,-1 0,0 0,0 0,0 0,0 0,0 0,0 0,0 0,1 0,-1 0,0-1,0 1,0 0,0 0,0 0,1 0,-1 0,0 0,0 0,0 0,0 0,0 0,1 0,-1 0,0 0,0 0,0 0,0 0,1 0,-1 0,0 0,1 0,-1 0,0 0,0 1,1-1,-1 0,0 0,0 0,1 0,0 0,-1 0,1 0,-1 0,0 0,0 0,1 0,0 0,-1 0,1 0,0 0,0 0,-1 0,1 0,0 0,-1 0,1 0,0 0,-1 0,1 0,0-1,-1 1,1 0,0 0,-1 0,1 0,0 0,0 0,-1 0,1 0,0 0,-1 0,1 0,0 0,-1 0,1 0,0 0,0 0,-1 0,1 0,-1 0,1 0,0 0,0 0,-1 0,1 0,0 0,0 0,0 0,0 0,-1 0,1 0,0 0,-1 0,1 0,0 0,-1 0,1 0,0 0,-1 0,1 0,0 0,-1 0,1 0,0 0,-1 0,1 0,0 0,-1 0,1-1,0 1,-1 0,1 0,0 0,0 0,-1 0,1 0,0 0,-1 1,1-1,0 0,-1 0,1 0,0 0,-1 0,1 0,-1 0,1 0,0 0,-1 0,1 0,0 0,-1 0,1 0,0 0,0 0,-1 0,1 0,0 0,0 0,-1 0,1 0,0 0,0 0,0 0,-1 0,1 0,0 0,-1 0,1 0,-1 0,1 0,-1 0,1 0,-1 0,1 0,-1 0,0 0,1 0,-1 1,0-1,0 0,0 0,1 0,-1 0,0 0,0 0,0 0,1 0,-1 0,0 0,0 0,1 0,-1 0,0 0,0 0,0 0,0 0,0 0,0 0,0 0,1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1270 159,'2'0,"-4"0,2 0,0 0,0 0,0 0,0 0,0 0,1 0,-1 0,0 0,1 0,-1 1,1-1,0 0,0 0,-1 0,1 0,-1 0,1 0,0 0,-1-1,1 1,-1 0,0 0,1 0,-1 0,0 0,1 0,-1 0,0-1,1 1,-1 0,0 0,0 0,0-1,1 1,-1 0,0 0,0 0,0-1,0 1,0 0,0 0,0 0,0 0,0-1,0 1,0 0,0 0,0 0,-1-1,1 1,0 0,0 0,0 0,0 0,-1 0,1 0,0-1,0 1,0 0,0 0,0 0,0 0,-1 0,1 0,0 1,-1-1,1 0,-1 0,1 1,-1-1,1 1,-1-1,1 1,-1-1,1 1,-1 0,1 0,-1 0,1 1,-1-1,1 0,0 0,-1 0,1 1,0-1,0 0,0 0,-1 0,1 1,0-1,0 0,0 0,0-1,0 1,0 0,0-1,-1 1,1 0,0-1,0 1,0-1,0 1,0-1,0 0,0 1,0-1,0 0,0 0,-1 1,1-1,0 0,0 0,0 0,0 1,0-1,0 0,0 0,0 0,0 0,0 0,-1 0,1 1,0-1,0 0,0 0,0 0,0 0,0 0,0 0,0 0,-1 0,1 0,0 0,0 0,0 0,0 0,0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1282 171,'2'0,"-4"0,2 0,0 0,0 0,0 0,0 0,0 0,0 0,0 0,0 0,0 0,0 0,0 0,1 0,-1 0,0 0,0 0,0 0,0 0,0 0,0 0,0 0,0 0,0 0,0 0,0 0,0 0,0 0,0 0,0 0,0 0,-1 0,1 1,-1-1,-1 0,1 0,-1 1,1-1,-1 0,0 0,1 0,-1 0,1 1,-1-1,1 0,-1 0,1 0,0 0,1 0,-1 0,1 0,0 0,-1 0,1 0,0 0,0 0,0 0,-1 0,1 0,0 0,0 0,0 0,0 0,0 0,0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466 448,'2'0,"-4"0,2 0,0 0,0 0,-1 0,1 0,0 0,0 0,0 0,0 0,0 0,0 0,0 0,0 0,0 0,0 0,0 0,0 0,0 0,0 0,0 0,0 0,1 0,-1 1,0-1,0 0,1 1,-1-1,1 1,-1-1,1 1,-1 0,1-1,-1 1,1 0,0 1,0-2,-1 1,1 0,-1 0,0 0,1-1,-1 1,0 0,1 0,-1 0,0 0,0-1,0 1,0 0,0 0,0 0,0-1,0 1,0 1,0-2,0 1,0 0,0 0,-1 0,1 0,0 0,0-1,0 1,-1-1,1 1,0-1,0 1,-1 0,1-1,0 1,0-1,-1 1,1-1,-1 1,1 0,0-1,-1 0,1 1,0-1,0 0,0 0,0 0,0 0,-1 1,1-1,0 0,0 0,0 0,0 0,0 0,0 0,0 0,0 0,0 0,0 0,0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1294 166,'2'0,"-4"0,2 0,0 0,0 0,0 0,0 0,0 0,0 1,-1-1,1 0,-1 0,1 1,-1 0,1-1,-1 1,1 0,-1 0,0 0,1-1,-1 1,1 0,-1 0,1 0,0 0,-1-1,1 1,0 0,0-1,0 1,0 0,0-1,0 1,0-1,0 1,0-1,0 1,0-1,0 0,0 0,0 1,0-1,0 0,1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1296 179,'2'0,"-4"0,2 0,0 0,1 0,-1 0,0 0,0 0,0-1,0 1,0 0,0 0,0 0,0 0,0 0,0-1,0 1,0 0,0 0,0 0,0 0,0 0,1-1,-1 1,0 0,0 0,1 0,-1 0,0 0,0-1,0 1,1 0,-1 0,0 0,0 0,0 0,0 0,0 0,0 0,1 0,-1 1,0-1,0 0,0 0,0 1,0-1,0 0,0 1,0-1,0 1,-1 0,1-1,0 1,-1 0,1-1,-1 1,1-1,0 1,0-1,-1 0,1 0,0 0,0 0,0 1,0-1,0 0,0 0,-1 0,1 0,0 0,0 0,0 0,0 0,0 0,0 0,0 0,0 0,0 0,0 0,0 0,0 0,1 0,-1 0,1-1,-1 1,1-1,-1 1,0-1,1 1,-1 0,1-1,-1 1,0 0,0 0,0 0,1-1,-1 1,0 0,0 0,0 0,0 0,0 0,0 0,0 0,0 0,0 0,0 0,0 0,0 0,0 0,0 0,0 0,0 0,0 0,0 1,0-1,0 1,0-1,0 1,0-1,0 1,1 0,-1-1,0 1,0 0,0-1,0 1,1-1,-1 1,0-1,0 1,1-1,-1 0,0 0,0 1,0-1,0 0,0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1309 168,'2'0,"-4"0,2 0,0 0,0 0,0 0,0 0,0 0,0 0,0 1,0-1,0 1,0-1,0 1,1-1,-1 1,0 0,0-1,1 1,-1 1,0-1,0 0,0 0,0 0,0 0,0 0,0 0,-1 0,1-1,0 1,0 0,-1-1,1 1,0-1,0 1,-1 0,1-1,0 0,0 0,0 1,0-1,-1 0,1 0,0 0,0 0,0 1,0-1,0 0,-1 0,1 0,0 0,0 0,0 0,0 0,0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1198 224,'2'0,"-4"0,2 0,0 0,0 0,0 0,0 0,0 0,0 0,0 0,0 0,0 0,0 0,0 0,0 0,0 0,0 1,0-1,1 1,-1-1,0 1,0-1,1 1,-1 0,0 0,1 0,-1 0,0-1,1 1,-1 0,0-1,1 1,-1 0,0-1,1 1,-1-1,0 1,0-1,1 1,-1-1,0 0,0 0,0 1,0-1,0 0,0 0,0 0,0 0,0 0,0 0,0 1,0-1,0 0,0 0,0 0,0 0,0 0,0 0,0 0,-1 0,1 1,-1-1,0 0,0 0,0 0,0 0,-1 0,1 0,-1 0,1 0,0 0,0 0,0-1,0 1,0 0,1 0,-1 0,1 0,-1 0,1 0,-1 0,1 0,0 0,0 0,0 0,0 0,0 0,0 0,-1 0,1 0,0 0,0 0,0 0,0 0,0 0,0 0,0 0,0 0,0 0,0 0,0 0,0 0,0-1,0 1,1 0,-1-1,0 1,1-1,-1 1,1-1,-1 1,0-1,1 1,0 0,-1-1,0 1,1-1,-1 1,1-1,-1 1,1-1,-1 1,1-1,-1 1,0-1,1 1,-1 0,0-1,0 1,1 0,-1 0,0 0,0-1,0 1,0 0,0 0,0 0,0 0,0 0,1 0,-1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1225 232,'2'0,"-4"0,2 0,-1 0,1 0,0-1,0 1,0 0,0 0,0 0,0 0,0 0,0 0,0-1,0 1,0 0,-1 0,1-1,0 1,1 0,-1 0,0-1,0 1,0 0,0 0,1-1,-1 1,0 0,1 0,-1 0,0 0,1 0,-1 0,0 0,1 0,-1 0,0 0,1 0,-1 1,0-1,0 0,1 0,-1 1,0-1,0 0,0 1,0 0,0-1,0 1,0 0,-1-1,1 1,0 0,-1 0,1-1,-1 1,1 0,0-1,-1 1,1-1,0 1,-1-1,1 0,0 1,0-1,0 0,0 0,-1 0,1 0,0 0,0 0,0 0,0 0,0 1,0-1,0 0,0 0,0 0,0 0,0 0,0-1,1 1,-1 0,1 0,-1-1,0 1,1 0,0-1,-1 1,1-1,-1 1,1-1,0 1,-1-1,1 1,-1-1,0 1,1 0,-1 0,0 0,0 0,0 0,0-1,0 1,0 0,0 0,0 0,0 0,0 0,0 0,0 0,0 0,0 0,0 1,0-1,0 0,-1 1,1-1,0 1,0-1,-1 1,1 0,0-1,0 2,0-2,0 1,0-1,0 1,0 0,0-1,0 1,1 0,-1-1,0 1,1-1,-1 1,0-1,0 1,1-1,-1 0,0 0,0 1,0-1,1 0,-1 0,0 0,0 0,0 1,0-1,0 0,0 0,0 0,0 0,0 0,0 0,1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1040 248,'2'0,"-4"0,2 0,0 0,0 0,0 0,0 0,0 0,0 0,0 0,0 0,0 0,0 0,0 0,0 0,0 0,0 0,0 1,0-1,0 1,1-1,-1 1,0 0,0-1,1 1,-1-1,0 1,0 0,1-1,-1 1,0-1,0 1,1 0,-1-1,0 0,0 1,0-1,0 0,0 0,1 1,-1-1,0 0,0 0,0 0,0 0,0 1,0-1,0 0,-1 0,1 0,0 0,-1 0,1 0,-1 0,0 0,0 0,0 0,0 0,1 0,-1 0,1 0,-1 0,1 0,-1 0,1 0,0 0,-1 0,1 0,0 0,-1 0,1 0,0 0,0 0,-1 0,1-1,0 1,0 0,0 0,0 0,0 0,-1 0,1 0,0 0,0 0,0 0,0-1,1 1,-1 0,0-1,0 1,1-1,-1 1,1-1,0 0,-1 1,1-1,-1 1,1-1,0 0,-1 1,1-1,-1 1,0 0,1-1,-1 1,0 0,1-1,-1 1,0 0,0 0,0-1,1 1,-1 0,0 0,0 0,0 0,0 0,0 0,0 0,0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1058 257,'2'0,"-4"0,2 0,0 0,0 0,0 0,0 0,0 0,0 0,0 0,0 0,0 0,0 0,0 0,0 0,0-1,0 1,0 0,0 0,0 0,0 0,0 0,0-1,0 1,0 0,1 0,-1 0,0 0,0-1,0 1,0 0,0 0,1 0,-1 0,0 0,0 0,0 0,1 0,-1 0,0 0,0 1,0-1,1 0,-1 1,0-1,-1 1,1 0,0-1,0 1,-1 0,0 2,0-3,1 1,0-1,-1 0,1 1,0-1,0 0,0 0,0 1,0-1,0 0,-1 0,1 0,0 0,0 0,0 0,0 0,0 0,1 0,-1-1,0 1,0 0,1-1,-1 1,1-1,-1 0,1 0,0 0,0 0,0 0,0 0,-1 1,0 0,1-1,-1 1,0 0,0 0,1-1,-1 1,0 0,0 0,0 0,0 0,0 0,0 0,0 0,0 0,0 0,0 0,0 0,0 0,0 0,0 0,0 1,0-1,0 0,0 1,0-1,0 0,0 1,0-1,0 0,-1 1,1-1,0 0,0 0,1 1,-1-1,0 1,0-1,1 1,0-1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1080 262,'2'0,"-4"0,2 0,0 0,0 0,0 0,0 0,0 0,0 0,0 0,0 0,0 0,0 0,0 0,1 0,-1 0,0 0,0 0,0 0,1 0,0 0,0 0,-1 0,1 0,0 0,-1 0,1 0,0 0,0 0,0 0,1 0,-1 1,0-1,0 0,0 0,0 0,0 0,0 0,-1 0,1 0,0 0,-1 0,1 0,-1 0,0 0,1 0,-1 0,0 1,0-1,0 0,1 0,-1 0,0 0,0 0,0 0,0 0,0 0,0 0,1 0,-1 0,0 0,0 0,0 0,0 0,0 0,0 0,0 0,1 0,-1 0,0 0,0 0,0 0,0 0,0 0,0 0,0 0,0 0,0 0,0 0,0 0,0 0,0 0,0 0,0 0,0 0,0 0,0 0,0 0,0 0,0 0,0 0,0 0,0 0,0 0,0 0,0 0,0 0,0 0,0 0,0 0,0 0,0 0,0 0,1 0,-1 0,0 0,0 0,0 0,0 0,0 0,0 0,0 0,0 0,0 0,0 0,0 0,0 0,0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1102 254,'2'0,"-4"0,2 0,0 0,0 0,0 0,0 0,0 0,0 0,0 0,0 0,0 0,0 0,0 0,0 0,0 0,0 0,0 0,0 0,0 0,0 0,0 0,0 0,0 0,1 0,-1 1,0-1,1 0,-1 0,0 1,1-1,-1 0,0 0,0 1,0-1,1 0,-1 0,0 0,0 1,0-1,1 0,-1 0,0 0,0 1,0-1,0 0,0 0,0 1,0-1,0 0,0 1,-1-1,1 1,-1-1,1 1,-1-1,1 1,0-1,-1 0,1 1,0-1,0 0,-1 0,1 0,0 1,0-1,-1 0,1 0,0 0,0 1,0-1,0 0,0 0,0 0,-1 0,1 0,0 1,0-1,0 0,0 0,0 0,0 0,0 0,0 0,0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1118 261,'2'0,"-4"0,2 0,0 0,0 0,0 0,0 0,0 0,0 0,0 0,0 0,0 0,0 0,0 0,0 0,0-1,1 1,-1 0,0 0,0 0,1 0,-1 0,0 0,0 0,1 0,-1 0,0 0,1 0,-1 0,0 1,0-1,1 0,-1 0,0 0,0 0,0 0,0 0,1 0,-1 0,0 0,0 0,0 0,0 1,0-1,0 0,0 0,0 1,0-1,0 0,0 0,0 1,0-1,0 0,0 0,0 1,-1-1,1 0,0 0,-1 1,1-1,0 0,-1 0,1 1,0-1,0 0,-1 0,1 0,0 0,0 0,-1 0,1 0,0 1,0-1,0 0,-1 0,1 0,0 0,0 0,-1 0,1-1,0 1,0 0,-1 0,1 0,0 0,0 0,-1 0,1 0,0 0,0 0,-1-1,1 1,0 0,0 0,0 0,0 0,0 0,-1 0,1-1,0 1,0 0,0 0,0 0,0 0,0 0,0 0,0-1,0 1,-1 0,1 0,0 0,0 0,0 0,0 0,0-1,0 1,0 0,0 0,0 0,0 0,0 0,0 0,0-1,0 1,1 0,-1 0,0 0,0 0,0 0,0 0,0-1,0 1,0 0,0 0,1 0,-1 0,0 0,0-1,0 1,1 0,-1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492 460,'2'0,"-4"0,2 0,0 0,1 0,-1 0,0-1,0 1,0 0,0 0,0 0,0 0,0-1,1 1,-1 0,0 0,0 0,0 0,0 0,0 0,0 0,0 0,0 0,0 0,1-1,-1 1,0 0,0 0,0 0,0 0,0 0,0 0,0 0,0 0,0 0,0 0,0 0,0 0,0 0,0 0,0 0,0 1,0-1,0 0,0 0,0 1,0 0,0-1,0 1,0-1,-1 1,1 0,0-1,0 1,0 0,-1 0,1 1,0-2,0 2,0-1,0 0,0-1,0 1,0 0,0 0,0-1,0 1,0-1,0 1,-1-1,1 1,0-1,0 1,0-1,0 0,0 1,0-1,0 0,0 1,0-1,0 0,1 1,-1-1,0 0,0 0,0 0,0 1,0-1,0 0,1 0,-1 1,0-1,0 0,0 0,1 0,-1 0,0 0,1 0,-1 0,0 0,0 0,1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1069 258,'2'0,"-4"0,2 0,0 0,0 0,0 0,0 0,0 0,0 0,0 0,0-1,0 1,1 0,-1 0,0 0,0 0,0 0,0 0,0 0,0 0,0 0,0 0,0 0,0 0,0 0,0 0,0 0,0 0,0 0,0 0,0 0,0 0,-1 0,1 0,0-1,0 1,0 0,0 0,0 0,0 0,0 0,0 0,0 0,0 0,0 0,0 0,0 0,0 0,0 0,0 0,0 0,0 0,0 0,0 0,0 0,0 0,0 0,0 0,0 0,0 0,0 0,0 0,0 0,0 0,0 0,0 0,0 0,0-1,0 1,0 0,0 0,0 0,0 0,0 0,0 0,0 0,0 0,0 0,0 0,0 0,0 0,0 0,0 0,0 0,0 0,0 0,0 0,0 0,0 0,0 0,0 0,0 0,0 0,0 0,0 0,0 0,0 0,0 0,0 0,0 0,0 0,0 0,0 0,0 0,0 0,0 0,0 0,0 0,0 0,0 0,0 0,0 0,-1 1,1-1,0 0,0 0,0 0,0 0,0 0,0 0,0 0,0 0,0 1,0-1,0 0,0 0,0 0,-1 0,1 0,0 0,0 0,0 0,0 1,0-1,0 0,0 0,0 0,0 0,0 0,0 0,0 1,0-1,0 0,0 0,0 0,0 0,0 1,0-1,0 0,0 0,-1 0,1 0,0 0,0 0,0 1,0-1,0 0,0 0,0 0,0 0,0 0,0 0,0 0,0 0,0 1,0-1,0 0,0 0,0 0,0 0,0 0,0 0,0 0,0 1,0-1,0 0,0 0,0 0,0 0,0 0,0 1,0-1,0 0,0 0,0 0,0 0,0 0,0 0,0 0,0 0,0 1,1-1,-1 0,0 0,0 0,0 0,0 1,0-1,1 0,-1 0,0 0,0 1,0-1,1 0,-1 0,0 0,0 1,0-1,1 0,-1 0,0 0,0 0,0 0,0 0,0 0,0 1,1-1,-1 0,0 0,0 0,0 0,0 0,0 0,0 0,0 0,0 0,0 0,0 0,0 0,0 0,0 0,1 0,-1 0,0 0,0 0,0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905 213,'2'0,"-4"0,2 0,0 0,0 0,0 0,0 0,0 0,-1 0,1 0,0 0,0 0,0 0,0 0,0 0,0 0,0 0,0 0,0 0,0 0,0 0,0 0,0 0,0 0,0 0,0 0,0 0,0 0,0 0,0 1,0-1,-1 0,1 0,-1 0,0 0,0 0,-1 1,0-1,0 0,-1 0,1 0,-3 1,3-1,0 0,0 0,0 0,0 0,0 0,1 0,-1 0,1 1,-1-1,1 0,0 0,0 0,0 0,0 0,0 0,1 0,-1 0,0 0,1 0,-1 0,1 0,-1 0,1 0,-1 0,1 0,0 1,0-1,-1 0,1 0,0 0,-1 0,1 0,0 0,0 0,0 0,-1 0,1 0,0 0,0 0,0 0,0 0,0 0,0 0,0 0,0 0,0 0,0 0,0 0,0 0,0 0,0 0,0 0,0 0,1 0,0-1,-1 1,1 0,0 0,-1-1,1 1,0 0,-1-1,1 1,0 0,-1 0,1-1,0 1,-1 0,1-1,-1 1,0 0,1 0,-1 0,0 0,0-1,0 1,0 0,1 0,-1 0,0 0,0 0,0 0,0 0,0 0,0 0,0-1,0 1,0 0,1 0,-1 0,0 0,0 0,0 0,0 0,0 0,0 0,0 0,0 0,0 0,0 0,0 0,0 0,0 0,0 0,0 0,0 0,0 0,0 0,0 0,0 0,-1 0,1 0,-1 1,0-1,0 0,-1 0,1 1,0-1,0 0,0 0,1 0,-1 1,1-1,-1 0,1 0,0 0,-1 0,1 0,0 0,0 0,0 0,-1 0,1 0,0 0,0 0,0 0,0 0,0 0,0 0,0 0,0 1,0-1,0 0,0 0,-1 0,1 0,0 0,0 0,0 0,0 0,0 0,0 0,0 0,0 0,0 0,1 0,-1 1,0-1,1 0,-1 1,1-1,0 1,0-1,0 1,0 0,-1-1,1 1,0-1,0 1,0 0,0-1,0 0,-1 1,1-1,-1 0,0 0,1 0,-1 1,0-1,0 0,1 0,-1 0,0 0,0 0,0 0,0 0,0 0,0 0,0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904 205,'2'0,"-4"0,2 0,0 0,0 0,0 0,0 0,0 0,0 0,0 0,0 0,0 0,0 0,0 0,0 0,0 0,1 0,-1 0,0 1,0-1,1 0,-1 0,0 1,1-1,-1 0,0 0,1 1,-1-1,1 0,-1 1,0-1,1 0,-1 0,0 0,0 1,1-1,-1 0,0 0,0 0,0 0,0 0,1 1,-1-1,0 0,0 0,0 0,0 1,-1-1,1 1,0-1,-1 1,0 0,0 0,0 0,0 0,0 0,0-1,0 1,0 0,1 0,-1-1,0 1,1-1,-1 1,1-1,-1 0,1 1,0-1,-1 0,1 1,0-1,0 0,-1 0,1 0,0 1,0-1,0 0,0 0,0 0,-1 0,1 0,0 0,0 0,0 1,0-1,0 0,0 0,0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588 573,'2'0,"-4"0,2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1,0-1,0 0,0 0,0 0,0 0,0 1,0-1,1 0,-1 0,0 0,0 0,0 0,0 1,0-1,0 0,0 0,0 0,1 0,-1 0,0 1,0-1,0 0,0 0,0 0,0 0,0 0,1 0,-1 1,0-1,0 0,0 0,1 0,-1 0,0 0,1 0,-1 0,1 0,-1 0,0 0,1-1,-1 1,1 0,-1 0,1 0,0 0,0-1,-1 1,1 0,0 0,-1 0,0 0,1 0,-1 0,0-1,1 1,-1 0,0 0,0 0,1 0,-1 0,1 0,-1 0,0 0,1 0,-1 0,0 0,1 0,-1 0,1 1,-1-1,0 0,0 0,1 0,-1 0,0 0,1 0,-1 0,0 0,0 0,0 1,0-1,1 0,-1 0,0 0,0 0,0 0,0 0,0 1,0-1,0 0,1 0,-1 0,0 0,0 0,0 0,0 0,0 0,0 0,0 0,0 0,0 0,0 0,0 0,0 0,0 0,1-1,-1 1,0 0,0 0,1-1,-1 1,0-1,1 1,-1 0,1-1,-1 1,1-1,-1 1,1 0,-1-1,0 1,1 0,-1 0,0 0,1 0,-1-1,0 1,0 0,1 0,-1 0,0 0,1 0,-1 0,0 0,1 0,-1 0,0 0,1 0,-1 0,0 0,1 0,-1 0,0 0,1 0,-1 0,0 0,1 1,-1-1,0 0,0 0,1 0,-1 1,0-1,0 0,1 0,-1 0,0 1,0-1,1 0,-1 0,0 0,0 0,0 0,0 1,0-1,1 0,-1 0,0 0,0 0,0 0,0 0,1 0,-1 0,0 0,0 1,0-1,0 0,0 0,1 0,-1 0,0 0,0 0,0 0,0 0,0 0,1 0,-1 0,0 0,0 0,0 0,0 0,1 0,-1 0,0 0,0 1,0-1,0 0,0 0,0 0,0 0,0 0,0 0,1 0,-1 0,0 0,0 0,0 0,0 0,0 0,0 0,1 0,-1 0,0 0,0 0,0 0,0 0,0 0,0 0,0 0,0 0,0 0,0 0,0 0,0 0,0 0,0 0,0 0,0 0,0 0,0 0,1 0,-1 0,0 0,0 0,0 0,0 0,0 0,0 0,0 0,0 0,0 0,0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557 470,'2'0,"-4"0,2 0,0 0,0 0,0 0,0 0,-1 0,1 0,0 0,0 0,0 0,0 0,-1 0,1 0,0 0,0 0,0 0,0 0,-1 0,1 0,0 0,0 0,0 0,0 0,0 1,-1-1,1 0,0 0,0 0,0 0,0 0,0 0,0 0,0 0,0 0,-1 0,1 0,0 0,0 0,0 0,0 0,0 0,0 0,-1 0,1 0,0 0,0 0,0 0,0 0,0 0,0 0,0 0,0 1,-1-1,1 0,0 0,0 0,0 0,0 0,0 0,0 0,0 0,0 0,-1 0,1 0,0 1,0-1,0 0,0 0,0 0,0 0,0 0,0 0,0 0,0 0,-1 0,1 0,0 0,0 0,0 0,0 0,0 0,0 0,0 0,0 1,0-1,0 0,0 0,0 0,-1 0,1 0,0 0,0 0,0 0,0 0,0 0,0 0,0 0,0 0,0 0,0 0,0 0,0 0,0 0,-1 0,1 0,0 0,0 0,0 0,0 0,0 0,0 0,0 0,0 0,0 0,0 0,0 0,0 1,0-1,0 0,0 0,0 0,-1 0,1 0,0 0,0 0,0 0,0 0,0 0,0 0,0 0,0 0,0 0,0 0,0 0,0 0,0 0,0 0,0 0,0 0,0 0,0 0,0 0,0 0,0 0,0 0,0 0,0 0,0 0,0 0,0 0,0 0,0 0,0 0,0 0,0 0,0 0,0 0,0 0,0 0,0 0,0 0,0 0,0 0,0 0,0 0,0 0,0 0,0 0,0 0,0 0,0 0,0 0,1 0,-1 0,0 0,0 0,0 0,1 0,-1 0,0 0,0 0,0 0,0 1,1-1,-1 0,0 0,0 0,0 0,0 0,1 0,-1 0,0 0,0 0,0 0,0 0,1 0,-1 0,0 0,1 0,-1 0,0 0,1 1,-1-1,0 0,0 0,0 0,0 0,1 0,-1 0,0 0,0 0,0 0,0 0,1 0,-1 0,0 0,0 0,0 0,1 0,-1 0,0 0,0 0,0 0,0 0,0 0,1 0,-1 0,0 0,0 0,1 0,-1 0,0 0,0 0,0 0,0 0,1 0,-1 0,0 0,0 0,0 0,0 0,0 0,1 0,-1 0,0 0,0 0,0 0,1 0,-1 0,0 0,0 0,0 0,0 0,1 0,-1 0,0 0,0 0,0 0,0 0,1 0,-1 0,0 0,0 0,0 0,0 0,0 0,1 0,-1 0,0 0,0 0,0 0,0 0,0 0,1 0,-1 0,0 0,0 0,0 0,0 0,0 0,1 0,-1 0,0 0,0 0,0 0,0 0,0 0,0 0,1 0,-1 0,0 0,0 0,0 0,0 0,0 0,0 0,1 0,-1 0,0 0,0 0,0 0,0 0,0 0,1 0,-1 0,0 0,0 0,0 0,1 0,-1 0,0 0,0 0,0 0,1 0,-1 0,0 0,0 0,1 0,-1 0,0 0,0 0,1 0,-1-1,0 1,0 0,1 0,-1 0,0 0,0 0,0 0,1 0,-1 0,0 0,1 0,-1 0,0 0,0 0,1 0,-1 0,0 0,0 0,0 0,1 0,-1 0,1 0,-1 0,1 0,-1 0,0 0,0 0,0 0,1 0,-1 0,0 0,0 0,0 0,1 0,-1 0,0 0,1 0,-1 0,0 0,1 0,-1-1,0 1,0 0,0 0,1 0,-1 0,0 0,0 0,0 0,1 0,-1 0,0 0,1 0,-1 0,1 0,-1 0,0 0,1 0,-1 0,0 0,1 0,-1 0,1 0,-1 0,0 0,1 0,-1 0,0 0,1-1,-1 1,0 0,1 0,-1 0,0 0,1 0,-1 0,0 0,1 0,-1 0,0 0,0 0,1 0,-1 0,0 0,1 0,-1 0,0 0,0 0,1 0,-1 0,0 0,0 0,0 0,1 0,-1 0,0-1,0 1,0 0,0 0,1 0,-1 0,0 0,1 0,-1 0,0 0,0 0,1 0,-1 0,0 0,1 0,-1 0,0 0,1 0,-1 0,1 0,-1 0,0 0,1 0,-1 0,0 0,1 0,-1 0,0-1,1 1,-1 0,0 0,1 0,-1 0,0 0,1 0,-1 0,1 0,-1 0,0 0,1 0,-1 0,0 0,1 0,-1 0,0 0,1 0,-1 0,0 0,1 0,-1-1,0 1,1 0,-1 0,0 0,1 0,-1 0,0 0,1 0,-1 0,0 0,1 0,-1 0,0 0,1 0,-1 0,0 0,1 0,-1 0,0-1,1 1,-1 0,0 0,0 0,1 0,-1 0,1 0,-1 0,1 0,-1 0,1 0,-1 0,1-1,-1 1,0 0,1 0,-1 0,1 0,-1 0,1 0,-1 0,0 0,1 0,-1 0,1 0,-1 0,0-1,1 1,-1 0,0 0,0 0,1 0,-1 0,0 0,1 0,-1 0,1 0,-1 0,0 0,0 0,1 0,-1 0,0 0,1 0,-1-1,0 1,0 0,1 0,-1 0,0 0,1 0,-1 0,0 0,1 0,-1 0,0 0,0 0,1 0,-1 0,0 0,1 0,-1 0,0 0,0 0,1 0,-1 0,0 0,0 0,0 0,1-1,-1 1,0 0,0 0,0 0,1 0,-1 0,0 0,0 0,1 0,-1 0,0 0,0 0,0 0,0 0,0 0,1 0,-1 0,0 0,0 0,0 0,0 0,0 0,0 0,0 0,0 0,0 0,1 0,-1 0,0 0,0 0,0 0,0 0,0 0,0 0,1 0,-1 0,0 0,0 0,0 0,0 0,1 0,-1 0,0 0,0 0,0 0,0 0,0 0,1 0,-1 0,0 0,0 0,0 0,0 0,0 0,0 0,1 0,-1 0,0 0,0 0,0 0,0-1,0 1,0 0,1 0,-1 0,0 0,0 0,0 0,0 0,1 0,-1 0,0 0,0 0,0 0,0 0,0 0,0 0,0 0,0 0,0 0,0 0,0 0,1 0,-1 0,0 0,0 0,0 0,0 0,0 0,0 0,0 0,0 0,0 0,0 0,0 0,0 0,0 0,0 0,0 0,0 0,0 0,0 0,0-1,0 1,0 0,0 0,0-1,0 1,-1-1,1 1,0 0,0 0,-1-1,1 1,0 0,-1 0,1-1,0 1,0 0,-1 0,1-1,0 1,0 0,-1 0,1 0,0-1,0 1,-1 0,1 0,0 0,0 0,0-1,0 1,0 0,0 0,-1 0,1 0,0 0,0 0,0 0,0-1,0 1,0 0,0 0,-1 0,1 0,0 0,0 0,0 0,0 0,0 0,0 0,0 0,0 0,0 0,0 0,0 0,0 0,0 0,0 0,0 0,0 0,0 0,0 0,0 0,0 0,0 0,0 0,1 0,-1 0,1 1,-1-1,0 0,0 0,1 0,-1 1,1-1,-1 0,0 0,1 1,-1-1,0 0,0 1,1-1,-1 0,0 0,0 0,1 1,-1-1,0 0,0 0,0 0,0 0,1 1,-1-1,0 0,0 0,0 0,0 1,1-1,-1 0,0 0,0 0,0 0,0 1,0-1,0 0,1 0,-1 0,0 0,0 0,0 0,0 1,0-1,0 0,0 0,0 0,1 0,-1 0,0 0,0 0,0 0,0 0,0 0,0 1,0-1,0 0,0 0,-1 1,1-1,0 1,-1-1,1 0,0 1,-1 0,0-1,0 1,1-1,-1 0,1 1,0-1,0 0,-1 0,1 1,0-1,0 0,0 0,0 0,0 0,-1 0,1 0,0 0,0 0,0 0,0 0,0 0,0 0,0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604 264,'2'0,"-4"0,2 0,1 0,-1 0,0 0,1 0,-1 0,0 0,1 1,-1-1,1 0,-1 0,1 0,-1 0,0 0,1 0,-1 0,0 0,1 0,-1 1,0-1,1 0,-1 0,0 0,1 0,-1 0,0 0,1 0,-1 0,0 0,0 0,0 0,1 0,-1 1,0-1,0 0,0 0,0 0,0 0,0 0,0 0,0 0,1 0,-1 0,0 0,0 0,0 0,0 0,-1 0,1 0,0 0,0 1,-1-1,0 0,1 0,-1 0,0 0,0 1,0-1,-1 0,1 0,0 0,0 0,0 1,-1-1,1 0,0 0,0 0,-1 0,1 0,0 0,0 0,0 1,0-1,0 0,0 0,0 0,0 0,0 0,-1 0,1 0,0 0,0 0,0 1,0-1,0 0,0 0,0 0,-1 0,1 0,1 0,-1 0,0 0,1 0,-1 0,0 0,1 0,0 0,-1 0,1 0,0 0,-1 0,1 0,0 0,0 0,0 0,-1 0,1 0,0 0,0 0,0 0,0 0,-1 0,1 0,0 0,0 0,0 0,0-1,-1 1,1 0,0 0,0 0,0 0,0 0,-1-1,1 1,0 0,0 0,0 0,0-1,0 1,-1 0,1 0,0 0,0-1,0 1,0 0,0-1,0 1,-1 0,1 0,0-1,0 1,0 0,0-1,0 1,0-1,0 1,-1 0,1-1,0 1,0 0,0-1,0 1,0 0,0 0,0-1,0 1,0-1,0 1,-1-1,1 1,0 0,0-1,0 1,0 0,0-1,0 1,0 0,0 0,0-1,0 1,1 0,-1 0,0-1,0 1,0 0,0-1,0 1,0 0,0 0,0-1,0 1,0 0,0-1,0 1,0 0,0-1,1 1,-1-1,0 1,0 0,0-1,0 1,0-1,1 1,-1-1,0 1,0 0,0-1,0 1,0 0,0 0,1-1,-1 1,0 0,0 0,0-1,0 1,0 0,0 0,1 0,-1 0,0 0,0-1,0 1,0 0,0 0,0 0,0 0,0 0,0 0,0 0,0-1,0 1,0 0,0 0,1 0,-1 0,0 0,0 0,0 0,0 0,1-1,-1 1,0 0,1 0,-1 0,0 0,1 0,-1 0,0 0,1 0,-1 0,0 0,1 0,-1 0,1 0,-1 0,1 0,-1 0,1 0,-1 0,1 0,-1 0,1 0,-1 0,1 0,0 0,-1 0,1 0,-1 0,1 0,0 0,-1 0,1 0,0 0,-1 0,1 0,-1 0,1-1,-1 1,1 0,-1 0,0 0,1 0,-1 0,1 0,-1 0,1 0,0 0,-1 0,0 0,1 0,-1 0,0 0,1 0,-1 0,1 0,0 0,-1 0,0 0,1 0,-1 0,1 0,-1 0,0 0,1 0,-1 0,1 0,-1 0,1 0,-1 0,0 0,1 0,-1 0,0 0,1 0,0 0,0 0,-1 0,0 0,1 0,-1 0,1 0,-1 0,0 0,1 0,-1 0,1 0,-1 0,0 0,1 0,-1 0,1 0,-1 0,1 0,0 0,-1 0,1 0,-1 0,1 0,-1 0,1-1,-1 1,1 0,-1 0,0 0,1 0,-1 0,1 0,-1 0,1 0,-1 0,1 0,-1 0,1 0,-1 0,0 0,0 0,1 0,-1 0,0 0,1 0,-1 0,0 0,1 0,-1 0,1 0,-1 0,0 0,1 0,-1 0,1 0,-1 0,1 1,-1-1,1 0,-1 0,0 0,0 0,0 0,1 0,-1 0,0 0,0 0,0 0,0 0,0 0,0 0,0 0,1 0,-1 0,0 0,0 0,0 0,0 0,0 1,1-1,-1 0,0 1,0-1,0 0,0 1,1-1,-1 1,0-1,0 1,0-1,0 1,0 0,0-1,1 1,-1-1,0 1,0-1,0 1,0 0,0-1,0 0,0 1,0-1,0 0,0 1,0-1,0 0,0 1,0-1,0 0,0 1,0-1,0 0,0 0,0 1,0-1,0 0,0 1,0-1,0 0,0 1,0-1,0 0,0 0,0 1,0-1,0 0,0 1,0-1,0 0,0 0,0 1,0-1,0 0,0 1,0-1,0 1,0-1,0 0,0 1,0-1,0 0,0 1,0-1,0 0,0 0,-1 0,1 1,0-1,0 0,0 0,0 0,0 0,0 0,0 0,0 0,0 0,0 1,0-1,0 0,0 0,0 0,0 0,0 0,0 0,0 0,0 0,0 0,0 0,0 0,0 0,0 0,0 0,0 0,0 0,0 0,0 0,0 0,0 0,0 0,0 0,0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553 464,'2'0,"-4"0,2 0,0 0,0 0,0 0,0 0,0 0,0 0,0 0,0 0,0 0,0 0,0 0,0 0,0 0,0 0,0 0,0 0,0 0,0 0,0 0,0 0,0 0,0 0,0 0,0 0,0 0,0 0,0 0,0 0,0 0,0 0,0 0,0 1,0-1,0 0,0 0,0 0,0 0,0 0,0 0,0 0,0 0,0 0,0 0,0 0,0 0,0 0,0 0,0 0,0 0,0 0,0 0,0 0,0 0,0 0,0 0,0 0,0 0,0 0,0 0,0 0,0 0,0 0,0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564 467,'2'0,"-4"0,2 0,0 0,0 0,0 0,0 0,0 0,0 0,0 0,0 1,-1-1,1 0,0 0,0 0,0 0,0 0,0 0,0 0,0 0,0 0,0 0,0 0,0 0,0 0,0 0,0 0,0 0,0 0,0 0,-1 0,1 0,0 0,0 0,0 0,0-1,0 1,0 0,0 0,0 0,0 0,0 0,0 0,0 0,0 0,0 0,0 0,0 0,0 0,0 0,0 0,0 0,0 0,0 0,0 0,0 0,0 0,0 0,0 0,0 0,0 0,0 0,0 0,1 0,-1 0,0 1,0-1,0 0,0 0,0 0,0 0,0 0,0 0,0 0,0 0,0 0,0 0,0 0,0 0,0 0,0 0,0 0,0 0,0 0,-1 0,1 0,0 0,-1-1,1 1,0 0,0 0,0 0,-1 0,1-1,0 1,0 0,0 0,0 0,-1-1,1 1,0 0,0 0,0 0,0 0,0-1,1 1,-1 0,0 0,0 0,1-1,-1 1,0 0,0 0,1 0,-1 0,0 0,0 0,1 0,-1 0,0 0,0-1,0 1,0 0,1 0,-1 0,0 1,0-1,1 0,-1 0,0 0,0 0,0 0,0 0,0 0,0 0,0 0,1 1,-1-1,0 0,0 0,0 0,0 1,0-1,0 0,0 0,0 0,0 0,0 1,0-1,0 0,0 0,0 0,-1 0,1 1,0-1,0 0,0 0,0 0,0 0,-1 0,1 0,0 0,0 0,-1 0,1 0,0 0,-1 0,1 0,0 0,-1 0,1 0,0 0,-1 0,1-1,0 1,0 0,0 0,-1 0,1 0,0 0,0 0,0 0,0-1,0 1,0 0,0 0,0 0,0 0,0 0,0 0,0-1,0 1,0 0,0 0,0 0,0-1,0 1,1 0,-1 0,0 0,0 0,1 0,-1 0,0 0,0 0,0 0,1 0,-1 0,0 0,0 0,0 0,1 0,-1 0,0 1,0-1,0 0,0 0,0 0,0 0,0 0,0 1,0-1,0 0,0 0,0 0,0 0,0 0,0 1,0-1,0 0,0 0,-1 0,1 0,0 0,0 0,0 0,0 0,0 0,-1 0,1 0,0 0,0-1,0 1,0 0,0 0,0 0,0 0,0 0,0 0,0 0,0 0,0 0,0 0,0 0,0 0,0 0,0 0,0 0,0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1250 392,'2'0,"-4"0,2 0,0 0,0 0,0 0,1 0,-1 0,0 0,0 0,0 0,0 0,0 0,0 0,0 0,0 0,0 0,0 0,0-1,0 1,0 0,0 0,0 0,0 0,0 0,1 0,-1 0,0 0,0 0,0 0,0 0,0 0,0 0,0 0,0 0,0 0,0-1,0 1,0 0,0 0,0 0,0 0,1 0,-1 0,0 0,0 0,0 0,1 0,-1 0,0 0,0 0,1 0,-1 0,0 0,1 0,-1 0,0 0,1 0,-1 0,0 0,1 0,-1 0,0 0,1 0,-1 0,0 0,1 0,-1 0,0 1,1-1,-1 0,1 0,-1 0,1 0,-1 1,0-1,1 0,-1 0,1 0,-1 1,1-1,-1 0,1 1,-1-1,0 0,2 1,-2-1,0 1,0-1,1 0,-1 1,0-1,0 0,1 1,-1-1,0 0,0 1,0-1,1 1,-1-1,0 1,0-1,0 1,0-1,0 1,0-1,0 1,0-1,0 0,0 1,0-1,0 0,0 1,0-1,0 0,0 1,0-1,-1 0,1 0,0 1,0-1,0 0,0 1,0-1,0 0,-1 1,1-1,0 0,0 0,-1 1,1-1,0 1,0-1,0 0,-1 0,1 1,0-1,0 0,-1 0,1 1,0-1,0 0,0 0,-1 1,1-1,0 0,0 0,-1 0,1 1,0-1,-1 0,1 0,0 1,-1-1,1 0,0 0,-1 0,1 0,0 1,-1-1,1 0,-1 0,1 1,0-1,-1 0,1 0,0 0,-1 0,1 0,-1 1,1-1,-1 0,0 0,1 0,-1 0,1 0,0 0,-1 0,1 0,-1 0,1 0,-1 0,1 0,0 0,-1 0,1 0,-1 0,1 0,0 1,0-1,-1 0,1 0,0 0,0 0,-1 0,1 0,0 0,0 0,0 0,0 0,-1 0,1 0,0 0,0 0,0 0,0 0,-1 0,1 0,0 0,0-1,0 1,0 0,-1 0,1 0,0 0,0 0,0 0,-1 0,1 0,0 0,0 0,0 0,0 0,-1 0,1 0,0 0,0 0,0 0,-1-1,1 1,0 0,-1 0,1 0,0 0,-1 0,1 0,0-1,0 1,0 0,-1 0,1 0,0 0,0 0,0 0,-1 0,1-1,0 1,0 0,0 0,0 0,-1 0,1 0,0-1,0 1,0 0,0 0,-1 0,1 0,0-1,0 1,0 0,0 0,0-1,-1 1,1 0,0 0,0-1,0 1,0 0,0 0,0-1,0 1,-1 0,1 0,0-1,0 1,0 0,0 0,0-1,0 1,0 0,0 0,0-1,0 1,0 0,0-1,0 1,0 0,0-1,0 1,0 0,0 0,0-1,0 1,0 0,0-1,0 1,0 0,0 0,1-1,-1 1,0 0,0-1,0 1,0 0,0 0,1-1,-1 1,0 0,0-1,0 1,1 0,-1 0,0-1,1 1,-1 0,0 0,0-1,1 1,-1 0,0 0,1 0,-1 0,0-1,0 1,0 0,1 0,-1 0,0 0,1 0,-1 0,0 0,1 0,-1-1,0 1,1 0,-1 0,0 0,1 0,-1 0,1 0,-1 0,1 0,-1 0,0 0,1-1,-1 1,1 0,-1 0,0 0,1 0,-1 0,0 0,0 0,1 0,0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694 243,'2'0,"-4"0,2-1,0 1,0 0,0 0,0 0,0 0,0 0,0 0,0 0,0 0,0 0,0 0,0 0,0 0,0 0,0 0,0 0,0 0,0 0,0 0,0 0,0-1,0 1,0 0,1 0,-1 0,0 0,0-1,1 1,-1 0,0 0,0 0,1-1,-1 1,1 0,-1-1,0 1,0 0,1 0,-1-1,0 1,1 0,-1 0,0-1,0 1,1 0,-1 0,0 0,0-1,1 1,-1 0,0 0,0 0,1-1,-1 1,0 0,1 0,-1-1,0 1,0 0,1 0,-1 0,0-1,1 1,-1 0,1 0,-1-1,1 1,-1 0,1-1,0 1,-1 0,1-1,-1 1,1 0,-1 0,0 0,1 0,-1-1,1 1,-1 0,1 0,-1 0,1 0,-1 0,0 0,1 0,-1 0,1 0,-1-1,1 1,-1 0,0 0,1 0,-1 0,0 0,1 0,-1 1,1-1,-1 0,0 0,1 0,-1 0,1 0,-1 0,0 0,1 0,-1 0,0 0,1 0,0 1,-1-1,0 0,1 0,-1 0,1 1,-1-1,1 0,-1 0,1 0,-1 1,0-1,1 0,-1 0,1 0,-1 1,0-1,1 0,-1 0,0 1,0-1,1 0,-1 0,0 1,0-1,0 0,1 1,-1-1,0 1,1-1,-1 1,0-1,0 1,0-1,0 0,0 1,0-1,1 0,-1 1,0-1,0 0,0 1,0-1,0 1,0-1,0 0,0 1,0-1,0 0,0 1,1-1,-1 1,0-1,0 1,0-1,0 1,0-1,0 1,0-1,0 0,0 1,0 0,0-1,0 1,0-1,0 0,0 1,0-1,0 1,0-1,0 1,0-1,0 1,0-1,0 1,0-1,0 0,0 1,0-1,0 1,0-1,-1 1,1 0,0-1,0 1,0-1,0 1,0-1,-1 1,1 0,0-1,0 1,0-1,-1 1,1-1,0 1,0-1,-1 1,1-1,0 1,-1-1,1 1,0-1,-1 1,1-1,0 0,0 0,-1 1,1-1,0 0,0 1,-1-1,1 0,0 0,0 1,-1-1,1 0,-1 1,1-1,0 0,-1 0,1 1,-1-1,1 0,0 0,0 0,-1 1,1-1,0 0,-1 0,1 0,0 0,-1 0,1 1,0-1,0 0,-1 0,1 0,0 0,0 0,0 0,-1 0,1 0,0 0,0 0,0 1,-1-1,1 0,0 0,-1 0,1 0,0 0,-1 0,1 0,0 0,-1 0,1 0,0 0,-1 0,1 0,0 0,0 0,-1 0,1 0,0 0,0 0,-1 0,1 0,0 0,-1 0,1 0,0 0,0 0,-1 0,1 0,0 0,0-1,-1 1,1 0,0 0,0 0,0 0,-1 0,1 0,0 0,0 0,-1 0,1 0,0-1,0 1,-1 0,1 0,0 0,0 0,-1 0,1 0,0-1,0 1,-1 0,1 0,0 0,0 0,-1-1,1 1,0 0,0 0,-1 0,1 0,0 0,0 0,0 0,0-1,-1 1,1 0,0 0,0 0,0 0,-1 0,1 0,0-1,0 1,0 0,0 0,-1 0,1 0,0-1,0 1,0 0,-1 0,1 0,0 0,0-1,0 1,0 0,0 0,-1 0,1 0,0-1,0 1,0 0,0 0,0 0,-1-1,1 1,0 0,0 0,0 0,0-1,0 1,-1 0,1 0,0 0,0-1,0 1,0 0,0 0,0 0,0-1,0 1,-1 0,1 0,0-1,0 1,0 0,0 0,0 0,0-1,0 1,0 0,0 0,0 0,-1-1,1 1,0 0,0 0,0 0,0-1,0 1,0 0,0 0,0 0,0-1,0 1,0 0,0 0,-1 0,1-1,0 1,0 0,0 0,0 0,0-1,0 1,0 0,0 0,0 0,0-1,0 1,0 0,0 0,0 0,0-1,0 1,-1 0,1 0,0 0,0-1,0 1,0 0,0 0,0 0,0-1,0 1,0 0,0 0,0-1,0 1,0 0,0 0,0 0,0 0,0-1,0 1,0 0,0 0,0-1,0 1,0 0,1 0,-1 0,0-1,0 1,0 0,0-1,0 1,0 0,0 0,0 0,0 0,0-1,0 1,0 0,1 0,-1 0,0 0,0 0,0 0,0-1,0 1,0 0,0 0,0 0,0 0,0 0,0-1,0 1,0 0,0 0,0 0,0 0,1 0,-1-1,0 1,0 0,0 0,0 0,0 0,0 0,0-1,0 1,0 0,0 0,0 0,0 0,0 0,0-1,0 1,0 0,0 0,0 0,0 0,0-1,0 1,0 0,0 0,0 0,0 0,0 0,0-1,1 1,-1 0,0 0,0 0,0 0,0 0,0 0,0-1,0 1,0 0,0 0,0 0,0 0,0 0,0-1,0 1,0 0,0 0,0 0,0-1,0 1,1 0,-1 0,0 0,0 0,0 0,0 0,0-1,0 1,0 0,0 0,0 0,0 0,0 0,0 0,2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492 448,'2'0,"-4"0,2 0,0 0,0 0,0 0,0 0,0 0,0 0,0 0,0-1,0 1,0 0,0 0,0 0,0 0,0 0,0 0,0 0,0 0,0 0,0 0,0 0,0 0,0 0,0 0,0 0,0 0,0 0,0 0,0 0,0 0,0 0,0 0,0 0,0 0,0 0,1 0,-1 0,0 1,0-1,0 0,0 0,0 0,0 0,0 0,0 0,0 0,0 0,0 0,0 0,0 0,0 0,0 0,0 0,0-1,0 1,0 0,0 0,0 0,0 0,0 0,0 0,0 0,0 0,0 0,1 0,-1 0,0 0,0 0,0 0,0 0,0 0,0 0,0 0,0 0,0 0,0 0,0 0,0 0,0 0,0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429 193,'2'0,"-4"0,2 0,0 0,0 0,0 0,0 0,0 0,0 0,0 0,0 0,0 0,-1 0,1 0,0 0,0 0,0 0,0 0,0 0,0 0,0 0,0 0,0 0,0 0,0 0,0 0,0 0,0 0,0 0,0 0,0 0,0 0,0 0,0 0,0 0,0 0,0 0,0 0,0 0,0 0,0 0,0 0,0 0,0 0,0 0,0 0,0 0,0 0,0 0,0 0,0 0,0 0,0 0,1-1,-1 1,0 0,0 0,1 0,-1 0,1 0,-1 0,0 0,1 0,-1 0,0 0,1 0,-1 0,0 0,1 0,-1 0,1 0,0 0,-1 0,0 0,1-1,-1 1,1 0,-1 0,0 0,1 0,-1 0,0 0,1 0,-1 0,0 0,1 0,-1 0,0 0,1 0,-1 0,1 0,-1 0,0 0,1 0,-1 0,0 0,1 0,-1 0,0 0,1 0,-1 0,0 0,1 0,-1 0,0-1,1 1,-1 0,0 0,0 0,1 0,-1 0,0 0,0 0,0 0,0 0,1 0,-1 0,0 0,0 0,0 0,0 0,1 0,-1 0,0 0,0 0,0 0,0 0,0 0,0 0,0 0,0 0,0 0,0 0,0 0,0 0,0 0,0 0,0 0,0 0,1 0,-1 0,0 0,0 0,0 0,0 0,0 0,0 0,0 0,0 0,0 0,0 0,0 0,0 0,0 0,0 0,0 0,0 0,0 0,0 0,0 0,0 0,0 0,0 0,0 0,0 0,0 0,0-1,0 1,0 0,0 0,0 0,0-1,-1 1,1 0,0-1,0 1,0 0,0 0,0-1,0 1,-1 0,1 0,0 0,0-1,0 1,0 0,0 0,-1-1,1 1,0 0,0 0,0 0,0 0,0 0,0-1,0 1,0 0,0 0,0 0,0 0,0 0,0 0,0 0,0 0,0 0,0 0,-1 0,1 0,0 0,0-1,0 1,0 0,0 0,0 0,0 0,0 0,0 0,0 0,0 0,0 0,0 0,0 0,0 0,0 0,0 0,0 0,0 0,0 0,0 0,0 0,0 0,0 0,0 0,0 0,1 0,-1 1,0-1,0 0,0 0,1 1,-1-1,0 0,0 1,1-1,-1 0,0 1,0-1,1 0,-1 1,0-1,0 0,1 0,-1 1,0-1,0 0,0 0,0 0,0 1,0-1,0 0,1 0,-1 0,0 0,0 0,0 0,0 1,0-1,0 0,0 0,0 0,0 0,0 1,0-1,0 0,0 0,0 0,0 1,-1-1,1 0,0 0,0 1,-1-1,1 0,0 0,0 1,0-1,-1 0,1 0,0 0,0 1,0-1,0 0,-1 0,1 0,0 0,0 0,0 0,0 1,0-1,0 0,-1 0,1 0,0 0,0 0,0 0,0 0,0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571 190,'2'0,"-4"0,2 0,0 0,0 0,0 0,0 0,0 0,0 0,0 0,0 0,0 0,0 0,0 0,0 0,0 0,0 0,0 0,0 0,0 0,0 0,0 0,0 0,-1 0,1 0,0 0,0 0,0 0,0 0,0 0,0 0,0 0,0 0,0 0,0 0,0 0,0 0,0 0,0 0,0 0,0 0,0 0,0 0,0 0,0 0,0 0,0 0,0 0,0 0,0 0,0 0,0 1,1-1,-1 0,0 0,0 1,0-1,0 0,0 0,1 1,-1-1,0 0,0 1,0-1,0 0,0 0,0 0,1 0,-1 0,0 1,0-1,0 0,0 0,0 0,0 0,0 0,0 0,0 0,0 0,0 0,0 0,0 0,0 0,0 0,0 0,0 0,0 0,0 0,0 0,0 0,0 0,0 0,0-1,0 1,0 0,-1 0,1 0,0 0,0 0,0-1,0 1,0 0,0 0,0 0,0 0,0 0,0 0,0 0,0 0,0 0,-1 0,1 0,0 0,0 0,0-1,0 1,0 0,0 0,0 0,-1 0,1 0,0 0,0 0,0 0,0 0,-1 1,1-1,0 0,-1 0,1 0,0 0,-1 0,1 1,0-1,0 0,-1 0,1 0,0 0,0 1,-1-1,1 0,0 0,0 0,0 0,-1 1,1-1,0 0,0 0,0 0,0 0,-1 0,1 0,0 0,0 0,0 1,0-1,0 0,0 0,0 0,0 0,0 0,0 0,0 0,0 0,0 0,0 0,0 0,0 0,0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720 189,'2'0,"-4"0,2 0,0 0,0 0,0 0,0 0,0 0,0 0,0 0,0 0,0 0,0 1,0-1,0 0,0 0,0 1,0-1,1 0,-1 0,0 1,0-1,0 0,0 0,1 1,-1-1,0 0,0 0,0 1,1-1,-1 0,0 0,0 0,0 0,0 0,0 0,0 0,0 0,0 0,0 1,0-1,0 0,1 0,-1 0,0 0,0 0,0-1,0 1,0 0,0-1,0 1,0 0,0 0,0-1,0 1,0 0,0-1,0 1,0 0,0 0,0 0,0-1,0 1,0 0,0 0,0 0,0 0,0 0,0 0,0 0,0 0,0 0,-1-1,1 1,0 0,0 0,0 0,-1 1,1-1,0 0,-1 0,1 0,0 0,-1 0,1 0,0 1,-1-1,1 0,0 0,-1 0,1 0,0 0,-1 1,1-1,0 0,0 0,0 0,0 0,0 0,0 0,0 0,0 0,-1 0,1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122 338,'2'0,"-4"0,2 0,0 0,0 0,0 0,0 0,0 0,0 0,0 0,0 0,0 0,0 0,-1 0,1 0,0 0,0 0,0 0,0 0,0 0,0 0,0 0,0 0,0 0,0 0,0 0,0 1,0-1,0 0,0 1,0-1,0 0,0 1,0-1,-1 1,1 0,0-1,0 1,0 0,0-1,-1 2,1-2,0 1,0-1,0 2,0-1,0-1,0 1,0-1,0 0,0 1,0-1,0 0,0 0,0 0,0 1,0-1,0 0,0 0,0 0,0 0,0 0,0 0,0 0,0 0,0 1,0-1,0 0,0 0,0 0,0-1,0 0,0 1,0-1,1 1,-1-1,0 0,0 0,1 0,-1 0,0 0,0 0,1 0,-1 0,0 0,1 0,-1 0,0 1,1-1,-1 0,0 1,1-1,-1 0,1 0,-1 0,0 1,1-1,-1 0,1 1,-1 0,0 0,1-1,-1 1,0 0,1 0,-1 0,1-1,-1 1,0 0,1 0,-1 0,0 0,1 0,-1 0,0 0,1 0,-1 0,0 0,1 0,-1 0,0 1,1-1,0-1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157 310,'0'1,"0"-1,0 0,0 0,0 1,0-1,0 1,-1-1,1 1,0-1,-1 1,1-1,-1 1,1 0,-1-1,1 1,0-1,-1 1,1 0,-1-1,1 1,0-1,-1 1,1-1,-1 0,1 1,0-1,0 0,0 0,0 1,0-1,-1 0,1 0,0 0,0 0,0 0,0 1,0-1,0 0,0 0,0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114 313,'2'0,"-4"0,2 0,0 0,0 0,0 0,0 0,0 0,0 0,0 0,0 0,0 0,0 0,0 0,0 0,0 0,0 0,0 0,0 0,0 0,0 0,0 0,0 0,0 0,0 0,1 0,0 0,0 0,0 0,0 0,0 0,1 0,-1 0,0 0,1 0,-1 0,0 0,-1 0,1-1,0 1,0 0,-1 0,1 0,-1 0,1 0,-1 0,1 0,-1 0,0 0,0 0,1 0,-1 0,0 0,0 0,0 0,1 0,-1 0,0 0,0 0,0 0,0 0,0 0,0 0,0 0,0 0,0 0,1 0,-1 0,0 0,0 0,0 0,0 0,0 0,0 0,0 0,0-1,0 1,0 0,0 0,0 0,0-1,0 1,-1 0,1 0,0-1,0 1,0-1,0 1,0 0,-1 0,1 0,0 0,0 0,0-1,0 1,0 0,0 0,0 0,0 0,0 0,0 0,0 0,0 0,0 0,0 0,0 0,0 0,0 0,0 0,0 0,0 0,0 0,1 1,-1-1,0 0,0 0,0 1,1-1,-1 0,0 0,0 0,0 0,0 1,0-1,0 0,0 0,0 1,0-1,0 1,0-1,0 1,0-1,-1 1,1-1,-1 1,1-1,0 1,-1-1,1 0,-1 1,1-1,0 0,0 1,-1-1,1 0,0 0,0 1,0-1,-1 0,1 0,0 1,0-1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168 335,'2'0,"-4"0,2 0,0 0,0-1,0 1,1 0,-1 0,0 0,0 0,0 0,0 0,0 0,0 0,0 0,0 0,0 0,0 0,-1 0,1 1,0-1,-1 1,0-1,1 1,-1 0,1 0,-1 0,1 0,-1 0,1 0,-1 0,1 0,0 0,-1 0,1 0,0 0,0 0,0 0,0 0,0 1,0-1,0 0,1 0,-1 0,1 0,-1-1,0 1,1 0,-1-1,1 1,-1-1,1 1,0-1,1 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185 336,'2'0,"-4"0,2 0,0 0,0 0,0-1,0 1,0 0,0 0,0 0,0 0,0 0,0 0,0 0,0 0,0 0,0 0,0 0,0 0,0 0,0 0,0 0,0 0,0 1,0-1,0 1,0 0,0 0,-1 2,1-2,0 0,0 1,0-1,0 0,0 0,0 0,0-1,0 1,0-1,0 1,0-1,0 0,0 1,0-1,0 0,0 0,0 0,0 1,0-1,0 0,1 0,-1 0,0 0,0 0,1 0,-1 0,0 1,0-1,0 0,1-1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175 344,'2'0,"-4"0,2 0,-1 0,1 0,0 0,0 0,0 0,0 0,0 0,0 0,1 0,-1 0,1 0,0 0,0 0,0 0,1 0,-2 0,1 0,0 0,0 0,-1 0,1 0,0 0,-1 0,1 0,0 0,-1 0,1 0,1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207 331,'2'0,"-4"0,2 0,0 0,0 0,0 1,0-1,0 1,0 0,1 0,-1 0,1 0,-1 0,0 1,1-1,-1 0,1 2,-1-2,0 0,0 1,0-1,1 0,-2 2,1-2,0 0,0 0,0 0,0 0,0 0,0-1,-1 1,1-1,0 0,0 1,0-1,0 0,0 0,-1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496 427,'2'0,"-4"1,2-1,1 0,-1 0,0 0,0 1,0-1,0 1,0-1,1 0,-1 1,0-1,0 0,0 1,0-1,1 0,-1 1,0-1,1 0,-1 1,0-1,0 0,0 0,0 0,0 0,0 0,0 1,0-1,0 0,0 0,0 0,0 0,0 0,0 0,0 0,0 0,0 0,0 0,0-1,0 1,0 0,0-1,0 1,-1 0,1 0,0 0,0-1,0 1,0 0,0 0,0-1,0 1,-1 0,1 0,0 0,0 0,0 0,0 0,0 0,0-1,0 1,0 0,0 0,0 0,0 0,0 0,0 0,-1 0,1 0,0 0,-1 0,0 1,1-1,-1 0,1 1,-1-1,1 0,-1 1,1-1,-1 0,1 1,-1-1,1 0,-1 1,1-1,0 0,0 0,-1 0,1 0,0 0,0 0,0 1,0-1,0 0,0 0,-1 0,1 0,0 0,0 0,0 0,0 0,0 0,0 0,0 0,0 0,0 0,0 0,0 0,0 0,0 0,0 0,0 0,0 0,0 0,0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188 340,'2'0,"-4"0,2 0,0 0,0 0,0 0,0 0,0 0,1 0,-1 0,0 0,0 0,0 1,0-1,0 0,0 0,0 0,0 0,0 0,0 0,0 0,0 0,0 0,0 0,0 0,0 0,0 0,0 0,0 0,0 0,0 1,0-1,0 0,0 0,0 0,0 0,0 0,0 0,0 0,0 0,0 0,0 0,0 0,0 0,0 0,0 0,0 1,0-1,-1 0,1 0,0 0,-1 0,1 0,0 0,-1 1,1-1,-1 0,1 0,0 0,-1 0,1 0,-1 0,1 0,0 1,-1-1,1 0,-1 0,1 0,0 0,0 0,-1 0,1 0,0 0,0 0,0 0,0 0,0 0,0 0,0 0,-1 0,1 0,0 0,0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262 359,'2'0,"-4"0,2 0,0 0,0 0,0 0,0 0,-1 0,1 0,0 0,-1 0,0-1,1 1,-1 0,0 0,0 0,0 0,0 0,0 0,0 0,1-1,-1 1,0 0,1 0,-1 0,1 0,-1 0,1 0,0 0,-1 0,1 0,0 0,0 0,-1 0,1 0,0 0,0 0,0-1,0 1,0 0,-1 0,1 0,0 0,0 0,2-1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261 348,'2'0,"-4"0,2 0,0 0,0 0,0 0,-1 0,1 0,-1 0,0 0,0 0,1 0,-1 0,0 0,0 0,1 0,-1-1,1 1,-1 0,1 0,-1 0,1 0,0 0,-1 0,1 0,0 0,0 0,0 0,0 0,0 0,-1 0,1 0,0 0,0 0,0 0,0 0,-1 0,1 0,0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282 358,'2'0,"-5"0,3 0,0 0,0 0,0 0,0 0,0 0,0 0,0 0,0 0,0 0,0 0,0 0,0 0,0 0,0 0,0 0,0 0,0 0,0 0,1 0,-1 0,1 0,0 0,0 0,1 0,-1 0,1 0,-1 0,1 0,-1 0,1 0,1 1,-1-1,0 0,-1 0,1 0,0 0,-1 0,1 0,-1 0,1 0,-1 0,0 0,0 0,0 0,-1 0,1 0,0 0,0 0,-1-1,1 1,-1 0,1 0,-1 0,0 0,1 0,-1 0,0 0,0 0,0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291 335,'2'0,"-4"0,2 0,0 0,0 0,0 0,0 1,1-1,-1 0,0 0,0 0,0 0,1 0,-1 0,0 0,0 0,1 0,-1 0,0 0,0 0,1-1,-1 1,0 0,0 0,1 0,-1 0,0-1,0 1,0 0,0 0,1 0,-1-1,0 1,0 0,0 0,0-1,0 1,0 0,0 0,-1-1,1 1,0 0,0-1,0 1,0 0,-1 0,1 0,0-1,-1 1,1 0,0 0,-1 0,1 0,-1 0,1 0,-1 0,1 0,-1 0,0 0,0 0,0 0,1 1,-1-1,1 0,-1 0,1 0,-1 1,1-1,0 0,-1 1,1-1,-1 1,1-1,0 1,0-1,0 0,0 1,0-1,-1 1,1-1,0 0,0 1,0-1,0 1,0-1,0 1,0-1,1 0,-1 1,0-1,0 0,0 1,0-1,0 0,0 0,0 1,1-1,-1 0,0 0,0 1,0-1,0 0,0 0,1 0,-1 0,0 0,0 0,0 1,0-1,0 0,1 0,-1 0,0 0,0 0,0 0,1 0,-1-1,0 1,1 0,-1 0,0-1,1 1,-1-1,1 1,0-2,-1 1,1 0,-1 0,1 0,-1 0,1 0,-1 0,2-2,-2 2,0 0,1 0,-1 0,0-1,1 1,-1 0,0 0,1 0,-1 1,0-2,0 2,0-1,1 0,-1 0,0 0,0 1,0-1,0 1,1-1,-1 1,0-1,0 1,0 0,0 0,0-1,0 1,0 0,0 0,0 0,0 0,0 0,0-1,0 1,0 0,0 0,0 0,0 1,0-1,-1 1,1 0,0 0,0 0,-1 0,1 0,0 0,-1 0,1 1,0-1,0 0,0 0,-1 0,1 0,0 0,0 0,0 0,0 0,0 0,0 0,0-1,0 1,0 0,0-1,0 0,1 1,-1-1,0 0,0 1,0-1,0 0,0 0,0 1,0-1,0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308 331,'2'0,"-4"0,2 0,0 0,0 0,-1-1,1 1,0 0,0 0,0 0,0 0,0 0,0 0,0 0,-1 0,1-1,0 1,0 0,0 0,0-1,0 1,0 0,0-1,0 1,0-1,0 1,0 0,0-1,0 1,0 0,1-1,-1 1,0 0,0 0,0-1,0 1,1 0,-1 0,0 0,0 0,1 0,-1 0,0 0,1 1,-1-1,0 0,0 1,1-1,-1 1,0 0,0-1,0 1,0 0,0-1,0 1,0 0,0-1,0 1,0 0,0-1,0 1,0-1,-1 1,1-1,0 1,0-1,0 1,0-1,0 0,0 0,0 0,-1 1,1-1,0 0,0 0,0 0,0 0,0 0,0 0,0 0,0 0,0 0,0 0,0-1,0 1,0 0,1-1,-1 1,0-1,1 0,-1 1,0-1,1 0,-1 1,0-1,1 1,-1-1,1 0,-1 1,0-1,1 1,-1-1,0 1,1 0,-1-1,0 1,0 0,0-1,0 1,0 0,1 0,-1 0,0 0,0 0,0 0,0 0,0 0,0 0,0 0,-1 1,1 0,0-1,0 1,0 0,-1 0,1 0,0 0,0 0,0 0,0-1,0 1,-1 0,1-1,0 1,1 0,-1-1,0 0,0 1,0-1,0 1,0-1,1 0,-1 0,0 1,1-1,-1 0,0 0,1 1,0-1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329 321,'2'0,"-4"0,2 0,0 0,0 0,0 0,0 0,0 0,0 0,0 0,0 0,0 0,0 0,0 0,0 0,0 0,0 1,0 0,-1 0,1 0,0 0,-1 0,1 0,-1 0,1 0,0 0,0 0,-1 0,1 0,0 0,0-1,-1 1,1-1,0 1,0 0,0-1,0 1,0-1,0 1,0-1,0 0,0 1,0 0,1-1,-1 0,0 0,0 1,0-1,1 0,-1 0,0 0,2 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335 324,'2'0,"-4"0,2 0,0 0,0 0,0 0,0 0,0 0,0 0,0 0,0 0,0 0,0 0,0 0,0 0,0 0,0 0,0 0,0 0,0 0,0 0,0 0,0 1,0 0,-1-1,1 1,0 0,0-1,0 1,0 0,0 0,0 0,-1 0,1 0,0 0,0-1,0 1,0 0,0-1,0 1,0-1,0 0,0 1,0-1,0 0,0 0,0 1,0-1,1 0,-1 0,0 0,0 0,0 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329 331,'2'0,"-4"0,2 0,0 0,0 0,0 0,0 0,0 0,0 0,0 0,1 0,-1 0,0 0,1 0,0 0,-1 0,1 0,-1-1,2 1,-1 0,0 0,-1 0,3-1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351 317,'2'0,"-4"0,2 0,0 0,0 0,0 0,0 1,1-1,-1 1,0-1,0 1,0 0,1 0,-1 0,0 0,0 0,0 0,0 0,0 1,0-1,0 0,-1 0,1 0,0 0,-1 0,1-1,0 1,-1 0,1-1,0 1,-1-1,1 0,0 1,0-1,-1 0,1 0,0 1,0-1,0 0,0 0,-1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528 478,'2'0,"-4"0,2 0,0 0,-1 0,1 0,0 0,0 0,0 0,0 0,0 0,0 0,0 0,0 0,0 0,0 0,0 0,1 0,-1 0,0 0,1 0,0-1,-1 1,1 0,0 0,-1 0,1 0,0 0,0 0,0-1,0 1,0 0,0 0,-1 0,1 0,0 0,0 0,0 0,-1-1,1 1,0 0,-1 0,0 0,1 0,-1 0,1 0,-1 0,1 0,-1 0,0 0,0 0,1-1,-1 1,0 0,0 0,0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306 382,'2'0,"-4"0,1 1,1-1,0 0,0 0,0 0,0 0,0 0,0 0,0 0,0 1,0-1,0 0,0 0,0 0,0 0,0 0,0 0,-1 0,1 0,0 0,0 0,0 0,0 0,0 0,0 0,0 0,0 0,0 1,0-1,0 0,0 0,0 0,0 0,0 0,0 0,0-1,1 1,-1-1,0 1,0 0,1-1,-1 1,0 0,0-1,0 1,0-1,0 1,0 0,0-1,-1 1,1 0,0 0,0-1,-1 1,1 0,-1 0,1 0,-1 0,1-1,0 1,-1 0,1 0,-1 0,1 0,0 0,-1 1,1-1,-1 0,1 0,-1 1,1-1,-1 0,1 1,0-1,-1 1,1 0,-1-1,1 1,0-1,0 1,0-1,0 1,0-1,-1 0,1 1,0-1,0 0,0 0,1 1,-1-1,0 1,0-1,0 0,0 0,0 0,0 1,1-1,-1 0,0 0,0 0,0 0,0 0,1 0,-1 0,0 0,0 0,1 0,-1 0,1 0,-1 0,1-1,-1 1,1 0,-1 0,1-1,-1 1,1-1,-1 1,1 0,-1-1,1 0,-1 1,1-1,0 0,-1 0,0 1,1-1,-1 0,0 0,1 1,-1-1,1 0,-1 0,0 0,1 0,-1-1,1 1,-1 0,0 1,0-1,0 0,1 1,-1-1,0 1,0-1,0 1,0-1,0 1,0 0,0 0,0 0,1-1,-1 1,0 0,0 0,0 0,0 0,0 0,0 0,0 0,0-1,0 1,0 0,0 0,0 0,0 1,0-1,0 0,-1 1,1 0,0 0,0 0,-1 0,1 0,0 0,0-1,0 1,0 0,-1 0,1 0,0 0,0 0,0 0,0 0,0 0,0-1,0 1,0 0,0-1,0 1,0-1,0 1,0 0,1 0,-1-1,0 0,0 0,0 1,0-1,0 0,0 0,0 0,1 1,-1-1,1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322 371,'2'0,"-4"0,2 0,0-1,0 1,0 0,0 0,0 0,0 0,0 0,0 0,0 0,0 0,0 0,0 0,0 0,0 0,0 0,0 0,0 0,0 0,0 0,0 0,0 0,0 0,0 0,0 0,0 0,0 0,-1 0,1 1,0-1,0 1,0 0,0-1,-1 1,1 0,0 0,0 0,-1-1,1 1,0 0,0 0,0-1,0 1,-1 0,1-1,0 1,0 0,0-1,0 1,0-1,0 1,0-1,0 1,0-1,0 0,0 1,0-1,0 0,0 0,0 1,0-1,0 0,0 0,0 1,1-1,-1 0,0 0,0 0,0 0,1 0,-1 1,0-1,0 0,0 0,1 0,-1 0,0 0,1 0,-1 0,0 0,1 0,0 0,-1 0,0 0,0 0,1-1,-1 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317 378,'2'0,"-4"0,2 0,-1 0,1 0,0 0,0 0,0 0,0 0,0 0,0 0,0 0,0 0,0 0,0 0,0 0,0 0,0 0,-1 0,1 0,0 0,0 0,0 0,0 0,0 0,0 0,0 0,0 0,0 0,0 0,0 0,0 0,0 0,0 0,0 0,0 0,0 0,1 0,-1 0,1 0,-1 0,1 0,-1 0,1 0,0 0,-1 0,1 0,-1 0,1 0,-1 0,0 0,1 0,-1 0,0 0,0 0,1 0,-1 0,0 0,0 0,0 0,0 0,0 0,0 0,0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317 357,'2'0,"-4"0,2 0,0 0,0 0,0 0,0 0,0 0,0 0,1 0,-1 0,0 0,0 0,0 0,0 0,0 0,0 0,0 0,0 0,0 0,0 0,-1 0,1 0,-1 0,1 0,-1 0,1 0,0 0,-1 0,1 0,0 0,-1 0,1 0,0 0,0 0,0 0,0 0,0 0,0 0,0 0,0 0,0 0,0 0,0 0,0 0,0 0,0 0,0 0,1 0,0 0,0 0,0 0,3 0,-3 0,0 0,0 0,0 0,0 0,0 0,0 0,-1 0,1 0,0 0,-1 0,1 0,-1 0,1 0,-1 0,1 0,-1 0,0 0,1 0,-1 0,1 0,-1 0,0 0,0 0,1 0,-1 0,1 0,-1 0,0 0,1 0,-1 0,0 0,1 0,-1 0,1 0,-1 0,1 0,-1 0,1 0,-1 0,0 0,1 0,-1 0,0 0,0 0,0 0,0 0,0 0,0 0,0 0,0 0,1 0,-1 0,0-1,0 1,0 0,0 0,0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377 350,'2'0,"-4"0,2 0,0 0,0 0,0 0,0 0,0 0,0-1,0 1,0 0,0 0,0 0,0 0,0 0,0 0,0 0,0 0,0 0,0 1,-1-1,1 1,0-1,-1 1,1 0,0 0,-1 0,1 0,-1 0,1 0,0-1,0 1,0 0,0 0,-1-1,1 1,0-1,0 1,0-1,0 1,1-1,-1 1,0-1,0 0,1 1,-1-1,1 1,1-1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380 340,'2'0,"-4"0,2 0,0 0,0 0,0 0,0 0,0 0,0 0,0 0,0 0,0 0,0 0,0 0,0 0,0 0,0 0,0 0,0 0,0 0,0 0,0 0,0 0,0 0,0 0,0 0,0 0,0 0,0 0,0-1,0 1,0 0,0 0,0 0,0 0,0 0,0 0,0 0,0 0,0 0,0 0,0 0,0 0,0 0,0 0,0 0,0 0,0 0,0 0,0 0,0 0,0 0,0 0,0 0,0 1,0-1,0 0,0 0,0 0,0 0,0 0,0 0,0 0,0 0,0 0,0 0,1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384 322,'2'0,"-4"0,2 0,0 0,0 0,0 0,0 0,1 1,-1-1,0 0,1 0,-1 1,0-1,1 1,-1-1,1 0,-1 1,0-1,0 0,1 1,-1-1,0 0,0 0,0 1,1-1,-1 0,0 0,0 0,0 0,0 0,0 0,0 0,0 0,0 0,0-1,-1 1,1-1,0 1,0 0,0-1,-1 1,1-1,0 1,0-1,0 1,0 0,-1 0,1 0,0 0,0-1,0 1,0 0,0 0,-1 0,1 0,0 0,-1 1,1-1,-1 1,1-1,-1 1,0-1,1 1,-1 0,1-1,-1 1,1-1,-1 1,1-1,0 0,0 1,-1-1,1 0,0 0,0 1,0-1,0 0,0 0,-1 0,1 0,0 0,0 0,1 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412 360,'2'0,"-4"0,2 0,0 0,0 0,0 0,0 0,-1 0,1 0,0 0,0 0,0 0,0 0,1 0,0 0,-1 0,2 0,0 0,-1 0,0 0,1 0,-1 0,0-1,1 1,-1 0,0 0,0 0,-1 0,1 0,-1 0,1 0,-1 0,1 0,-1 0,0 0,0 0,1 0,-1 0,0 0,0 0,1-1,0 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428 350,'2'0,"-4"0,2 0,0 0,0 0,0 1,0-1,0 1,0 0,0-1,0 1,0 0,-1 0,1 0,0 0,0 0,0-1,0 1,0 0,0-1,0 1,0-1,0 1,0-1,0 0,0 1,0-1,0 0,0 0,0 0,0 1,0-1,0 0,1 0,-1 0,0 0,2 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456 362,'2'0,"-4"0,2 0,0 0,1-1,-1 1,1 0,0 0,1 0,-1 0,1 0,0 0,0 0,1 0,0 0,-1 0,0 0,1 0,1 0,-2 0,0 0,0 0,-1 0,1 0,-1 0,1 0,1 0,-2 0,0 0,2 0,-2 0,0 0,-1 0,2-1,-2 1,1 0,0 0,-1 0,0 0,1 0,-1-1,0 1,0-1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295 184,'2'0,"-4"0,2 0,0 0,0 0,1 0,0 0,-1 1,0-1,0 0,1 0,-1 1,0-1,1 0,-1 0,0 0,0 1,0-1,1 0,-1 0,0 0,0 0,0 0,0 0,1 0,-1 1,0-1,0 0,0 0,0 0,0 0,0-1,-1 1,1-1,0 1,-1-1,1 1,0-1,-1 1,1 0,0-1,0 1,0 0,-1 0,1 0,0-1,0 1,0 0,0 0,-1 0,1 0,0 0,0 0,-1 0,1 0,-1 0,1 0,-1 1,1-1,-1 1,1-1,-1 0,1 1,-1-1,1 1,0-1,-1 1,1-1,-1 1,1-1,0 0,0 1,0-1,-1 0,1 0,0 0,0 1,0-1,0 0,0 0,0 0,0 0,0 0,0 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542 464,'2'0,"-4"0,2 1,0-1,0 0,0 1,0 1,0-1,0 0,0 0,0 0,0 0,0 0,0 0,0 0,0 0,0 0,0 0,0-1,0 1,0-1,0 0,0 1,0-1,0 0,0 0,1 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464 345,'2'0,"-4"0,2 0,0 0,0 0,0 0,0 0,1 0,-1 0,1-1,-1 1,0 0,0 0,1 0,-1 0,0 0,0 0,0 0,0-1,0 1,0 0,0 0,0 0,0-1,0 1,0 0,0 0,0 0,0-1,0 1,-1 0,1 0,0 0,0-1,-1 1,1 0,0 0,-1 0,1 0,-1 0,1 0,-1 0,1 0,-1 0,1 0,-1 1,1-1,0 0,-1 0,1 0,-1 0,1 1,0-1,-1 0,1 0,0 1,0-1,-1 0,1 1,0-1,0 0,0 1,0-1,0 0,-1 1,1-1,0 1,0-1,0 1,0-1,0 0,0 1,0-1,0 0,0 0,0 1,1-1,-1 0,0 0,0 0,0 1,0-1,0 0,0 0,0 0,0 0,1 0,-1 0,0 1,0-1,0 0,1 0,-1 0,0 0,0 0,1-1,-1 1,1 0,-1 0,0 0,1-1,0 1,-1 0,1-1,-1 1,1-1,-1 1,1-1,0 0,-1 1,1-1,-1 0,1 0,-1 0,1 0,0 0,-1 0,0 0,1 0,-1 0,1 0,-1 0,0 0,0 0,0 0,1 0,-1 0,0 0,0 0,0 1,0-1,0 1,0-1,0 1,0-1,0 1,0 0,0-1,1 1,-1 0,0 0,0 0,0 0,0-1,0 1,0 0,0 0,0 0,0 0,0 0,0 0,0 0,0 0,-1 1,1 0,0 0,0 0,0 2,-1-2,1 0,0 0,0 1,0-1,0 0,-1 0,1 0,0 0,0 0,0 0,0-1,0 1,0 0,0-1,0 1,0-1,0 1,0-1,0 0,0 1,0-1,0 0,0 0,1 1,-1-1,0 0,0 0,0 1,0-1,1 0,0 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487 330,'2'0,"-4"0,2 0,0 0,0 0,0 0,0 0,0 0,0 0,0 0,0 0,0 0,0 0,0 0,0 0,0 0,0 0,0 1,-1-1,1 0,0 1,0-1,0 0,0 1,1-1,-1 1,0-1,0 0,0 1,0-1,0 0,1 1,-1-1,0 0,0 0,1 1,-1-1,0 0,1 0,-1 0,0 0,0 0,1 0,-1 0,0 0,1 0,-1 0,0 0,1 0,-1-1,0 1,0 0,1 0,-1-1,0 1,0 0,1 0,-1-1,0 1,0 0,0 0,0-1,0 1,0 0,0 0,1 0,-1 0,0-1,0 1,0 0,0 0,0 0,0 0,0 0,0 0,0 0,0 0,0 0,0 1,0 0,0-1,0 1,1 2,-1-2,0 0,0 0,1 0,-1 0,0 1,0-1,0 0,0 0,0 0,0 0,0 0,0-1,0 1,0 0,0 0,0 0,0 0,-1 0,1-1,0 1,0-1,0 1,-1-1,1 1,0-1,0 1,-1-1,1 0,0 0,-1 1,1-1,-1 0,1 0,0 0,-1 0,1 0,0 0,-1 0,1 0,-1-1,1 1,-1 0,1-1,-1 1,1-1,0 1,0-1,0 1,0 0,0-1,0 1,0-1,1 0,-1 1,1-1,-1 0,1 1,-1-1,1 1,-1-1,1 1,0-1,0 1,0-1,0 1,-1 0,1-1,-1 1,1 0,-1 0,1-1,0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472 393,'2'0,"-4"0,2 0,0 0,0 0,0-1,0 1,0 0,0 0,0 0,0-1,0 1,0 0,0 0,0-1,0 1,0 0,0-1,0 1,0 0,0-1,0 1,0 0,0-1,-1 1,1 0,0 0,0 0,0-1,-1 1,1 0,0 0,0 0,-1 0,1 0,-1 0,1 0,-1 0,1 0,-1 0,1 0,0 1,-1-1,1 0,0 0,0 0,-1 1,1-1,0 0,0 0,-1 1,1-1,0 0,0 1,0-1,0 0,-1 0,1 1,0-1,0 0,0 1,0-1,0 0,0 0,0 1,0-1,1 1,-1 0,0-1,1 0,-1 0,0 0,0 1,0-1,1 0,-1 0,0 0,1 0,-1 0,0 0,0 0,1 1,-1-1,0 0,1 0,-1-1,0 1,1 0,-1 0,0 0,1 0,-1 0,1-1,-1 1,1-1,-1 1,1-1,-1 0,1 1,-1-1,1 0,-1 0,1 0,-1 0,1 0,-1 0,0 0,1 0,-1 0,0 0,1 0,-1 0,0 0,0 0,0 1,1-1,-1 0,0 0,0 1,0-1,0 0,0 1,0-1,1 1,-1-1,0 1,0-1,0 1,0 0,0 0,0-1,0 1,0 0,0 0,0 0,0 0,0-1,0 1,0 0,0 0,0 0,0 0,0 0,0 0,0 0,0 0,0 0,0 1,0-1,0 1,0 0,0 0,-1 0,1 0,0 0,0 0,0 1,0-1,-1 0,1 0,0 0,0 0,0 0,0 0,0-1,0 1,0 1,0-2,0 1,0-1,0 1,0 0,1 0,-1-1,0 0,0 1,0-1,0 0,0 1,0-1,0 0,0 0,0 0,0 0,0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492 374,'0'-1,"0"1,0 0,0 0,0 0,0 0,0 0,0 0,0-1,0 1,0 0,0 0,0 0,0 0,0 0,0 0,0 0,0 0,0 0,0 0,0 0,0 0,0 0,0 0,0 0,0 0,0 0,0 0,0 1,0 0,0 1,0-1,0 0,0 0,-1 0,1 0,0 0,0-1,0 1,0 0,0 0,0 0,0 0,0-1,0 1,0 0,0-1,0 1,0-1,0 1,0 0,0-1,0 1,0-1,0 0,1 1,-1-1,0 1,0-1,0 1,0-1,0 0,1 0,-1 0,0 1,0-1,0 0,0 0,0 0,0 0,1 0,-1 0,0 0,0 0,0 0,0 0,1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485 382,'2'0,"-4"0,1 0,1 0,0 0,0 0,0 0,0 0,0 0,0 0,0 0,0 0,0 0,0 0,0 0,0 0,0 0,0 0,0 0,1 0,-1 0,1 0,0 0,-1 0,1 0,0 0,-1 0,1 0,0 0,-1 0,1 0,-1 0,0 0,1 0,-1 0,0 0,1 0,-1 0,0 0,1 0,-1 0,0 0,0 0,0 0,0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521 351,'2'0,"-4"0,2 0,0 0,0 0,0 0,0 0,0 0,0 0,0-1,0 1,0 0,0 0,1 0,-1-1,0 1,0-1,0 1,1-1,-1 1,0 0,1-1,-1 1,0-1,0 1,1 0,-1-1,0 1,0 0,0 0,0 0,0-1,1 1,-1 0,0 0,0 0,0 0,0 0,0 0,0 0,0 0,0 0,0 0,0 0,0 2,1-2,-1 1,0 0,0 0,0 1,0-1,0 0,0 1,0-1,0 1,0-1,0 0,0 1,0-1,0 1,0-1,0 1,0-1,0 1,0-1,-1 1,1 0,0-1,0 0,0 0,0 0,-1 0,1 0,0 0,0-1,0 1,0 0,-1-1,1 1,0 0,-1-1,1 1,0-1,-1 1,1-1,-1 0,1 1,-1-1,1 0,-1 0,1 0,0 1,-1-1,1 0,0 0,-1-1,1 1,-1 0,1 0,0 0,0-1,-1 1,1-1,0 1,0-4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532 325,'2'0,"-4"0,2 0,0 0,0 0,0 0,0 0,0 0,0 0,0-1,0 1,0 0,0 0,0 0,0 0,0 0,0 0,0 0,0 0,0 0,0 0,0 0,0 0,0 0,0 0,-1 0,1 0,0 1,0-1,0 0,0 0,0 0,0 1,0-1,0 0,-1 0,1 0,0 0,0 0,0 0,0 0,0 1,0-1,0 0,0 0,0 0,0 0,0 0,0 0,0 0,0 0,0 0,0 0,0 0,0 0,0 0,0 0,0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529 310,'2'0,"-4"0,2 0,0 0,0 0,0 0,0 1,0-1,0 1,0-1,0 1,1-1,-1 1,0-1,0 0,0 1,0-1,0 0,0 0,0 1,1-1,-1 0,0 0,0 0,0 0,0 0,0 0,0 0,0 0,0 0,0 0,0 0,0 0,0 0,0 0,0 0,0-1,0 1,-1-1,1 1,0 0,0 0,0-1,0 1,0 0,0 0,0 0,0-1,-1 1,1 0,0 0,0 1,-1-1,1 0,-1 0,0 1,0-1,0 1,0-1,1 1,-1-1,0 1,1-1,-1 1,1-1,-1 1,1-1,0 0,-1 0,1 1,0-1,0 0,0 0,0 0,-1 0,1 0,0 0,0 1,2-1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562 361,'2'0,"-4"0,2 0,0 0,0 0,0 0,0 0,0 0,0 0,0 0,0 1,0-1,0 0,0 0,0 0,0 0,0 0,0 0,0 0,0 0,0 0,1 0,-1 0,1 0,-1 0,1 0,0 0,1 0,-1-1,0 1,1 0,-1 0,0 0,0 0,0 0,0 0,-1 0,1 0,0 0,-1 0,1 0,-1 0,1 0,-1 0,0 0,0 0,1 0,-1 0,0 0,0 0,0 0,1 0,-1 0,0 0,0 0,0 0,0 0,0 0,0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564 352,'2'0,"-4"0,2 0,0 0,0 0,0 0,0 0,0 0,0 1,0-1,0 0,0 0,0 0,0 0,0 0,0 0,-1 0,1 0,0 0,0 0,0 0,0 0,0 0,0 0,0 0,0 0,0 0,0 0,0 0,0 0,0 0,0 0,0 0,1 0,-1 0,1 0,0 0,-1 0,1 0,0 0,0 0,0 0,0 0,0 0,-1 0,1 0,0 0,-1 0,0 0,1 0,-1 0,0 0,0 0,1 0,-1 0,0-1,0 1,0 0,0 0,0 0,1 0,-1 0,0 0,0 0,0 0,1 0,-1 0,1 0,1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570 455,'2'0,"-4"0,2 0,0 0,0 0,0 0,0 0,0 0,0 0,0 0,0 0,0 0,0 0,0 0,0 0,0 1,0 0,0-1,0 1,1-1,-1 1,0 0,1-1,-1 1,0-1,1 1,-1-1,1 1,0-1,-1 1,1-1,-1 0,1 0,0 0,-1 0,1 0,-1 0,1 0,-1 0,1 0,-1-1,1 1,-1 0,0-1,1 1,-1-1,0 1,1-1,-1 1,0-1,0 1,1-1,-1 1,0-1,0 1,0 0,0 0,0 0,0 0,0 0,0 0,0 0,0 0,0 0,0 0,0 0,0 0,0 0,0 1,0-1,-1 1,1 2,0-1,0-1,0 2,0-2,0 1,0 0,0 0,0 0,0-1,0 1,1 0,-1 0,0-1,0 1,0-1,0 1,0 1,0-1,0 0,0-1,-1 1,1-1,0 1,-1-1,1 0,0 1,-1 0,0-2,1 1,-1-1,1 1,-1-1,1 1,-1-1,1 0,-1 0,1 0,-1 0,1 0,-1 0,0 0,0 0,1-1,-1 1,0-1,1 0,-1 1,0-1,1 0,-1 1,1-1,-1 0,1 0,0 0,0 0,0 1,0-1,0 0,0 0,1 0,-1 0,1 0,1 0,-1 0,0 0,0 1,0-1,0 0,1 1,-1-1,0 0,0 1,0-1,0 1,0-1,0 1,0 0,-1 0,1-1,0 1,0-1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518 230,'2'0,"-4"0,2 0,0 0,0 0,0 0,0 0,0 0,0 0,0 0,0 0,0 0,0 0,0 0,0 0,0 0,0 0,0 0,0 0,0 0,0 0,0 0,0 0,0 0,0 0,0 0,0 0,0 0,0 0,0 0,0 0,0 0,0 0,0 0,0 0,0 0,0 0,0 1,0-1,0 0,0 0,0 0,0 0,0 0,0 1,1-1,-1 0,0 0,0 1,0-1,0 0,1 0,-1 0,0 1,0-1,0 0,1 0,-1 1,0-1,0 0,0 0,1 0,-1 0,0 1,0-1,0 0,0 0,0 0,0 0,1 0,-1 0,0 0,0 0,0 0,1 0,-1 0,0 0,0 0,0 0,1 0,-1 0,0 0,1 0,-1 0,0 0,0 0,1 0,-1 0,0 0,1 0,-1 0,0-1,1 1,-1 0,0 0,1 0,-1 0,0 0,1 0,-1-1,0 1,1 0,-1 0,0 0,1 0,-1 0,0 0,0-1,1 1,-1 0,0 0,1 0,-1 0,0 0,0 0,1 0,-1 0,1 0,-1 0,0 1,0-1,1 0,-1 0,0 0,0 0,0 0,1 1,-1-1,0 0,0 0,0 0,0 0,0 0,0 0,0 0,0 1,1-1,-1 0,0 0,0 0,0 0,0 0,0 0,0 0,0 0,1 0,-1-1,1 1,-1 0,1 0,-1-1,1 1,-1 0,1-1,-1 1,1 0,-1-1,1 1,0 0,-1-1,1 1,-1 0,0 0,1 0,-1-1,1 1,-1 0,0 0,0 0,1 0,-1 0,0 0,1 0,-1 0,0 0,1 0,-1 0,0 0,1 0,-1 1,0-1,1 0,-1 0,0 0,0 0,1 1,-1-1,0 0,0 0,1 0,-1 1,0-1,1 0,-1 0,0 0,0 0,0 0,1 0,-1 1,0-1,1 0,-1 0,0 0,1 0,-1 0,0 0,0 0,0 0,1 0,-1 0,0 0,0 0,0 0,1 0,-1 0,0 0,0 0,0 0,0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520 260,'2'0,"-4"0,1 0,1 0,0 0,0 0,0 0,0-1,0 1,0 0,0 0,0 0,0 0,0 0,0-1,0 1,0 0,0 0,0 0,0-1,1 1,-1 0,0 0,1 0,-1-1,0 1,1 0,-1 0,0 0,1 0,-1 0,0-1,1 1,-1 0,0 0,1 0,-1 0,0 0,0 0,0 0,1 0,-1 0,0 1,0-1,0 0,0 0,1 1,-1-1,0 1,0 0,0-1,0 1,0 0,0-1,0 1,0 0,0-1,-1 1,1-1,0 1,0-1,0 1,0-1,0 1,0-1,0 0,0 0,-1 1,1-1,0 0,0 0,0 0,0 0,0 0,0 0,0 1,0-1,0 0,0 0,0 0,0 0,0 0,1-1,-1 1,0 0,1-1,-1 1,0-1,1 1,-1-1,1 0,-1 1,1-1,-1 0,0 0,1 1,-1-1,1 1,-1-1,0 1,1-1,-1 1,0-1,0 1,0 0,1 0,-1-1,0 1,0 0,0 0,0 0,0 0,0 0,0-1,0 1,0 0,0 0,0 0,0 0,0 0,0 0,0 0,0 0,0 0,0 0,0 0,0 0,0 1,-1-1,1 0,0 1,0-1,-1 1,1-1,0 1,0-1,-1 1,1-1,0 1,0-1,0 1,0-1,0 1,0-1,0 1,0-1,0 1,0-1,0 1,0-1,1 1,-1 0,0-1,0 0,0 0,1 1,-1-1,0 0,0 0,1 0,-1 0,0 1,1-1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544 250,'2'0,"-4"0,2 0,0 0,0 0,0 0,0 0,0 0,0 0,0 0,0 0,0 0,0 0,0 0,0 0,0 1,0-1,0 1,0-1,0 1,-1 0,1 0,0 0,0 0,-1-1,1 1,0 0,-1 0,1 0,0 1,0-2,0 1,-1 0,1 0,0-1,0 1,1 0,-1 0,0 0,0-1,0 1,1-1,-1 1,0-1,0 1,0-1,1 1,-1-1,0 0,0 0,1 1,-1-1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557 253,'2'0,"-4"0,2 0,0 0,0 0,0 0,0 0,0 0,0 0,0 0,0 0,0 0,0 0,0 0,0 0,0-1,0 1,0 0,0 0,0 0,0 0,0 0,0 0,0 0,0 0,0 0,0 0,0 1,0-1,0 0,0 1,0-1,0 1,-1 0,1-1,0 1,0 0,0-1,0 1,0 0,0-1,0 1,0 0,0 0,0 0,0 0,0 0,0 0,0-1,1 1,-1-1,0 1,0-1,0 1,0-1,0 0,0 1,0-1,0 0,0 1,0-1,0 0,1 0,-1 1,0-1,0 0,0 0,2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549 262,'2'0,"-4"0,2 0,0 0,0 0,-1 0,1-1,0 1,0 0,0 0,0 0,0 0,0 0,0 0,0 0,0 0,1 0,-1 0,0 0,1 0,-1 0,0 0,1 0,-1 0,1 0,0 0,-1-1,0 1,1 0,-1 0,1 0,-1 0,0 0,1 0,-1 0,0 0,1 0,-1 0,0 0,0 0,1 0,-1 0,1-1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567 250,'2'0,"-4"0,2 0,0 0,0-1,0 1,0 0,0 0,0 0,0 0,0 0,0 0,0 1,0-1,0 0,1 1,-1-1,0 1,1-1,-1 1,0-1,0 1,1 0,-1 0,0 1,0-1,1 0,-1 2,0-2,0 0,0 0,0-1,0 1,0 0,-1 0,1 0,0-1,0 1,-1 0,1-1,0 0,0 1,0-1,-1 0,1 1,0-1,0 0,0 0,0 0,0 0,0 1,0-1,0 0,0 0,0 0,0 0,-1 0,1 0,0 0,0 0,0 0,0 0,0 0,0 0,0 0,0 0,0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618 230,'2'0,"-4"0,2 0,0 0,0 0,0 0,0 0,0 0,0 0,0 0,0 0,0 0,0 0,0 0,0 0,0 0,0 1,0-1,0 0,0 1,0-1,1 0,-1 1,0-1,0 0,0 1,1-1,-1 1,0-1,1 0,-1 1,0-1,1 0,-1 1,0-1,0 0,1 0,-1 1,0-1,0 0,1 0,-1 0,0 1,1-1,-1 0,0 0,0 0,1 0,-1 0,0 0,1 0,0 0,-1 0,1 0,0 0,-1 0,1-1,0 1,-1 0,1 0,0-1,0 1,0-1,0 1,0 0,0-1,0 1,0-1,0 1,0 0,0-1,0 1,-1 0,1 0,0 0,-1-1,1 1,0 0,0 0,-1 0,1 0,-1 0,1 0,0 0,-1 0,1 0,-1 0,1 0,-1 0,1 1,-1-1,1 0,-1 1,1-1,-1 0,1 1,-1-1,0 0,0 0,1 1,-1-1,0 1,1-1,-1 0,0 0,0 0,0 0,0 1,0-1,0 0,0 0,0 0,1 0,-1 0,0 0,0 0,0 0,0 0,0 0,0 0,0 0,1 0,-1-1,0 1,1 0,-1 0,0 0,1-1,-1 1,1 0,-1 0,1-1,-1 1,1 0,-1 0,1 0,0 0,-1 0,1-1,-1 1,1 0,0 0,-1 0,1 0,0 1,-1-1,1 0,0 0,0 0,-1 0,1 0,0 1,-1-1,1 0,0 0,-1 0,1 1,0-1,-1 0,1 0,-1 0,1 0,0 0,-1 1,1-1,-1 0,0 0,1 0,-1 0,0 0,1 0,-1 0,0 1,1-1,-1 0,0 0,1 0,-1 0,1 0,-1 0,1 0,-1 0,0 0,1 0,0 0,-1 0,1 0,-1 0,0-1,0 1,1 0,-1 0,0 0,1 0,-1 0,0-1,0 1,1 0,-1 0,0 0,0 0,0 0,0-1,0 1,1 0,-1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641 250,'2'0,"-4"0,2 0,0 0,0 0,0 0,0 0,0 0,0 0,0 0,0 0,0 1,0-1,0 0,0 1,1-1,-1 1,0-1,0 1,1-1,-1 1,0-1,1 1,-1-1,0 1,1-1,-1 0,0 0,0 0,0 1,1-1,-1 0,0 0,0 0,1 0,-1 0,0-1,1 1,-1 0,0-1,1 1,-1-1,0 1,1-1,-1 1,0-1,0 1,0 0,0-1,1 1,-1 0,0 0,0 0,0 0,0-1,0 1,0 0,0 0,0 0,0 0,0 0,0 0,0 0,0 0,0 1,0-1,0 1,0 0,0 0,0 2,0-2,0 0,0 0,0 0,0 1,0-1,0 0,-1 1,1-1,0 0,0 1,0-2,0 1,-1 0,1-1,0 1,0-1,-1 0,1 1,0-1,0 0,-1 0,1 0,-1 0,0 1,1-2,-1 1,0 0,1 0,0 0,-1 0,1-1,0 1,0 0,0 0,0-1,0 0,0 1,0-1,1 0,-1 1,1-1,-1 1,1-1,0 0,0 1,0-1,-1 1,1 0,0-1,0 1,0 0,-1-1,3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667 249,'2'0,"-4"0,2 0,0 0,0 0,0 0,0-1,0 1,0 0,0 0,0 0,0 0,0 0,0 0,0 0,0 0,0 0,0 0,0 0,0 0,0 0,0 0,0 0,0 1,-1 0,0 0,1 0,0 0,-1 0,1-1,-1 1,1 0,0 1,-1-1,1 0,0 0,0 0,0 0,0 0,0 0,0 0,0-1,1 1,-1 0,0-1,0 1,1-1,-1 0,0 0,0 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672 251,'2'0,"-4"-1,2 1,0 0,0 0,0 0,0 0,0 0,0 0,0 0,0 0,0 0,0 0,0 0,0 0,0 0,0 0,0 0,0 0,0 0,0 0,0 0,0 0,0 0,0 1,0-1,0 1,0 0,0-1,0 1,0 0,0 0,0 0,0 0,0 0,0 0,0 0,0-1,0 1,0 0,0 0,0-1,0 1,0 0,0-1,0 1,1-1,-1 1,0-1,0 0,0 0,0 1,1-1,-1 0,0 1,0-1,1 0,-1 0,2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611 450,'2'0,"-4"0,2 0,0 0,0 0,0 0,0 0,0 0,0 0,0 0,0 1,-1 0,0-1,1 1,-1 1,0-1,1 0,-1 0,1 1,-1-1,1 0,0 0,-1 1,1-1,0 0,0 2,0-2,0 2,0-2,0 0,0 0,1 2,-1-2,0 0,0 0,0-1,0 1,1 0,-1-1,0 1,1 0,-1-1,0 0,0 0,1 1,0-1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666 256,'2'0,"-4"0,2 0,0 0,0 0,0 0,0 0,0 0,1 0,-1 1,2-1,-1 0,0 0,0 0,0 0,-1 0,1 0,-1 0,1 0,-1 0,1 0,-1 0,2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690 246,'2'0,"-4"0,2 0,0 0,1 0,-1 1,0-1,0 0,0 0,1 1,-1 0,0 0,1 0,-1 0,0 0,0 0,0 0,1 0,-1 1,0-1,0 0,0 0,0 0,0 0,0 1,0-1,0 0,-1 0,1 0,0 0,0-1,-1 1,1-1,0 0,0 0,0 1,0-1,0 0,-1 0,1 0,0 0,0 1,0-1,0 0,0 0,0 0,0 0,0 0,0 0,-1 0,1 0,0 0,0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669 256,'2'0,"-4"0,2 0,0 0,0 0,0 0,0 0,0 0,0 0,0 0,0 0,0 0,0 0,0 0,0 0,0 0,0 0,0 0,0 0,0 0,0 0,0 0,0 0,0 0,0 0,0 0,0 0,0 0,0 0,0 0,0 0,0 0,0 0,0 0,0 0,1 0,-1 0,0 0,0 0,0 0,0 0,0 0,0 0,0 0,0 0,0 0,0 0,0 0,0 0,0 0,0 0,0 0,0 0,0 0,0 0,0 0,1 0,-1 0,0 0,0 0,0 0,0 0,1 0,-1 0,0 0,1 0,-1 0,0 0,1 1,-1-1,0 0,1 0,-1 0,0 0,1 0,-1 0,0 0,0 0,1 0,-1 0,0 0,0 0,1 0,-1 0,0 0,0 0,0 0,1 0,-1 0,0 0,0 0,0 0,0 0,0 0,0 0,0 0,1 0,-1 0,0 0,0 0,0 0,0 0,0 0,0 0,0 0,0 0,0 0,0 0,0 0,0 0,0 0,0 0,0 0,0 0,0 0,1 0,-1 0,0 0,0 0,0 0,0 0,0 0,0 0,0 0,0 0,0 0,0-1,0 1,0 0,0 0,0 0,0 0,0 0,0 0,0 0,0 0,0 0,0 0,1 0,-1 0,0 0,0 0,0 0,0 0,0 0,0 0,0 0,0 0,0 0,0 0,0 0,0 0,0 0,0 0,0 0,0 0,0 0,0 0,0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618 336,'2'0,"-4"0,2 0,0 0,0 0,0 0,0 0,0-1,0 1,0 0,0 0,0 0,0 0,0 0,0 0,0 0,1 0,-1 0,0 0,0 0,0 0,0-1,0 1,0 0,0 0,0 0,0 0,0 0,0 0,0 0,0 0,0 0,0 0,0 0,0 1,0 0,0 0,0-1,0 1,0 0,1-1,-1 1,0 0,0 0,0 0,0 0,0 0,0-1,0 1,0 0,0-1,0 1,0 0,0 0,0-1,0 0,0 1,0-1,0 0,0 0,0 1,0-1,0 0,0 0,0 0,0 0,0 0,0 1,0-1,0 0,0 0,0 0,0 0,0 0,0 0,0 0,0 0,0 0,0 0,1 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663 359,'2'0,"-4"0,2 0,0 0,1 0,-1 0,0 0,0 0,0 0,0 0,0 0,1 0,-1 0,0 0,0 0,0 0,0 0,0 0,0 0,0 1,0-1,0 0,1 0,-1 0,0 0,0 0,0 0,0 0,0 0,0 0,0 0,0 0,0 0,0 0,0 0,-1 0,-1 0,1 1,-2-1,1 0,0 1,0-1,0 0,0 0,0 1,0-1,-1 0,2 0,-1 1,0-1,0 0,1 0,-2 0,1 0,1 0,-1 0,1 0,0 0,-1 0,1 0,0 0,-1 0,1 0,0 0,0 0,0 0,-1 0,0 0,2 1,-1-1,0 0,1 0,-1 0,1 0,0 0,-1 0,1 0,0 0,-1 0,1 0,-1 0,1 0,0 0,0 0,0 0,0 0,-1 0,1 0,0 0,0 0,0 0,0 0,0 0,0 0,0 0,0 0,0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609 380,'2'0,"-4"0,2 0,0-1,0 1,0 0,0 0,0 0,0 0,0 0,0 0,0 0,1-1,-1 1,0 0,1 0,-1 0,0 0,1 0,-1 0,1 0,-1 1,0-1,0 0,1 0,-1 0,0 0,0 1,1-1,-1 0,0 1,0-1,0 0,0 0,0 1,0-1,0 1,0-1,0 1,0-1,-1 1,1-1,0 1,-1-1,1 0,0 1,-1-1,1 0,0 1,-1-1,1 0,0 0,0 0,-1 0,1 1,0-1,0 0,0 0,0 0,-1 0,1 0,0 0,0 0,0 0,0 0,0 0,0 0,0 0,0 0,0 1,0-1,-1 0,1 0,0 0,0 0,0 0,0 0,0 0,0 0,0 0,0 0,1 0,-1 0,0 0,1 0,-1 0,1 1,0-1,-1 0,1 0,0 0,0 0,-1 0,1 0,0 0,0 0,-1 0,1 0,0 0,-1 0,0 0,1 1,-1-1,1 0,-1 0,0 0,0 0,1 0,-1 0,0 0,0 0,0 0,1 0,-1 0,0 0,0 0,0 0,0 0,0 0,0 0,0 0,1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668 372,'2'0,"-4"0,2 0,1 0,-1 0,0 0,0 0,0 0,1 0,-1 0,0 0,0 0,0 0,0 0,0 0,0 0,0 0,1 0,-1 0,0 0,0 0,0 0,0 0,0 0,0 0,-1 0,1 0,-3 0,2 0,0 1,0-1,-2 0,1 0,1 0,0 0,-1 0,1 1,0-1,0 0,1 0,-1 0,1 0,-1 0,1 0,-1 0,1 0,0 0,-1 0,1 0,0 0,-1 0,1 0,-1 0,0 1,1-1,0 0,-1 0,1 0,0 1,-1-1,0 1,1-1,-1 0,1 1,0-1,-1 1,1 0,-1-1,1 1,-1 0,0 0,1 0,0 0,-1 0,1 0,-1 0,1-1,0 1,0 0,-1 0,1 0,0 0,0-1,0 1,0 0,0-1,0 1,0-1,0 1,0-1,0 1,0 0,0-1,-1 0,1 1,0-1,0 1,0-1,0 0,0 0,0 1,0-1,0 0,0 0,0 1,0-1,0 0,0 0,0 0,0 0,0 0,0 0,0 0,0 0,0 0,0 0,0 0,0 0,0 0,0 0,0-1,0 1,0-1,0 0,0 1,0-1,0 0,0 0,0 0,0 1,0-1,0 0,0 1,0-1,0 1,0-1,0 1,0 0,0-1,0 1,0 0,0 0,0-1,0 1,0 0,0 0,0 0,0 0,0 0,0-1,0 1,0 0,0 0,0 0,0 0,0 0,1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655 385,'0'-1,"0"1,0 0,0 0,0 0,0 0,0 0,0 0,0 0,0-1,0 1,0 0,0 0,0 0,0 0,0 0,0 0,0 0,0 0,0 0,0 0,0 0,0 0,0 0,0 0,0 0,0 0,0 0,0 0,0 0,0 0,0 1,0-1,0 1,0-1,0 1,-1 0,1 0,0-1,0 1,0-1,0 1,0 0,0-1,-1 1,1-1,0 0,0 1,0-1,0 0,0 1,0-1,0 0,0 1,0-1,0 0,0 1,0-1,0 0,0 1,0-1,0 0,0 1,0-1,0 0,0 1,0-1,0 0,0 0,-1 1,1-1,0 0,1 0,-1 0,0 0,0 1,0-1,0 0,0 0,0 0,0 1,1-1,-1 0,0 0,0 0,1 0,-1 0,0 0,0 0,0 0,1 1,-1-1,0-1,0 1,0 0,1 0,-1-1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653 390,'2'0,"-3"-1,1 1,0 0,0 0,0 0,0 0,0 0,1 0,-1 0,0 0,0 0,1 0,-1 0,0 0,1 0,-1 0,0 0,0 1,1-1,-1 0,0-1,1 1,-1 0,0 0,0 0,1 1,-1-1,0 0,0 0,0 0,0 0,0 0,1 0,-1 0,0 0,0 0,0 0,0 0,0 0,0 0,0 0,0 0,0 0,0 0,0 0,0 0,-1 0,0 0,1 0,-2 0,2 0,-1 0,0 0,0 0,1 0,-1 0,0 0,0 0,1 0,-1 0,1 0,-1 0,1 0,-1 0,1 0,0 0,-1 0,1 0,0 0,0 0,0 0,0 0,0 0,-1 0,1 0,0 0,0 0,0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692 349,'2'0,"-4"0,2 0,0 0,0 0,0 0,0 0,0 0,0 0,0 0,0 0,0 0,0 0,0 0,-1 0,1 0,0 0,0 0,0 0,0 0,0 0,0 0,0 1,-1-1,1 0,0 1,0-1,-1 1,1 0,0-1,-1 1,1 0,-1 0,1-1,0 1,-1 0,1 0,0-1,-1 1,1 0,0-1,0 1,0 0,0-1,0 0,0 1,0-1,0 1,1-1,-1 0,0 1,1-1,-1 0,1 1,-1-1,2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623 451,'2'0,"-4"0,2 0,0 0,0-1,0 1,0 0,0 0,0 0,0 1,0-1,0 1,0 0,0 0,0 0,0 0,0 0,0 0,0 0,0 0,0 2,0-2,0 0,0 0,0 0,0 0,0 0,0 0,0 0,0 0,0 0,1 0,-1 0,0 0,0-1,0 1,0-1,0 1,0-1,1 1,-1-1,0 0,0 1,0-1,0 0,0 0,0 1,0-1,0 0,0 0,0 1,0-1,0 0,0 0,1 0,-1 0,0 1,0-1,0 0,1 0,-1 0,0 0,1 0,-1 0,0 0,1 1,-1-1,0 0,1 0,-1 0,0-1,1 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693 339,'2'0,"-4"0,2 0,0 0,0 0,-1 0,1 0,0 0,0 0,0 0,0 0,0 0,0 0,0 0,0 0,0 0,0 0,0 0,0 0,0 0,0 0,0 0,0 0,0 0,0 0,0 0,0 0,0 0,0 0,0 0,0 0,0 0,0 0,0 0,0 1,0-1,0 0,0 0,0 0,0 0,0 0,0 0,0 0,0 0,0 0,0 0,0 0,0 0,0 0,0 0,0 0,0 0,0 0,0 0,0 0,0 0,0 0,0 0,0 0,0 0,0 0,0 0,0 0,0 0,0 0,0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696 324,'2'0,"-4"0,2 0,0 0,0 0,0 0,0 0,0 0,0 0,0 0,0 0,0 0,0 0,0 0,1 0,-1 0,0 1,0-1,0 0,0 1,1-1,-1 0,0 0,0 1,0-1,1 0,-1 1,0-1,0 0,0 1,0-1,0 0,1 0,-1 0,0 0,0 1,0-1,0 0,0 0,0 0,0 0,0 0,0 0,0 0,0 0,0 0,0 0,0-1,0 0,0 1,0 0,0 0,0-1,0 1,0 0,-1 0,1-1,0 1,0 0,0 0,0-1,0 1,0 0,0 0,0 0,0 0,-1 0,1 0,0 0,0 0,-1 0,1 0,-1 1,0-1,1 0,-1 1,1-1,-1 0,0 1,1-1,-1 0,1 1,-1-1,1 0,0 1,-1-1,1 0,0 0,0 0,0 0,-1 0,1 1,0-1,0 0,0 0,0 0,0 0,0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686 352,'2'0,"-4"0,2 0,0 0,0 0,0 0,0 0,0 0,0 0,0 0,0 0,0 0,0 0,0 0,0 0,0 0,0 0,0 0,0 0,0 0,0 0,0 0,0 0,0 0,0 0,0 0,0 0,0 0,0 0,0 0,0 0,0 0,0 0,0 0,0 0,0 0,0 0,0 0,0 0,0 0,0 0,0 0,0 0,0 0,0 0,0 0,0 0,0 0,0 0,0 0,0 0,0 0,0 0,0 0,0 0,0 0,0 0,0 1,0-1,0 0,0 1,0-1,0 0,0 0,-1 1,1 0,0-1,0 0,0 0,0 0,0 1,0-1,0 0,0 0,0 0,0 1,0-1,0 0,0 0,0 0,0 0,0 0,0 0,0 0,0 0,0 0,0 0,0 0,0 0,0 0,0 0,0 0,0 0,0-1,0 1,0 0,0 0,1-1,-1 1,0 0,0 0,0-1,0 1,0 0,0 0,0 0,0 0,0 0,0-1,0 1,0 0,1 0,-1 0,0 0,0 0,0 0,0 0,0 0,0 0,0 0,0 0,0 0,0 0,0 0,0 0,0-1,0 1,0 0,0 0,0 0,0 0,0 0,0 0,0 0,0 0,0 0,0 1,0-1,0 0,0 0,0 1,0-1,0 0,0 0,0 1,0-1,-1 0,1 0,0 1,0-1,0 0,0 1,0-1,0 0,0 1,0-1,0 0,0 0,-1 1,1-1,0 0,0 1,0-1,0 0,0 1,0-1,0 0,0 1,0-1,-1 0,1 0,0 1,0 0,0-1,0 0,0 0,0 0,0 1,0-1,0 0,0 0,0 0,0 0,0 1,0-1,0 0,0 0,0 0,0 1,0-1,-1 0,1 0,0 0,0 0,0 1,0-1,0 0,1 0,-1 0,0 1,0-1,0 0,0 0,0 0,0 0,0 0,0 1,0-1,0 0,0 0,0 0,0 0,0 0,1 0,-1 0,0 0,0 1,0-1,0 0,0 0,1 0,0 0,-1 0,0 0,1-1,-1 1,1 0,0 0,-1 0,1-1,1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710 365,'2'0,"-4"0,2 0,0 0,-1 0,1 0,0 0,0 0,0 0,0 0,0 0,0 0,0 0,0 0,0 0,0 0,-1-1,1 1,0 0,0 0,0 0,0 0,0 0,0 0,0 0,0 0,0 0,0 0,0 0,0 0,0 0,0 0,0 0,0 0,0 0,0 0,0 0,0 0,0 0,0 0,0 0,0 0,0 0,-1 0,1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0,1 0,-1 0,0 0,1 0,-1 0,1 0,-1 0,1-1,0 1,-1 0,1 0,-1 0,1 0,-1 0,1 0,0 0,-1 0,1 0,0 0,-1 0,1-1,0 1,-1 0,1 0,-1 0,1 0,-1 0,0 0,1 0,-1 0,0 0,1 0,-1 0,0 0,0 0,1 0,-1 0,0 0,0 0,0 0,0 0,0 0,0 0,0 0,1 0,-1 0,0 0,0 0,0 0,0 0,0 0,0 0,0 0,0 0,0 0,0 0,0-1,1 1,-1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751 354,'2'0,"-4"0,2 0,0 0,0 0,0 0,0 0,0 0,0 0,0 0,0 0,0 0,0 0,0 0,0 0,0 0,0 0,0-1,0 1,0 0,0 0,1 0,-1-1,0 1,0 0,1-1,-1 1,0 0,1-1,-1 1,1-1,-1 1,0 0,1-1,-1 1,0 0,0-1,1 1,-1 0,0 0,0-1,0 1,1 0,-1 0,0 0,0 0,0 0,0 0,0 0,0 0,0 0,0 0,1-1,-1 1,0 1,0-1,0 0,0 0,0 1,0-1,0 1,0-1,0 1,1 0,-1 0,0 0,0 0,0 0,0 0,0 0,-1 1,1-1,0 0,0 0,0 1,0-1,0 0,0 0,0 1,0-1,0 0,0 0,0 0,0 0,-1 1,1-1,0 0,0-1,0 2,0-1,0 0,-1-1,1 1,0 0,0-1,0 1,0-1,-1 1,1-1,0 1,0 0,-1 0,1-1,0 1,0-1,-1 0,1 1,0-1,0 1,-1-1,1 1,0-1,0 0,-1 1,1-1,0 0,0 1,-1-1,1 0,0 0,0 1,-1-1,1 0,0 0,-1 0,1 0,0 0,-1 0,1 0,-1 0,1 0,-1 0,0 0,0 0,1-1,-1 1,1 0,0 0,-1-1,1 1,0 0,-1 0,1 0,0-1,0 1,0 0,-1-1,1 1,0 0,0 0,0-1,0 0,0 1,0-1,0 1,0-1,1 0,-1 1,1-1,0 0,0 1,0-1,0 0,0 0,0 1,2-3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764 331,'2'0,"-4"0,2 0,0 0,0 0,0 0,0 0,0 0,0 0,0 0,0 0,0 0,0 0,0 0,0 0,0 0,0 0,0 0,0 0,0 0,0 0,0 0,0 0,0 0,0 0,0 0,-1 1,1-1,0 0,0 0,0 0,0 0,0 0,0 0,0 1,0-1,0 0,0 0,0 0,0 0,0 0,0 0,0 0,0 0,0 0,0 0,0 0,-1 0,1 0,0 0,0 0,0 0,0 0,0 0,0 0,0 0,0 0,0 0,0 0,0 0,0 0,0 0,0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766 316,'2'0,"-4"0,2 0,0 0,0 0,0 0,0 0,0 0,0 0,0 0,0 0,0 0,0 0,0 0,0 0,0 0,0 1,0-1,1 0,-1 1,0-1,0 1,0-1,1 0,-1 1,0-1,0 0,0 1,0-1,1 0,-1 0,0 1,0-1,0 0,0 0,0 0,0 0,0 0,0 0,0 1,0-1,0 0,0 0,0 0,0 0,0 0,0 0,0 0,0-1,0 1,0 0,0-1,-1 1,1 0,0 0,0-1,0 1,0 0,-1 0,1 0,0-1,0 1,0 0,0 0,-1 0,1-1,0 1,0 0,0 0,-1 0,1 0,-1 0,1 0,-1 0,0 0,1 0,-1 1,0-1,0 0,0 1,1-1,-1 0,0 0,1 1,-1-1,1 0,0 0,-1 1,1-1,0 0,0 0,0 0,-1 0,1 0,0 0,0 0,0 0,0 0,-1 1,1-1,0 0,0 0,0 0,0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1111 579,'2'0,"-4"0,2 0,0 0,0 0,0 0,0 0,0 0,0 0,-1 0,1 0,0-1,0 1,0 0,0 0,0 0,0 0,0 0,0 0,-1 0,1 0,0 0,0 0,0 0,0 0,0 0,0 0,0 0,0 0,0 0,0 0,0 0,0 0,0 0,0 0,0 0,0 0,0 0,-1 0,1 0,0 0,0 0,0 0,0 0,0 0,0 0,0 0,0 0,0 0,0 0,0 0,0 0,0 0,0 0,1 0,-1-1,0 1,0 0,1 0,-1 0,1 0,-1 0,1 0,-1 1,1-1,-1 0,1 0,-1 0,1 0,-1 0,1 0,-1 0,1 0,-1 0,0 0,1 0,-1 0,0 0,1 0,-1 0,0 0,0 0,1 0,-1 0,0 0,0 0,0 0,0 0,0 0,0 0,1 0,-1 0,0 0,0 0,0 0,0 0,0 0,0 0,1 0,-1 0,0 0,0 0,0 0,1 0,-1 0,0 0,0 0,0 0,0 0,0 0,1 0,-1 0,0 0,0 0,0 0,0 0,0 0,0 0,0 0,0 0,0 0,1 0,-1 0,0 0,0 0,0 0,0 0,0 0,0 0,0 0,0 0,0 0,0 0,0 0,0 0,0 0,0 0,1 0,-1 0,0 0,0 0,0 0,0 0,0 0,0 0,0 0,0 0,0 0,0 0,0 0,0 0,0 0,0 0,0 0,-1-1,1 1,0 0,0-1,0 1,0 0,0 0,-1 0,1-1,0 1,0 0,0 0,0-1,-1 1,1 0,0 0,0 0,0 0,0 0,0-1,0 1,0 0,0 0,0 0,0 0,-1 0,1 0,0 0,0 0,0 0,0 0,0 0,0-1,0 1,0 0,0 0,0 0,0 0,0 0,0 0,0 0,0 0,0 0,0 0,0 0,0 0,0 0,0 0,0 0,0 0,0 0,0 0,0 0,0 0,0 0,0 0,0 0,0 0,0 0,0 0,0 0,0 0,0 0,0 0,0 1,0-1,0 0,0 0,0 0,0 1,0-1,0 0,0 0,0 0,0 0,0 1,0-1,0 0,0 0,0 0,0 0,0 1,0-1,0 0,0 0,0 0,0 0,0 0,0 1,0-1,-1 0,1 0,0 0,0 0,0 1,0-1,0 0,0 0,0 0,-1 0,1 0,0 0,0 0,0 0,0 0,0 1,0-1,0 0,0 0,0 0,0 0,0 0,0 0,0 0,0 0,0 0,0 0,0 0,0 0,0 0,-1 0,1 0,0 0,0 0,0 0,0 0,0 0,0 0,0 0,0 0,0 0,0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1107 658,'2'0,"-4"0,2 0,0 0,0 0,0 0,0 0,0 0,0 0,0 0,0 0,0 0,0 0,-1-1,1 1,0 0,0 0,0 0,0 0,0 0,0 0,0 0,0 0,0 0,0 0,0 0,0 0,0 0,0 0,0 0,0 0,0 0,0 0,0 0,0 0,0 0,0 0,0 0,0 0,0 0,0 0,0 0,0 1,0-1,0 0,0 0,0 0,-1 0,1 0,0 1,0-1,0 0,0 0,0 0,-1 0,1 0,0 0,0 0,0 0,-1 0,1 0,0 0,0 0,0 0,0 0,0 0,0 0,-1 0,1 0,0 0,0 0,0 0,0 0,0 0,0 0,-1 0,1 0,0 0,0 0,0 0,0 0,0-1,0 1,0 0,0 0,0 0,0 0,0 0,0 0,0 0,0 0,0 0,0 0,0 0,0 0,0 0,0 0,0 0,0 0,0 0,0 0,0 0,0 0,0 0,0 0,0 0,0 1,0-1,0 0,0 0,0 0,0 0,0 1,0-1,0 0,0 0,0 0,0 0,0 0,0 0,0 0,0 0,0 0,0 0,-1 0,1 0,0 0,0 0,0 0,0 0,0 0,0 0,0 0,0 0,0 0,0 0,0 0,-1 0,1 0,0 0,0 0,0 0,0-1,0 1,0 0,0 0,0 0,0 0,0 0,0 0,0 0,0 0,1 0,-1 0,0 0,0 0,0 0,0 0,0 0,0 0,0 0,0 0,0 0,0 0,0 0,0 0,0 0,0 0,0 0,0 0,0 0,0 0,0 1,0-1,0 0,0 0,0 0,0 0,0 0,0 0,0 0,0 0,0 0,0 0,0 0,0 0,0 0,0 0,0 0,0 0,0 0,0 0,0 0,0-1,0 1,0 0,0 0,0-1,0 1,0 0,0 0,0 0,1 0,-1 0,0 0,0 0,0 0,0 0,0 0,0 0,0 0,0 0,0 0,1 0,-1 0,0 0,0 1,0-1,0 0,0 0,0 0,0 0,0 0,0 0,0 0,0 0,0 0,0 0,0 0,-1-1,1 1,0 0,0-1,0 1,0 0,0 0,0 0,0 0,0 0,1-1,-1 1,0 0,0 0,0 0,0 0,0 0,0 0,0 0,0 0,1 0,-1 0,0 1,0-1,0 0,1 0,-1 1,0-1,0 0,0 1,0-1,0 0,0 1,0-1,0 0,0 0,0 1,0-1,0 0,0 0,0 1,-1-1,1 0,0 0,0 0,0 0,0 0,0 0,0 0,0 0,0 0,0-1,-1 1,1 0,0 0,0-1,0 1,0 0,0 0,0 0,1-1,-1 1,0 0,0 0,0 0,0 0,0 0,0 0,1 0,-1 0,0 0,0 1,1-1,-1 0,0 0,0 1,0-1,0 0,0 1,0-1,0 0,0 1,0-1,-1 0,1 0,0 1,0-1,0 0,0 0,0 0,0 0,-1 0,1 0,0 0,0 0,0 0,0 0,0 0,-1 0,1 0,0-1,0 1,0 0,0 0,0-1,0 1,0 0,0 0,0 0,0 0,0 0,0 0,0-1,0 1,0 0,0 0,0 0,0 0,0 0,0 0,0 0,0 0,0 0,0 0,0 0,0 0,0 0,0 0,0 0,0 0,0 0,0 0,0 0,0 0,0 0,0 0,0 0,0 0,0 0,0 0,0 0,0 0,0 0,0 0,0 0,0 0,1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116 463,'2'0,"-4"0,2 0,0 0,0 0,0 0,0 0,-1 0,1 0,0 0,0 0,0 0,0 0,0 0,0 0,0 0,0 0,0 0,0 0,0 0,0 0,0 0,0 0,0 0,0 0,0 0,0 0,0 0,0 0,0 1,0-1,-1 0,1 0,0 1,0-1,-1 1,1-1,0 1,0 0,-1 0,1 0,0 0,-1 0,1 0,0 0,-1 0,1-1,0 1,0 0,0 0,-1 0,1-1,0 1,0-1,0 1,0 0,0-1,0 1,0 0,0-1,0 0,0 1,0-1,0 0,0 0,0 0,0 1,0-1,0 0,0 0,0 0,0 0,0 0,0 0,0 0,0 0,0 1,0-1,0 0,0 0,0 0,0 0,0-1,0 1,0 0,0-1,1 0,-1 1,0-1,0 0,1 1,-1-1,0 0,0 0,1 0,-1 1,0-1,0 0,1 1,-1-1,0 0,1 1,-1-1,0 1,0-1,1 1,-1-1,1 1,-1-1,0 1,0-1,1 1,0-1,-1 1,1 0,-1 0,1-1,-1 1,1 0,-1 0,1 0,0 0,0 0,-1-1,1 1,0 0,0 0,-1 0,1 0,0 0,-1 0,1 0,0 0,-1 0,1 0,-1 0,1 0,-1 0,0 0,1 1,-1-1,0 0,0 0,0 0,0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614 468,'2'0,"-4"0,2 0,0 0,0 0,0 0,-1 0,1 0,0 0,0 0,0 0,0 0,0 0,0 0,1 0,-1-1,0 1,1 0,-1 0,1 0,0 0,-1 0,1 0,0-1,0 1,0 0,0 0,0 0,0 0,0-1,-1 1,1 0,0 0,-1 0,1 0,-1 0,0 0,1 0,-1 0,0 0,0 0,0 0,1 0,-1 0,0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114 451,'2'0,"-4"0,2 0,0 0,-1 0,1-1,0 1,0 0,0 0,0 0,0 0,0 0,0 0,0 0,0 0,-1 0,1 0,0 0,0 0,0 0,0 0,0 0,0 0,0 0,0 0,0 0,0 0,0 0,0 0,0-1,1 1,-1 0,1 0,0 0,0 0,0 0,1 0,-1 0,1 0,-1 0,0-1,1 1,0 0,0 0,-1 1,0-1,0 0,1 0,-2 0,1 0,-1 0,1 0,-1 0,1 0,-1 0,0 0,1 0,-1 0,0 0,1 0,-1 0,0 0,0 0,0 0,0 0,1 0,-1 0,0 0,0 0,0 0,0 0,0 0,1 0,-1 0,0 0,0 0,0 0,0 0,0 0,0 0,0 0,0 0,0-1,-1 1,1 0,0 0,0-1,0 1,0 0,0 0,-1-1,1 1,0 0,0 0,0 0,0 0,0-1,0 1,0 0,0 0,-1 0,1 0,0 0,0 0,0 0,0 0,0 0,0-1,0 1,0 0,0 0,0 0,0 0,0 0,1 0,0 0,-1 0,0 1,1-1,-1 0,1 0,-1 0,0 0,1 0,-1 1,0-1,1 0,-1 0,0 0,0 1,0-1,1 0,-1 0,0 1,0-1,0 0,0 0,0 1,0-1,-1 0,1 1,0-1,0 0,-1 0,1 1,-1-1,1 0,0 1,0-1,-1 0,1 0,0 0,-1 0,1 1,0-1,-1 0,1 0,0 0,-1 0,1 1,0-1,0 0,-1 0,1 0,0 0,-1 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165 474,'2'0,"-4"0,2 0,0 0,0 0,0 0,0 0,0 0,0 0,0 0,0 0,0 0,0 0,0 0,0 0,0 0,0 0,0 0,0 0,0 0,-1 0,1 1,-1 0,0 0,1 0,-1 0,0 0,0 0,1 0,-1 0,0 0,0 0,1 0,-1 0,1 1,-1-1,1 0,-1 0,1 1,0-1,0 0,0 0,0 0,0 1,0-1,0 0,0 1,1-1,-1 1,0-1,1 0,-1 1,1-1,-1 0,1 0,-1 0,1 1,-1-1,0 0,1 0,-1-1,0 1,1 0,-1-1,1 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176 477,'2'0,"-4"0,2 0,0 0,0 0,0 0,0 0,0 0,0 1,0-1,0 1,0-1,0 1,0 0,0-1,0 1,0 0,0 0,0 0,0 0,0 0,0 0,0 0,0 0,0-1,0 1,0 0,0 0,0-1,0 1,0 0,0 0,0 0,0-1,0 2,0-2,0 1,0 0,0-1,0 1,0-1,0 0,0 0,0 1,0-1,0 0,0 0,0 0,0 0,0 1,0-1,0 0,0 0,0 0,0 0,0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191 465,'2'0,"-4"0,1 0,1 0,0 0,0 0,0 0,0 0,0 0,0 0,0 0,0 0,0 0,1 1,-1 0,0-1,1 1,0 0,-1 0,1 1,-1-1,2 1,-1-1,-1 1,1-1,0 0,-1 1,1-1,-1 0,0 0,1 1,-1-1,0 0,0 0,0 1,0-1,0 0,0 0,-1 0,1 0,0 0,-1 1,1-1,-1-1,1 1,0-1,0 0,0 1,-1-1,1 0,0 0,0 1,0-1,0 0,0 0,0 0,0 0,0 1,-1-1,1 0,0 0,0 0,0 0,0 0,0 0,0 0,0 0,0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241 490,'2'0,"-4"0,2 0,0 0,0 0,-1 0,1 0,0 0,0 0,0 0,0 0,0 0,0 0,0 0,0 0,0 0,0 0,0 0,0 0,0 0,0 0,0 0,0 0,0 0,1 0,-1 0,1 0,-1 0,1 0,0 0,-1 0,1 0,0 0,0 0,0 0,0 0,0 0,0 0,-1 0,1 0,-1 0,1 0,-1 0,0 0,1 0,-1 0,0 0,0 0,1 0,-1 0,0 0,0 0,0 0,0 0,0 0,0 0,1 0,-1 0,0-1,0 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240 479,'2'0,"-4"0,2 0,0 0,0 0,0 0,0 0,0 0,1 0,-1 0,1 0,0 0,1 0,-1 0,1 0,-1 0,1 0,-1 0,1 0,-1 0,1 0,-1 0,0 0,0 0,0 0,0 0,-1 0,1 0,-1 0,0 0,1 0,-1 0,0 0,0 0,0 0,1 0,-1 0,0 0,0 0,0 0,0 0,0 0,0 0,0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342 464,'2'0,"-4"0,3 0,-1 0,0 0,0 0,0 0,-2 1,1-1,-1 0,0 0,0 0,0 0,0 0,-1 0,1 0,-1 1,1-1,0 0,0 0,0 0,1 0,-1 0,1 0,0 0,0 0,0 0,0 0,1 0,0-1,-1 1,1 0,0 0,-1 0,1 0,0 0,-1 1,1-1,-1 0,0 1,0 0,0 0,0 0,1 0,-1 1,0-1,1 1,-1 0,0 0,1-1,-1 1,1 0,0-1,0 1,0-1,0 1,0-1,0 0,0 1,0-1,0 0,0 0,0 0,0 0,0 0,0-1,0 1,0-1,0 1,0-1,0 0,0 0,0 1,0-1,0 0,0 0,0 0,0 0,0 0,0 0,0 0,0 0,0-1,0 1,0-1,-1 0,1 0,0 0,0 0,0 0,0 0,0 0,-1 0,1 0,0 0,0 1,0-1,0 1,0-1,0 1,0-1,0 1,0 0,0-1,0 1,0 0,0 0,0 0,1-1,0 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320 481,'2'0,"-4"0,2-1,0 1,0 0,0 0,0 0,0 0,0 0,0 0,0 0,0 0,0 0,0 0,0 0,0 0,0 0,0 0,0 0,0 0,0 0,0 0,0 0,0 0,0 0,0 0,0 0,0 0,0 0,0 0,0 0,0 0,0 0,0 0,0 0,0 1,1-1,-1 1,0 0,0-1,0 1,0 0,0 0,0 0,0 0,1 0,-1 0,0 0,0 0,0 0,0 0,0 0,0-1,0 1,0 0,0-1,1 1,-1 0,0-1,0 1,0-1,0 1,0-1,0 1,0-1,0 0,0 1,0-1,0 0,0 0,0 0,0 0,0 0,0 0,0 0,0 0,0 0,0 0,0 0,0 0,2-1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371 481,'2'0,"-4"0,2 0,0-1,0 1,0 0,0 0,0 0,0 0,0 0,0 0,0 0,0 1,-1-1,1 0,0 1,0-1,0 1,-1 0,1 0,0 0,0 0,0 1,0-1,0 0,0 0,0 0,0 1,0-1,0 0,0 0,1 0,-1-1,0 1,1 0,-1-1,0 1,1-1,-1 1,0-1,1 0,-1 0,0 0,1 0,0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369 467,'2'0,"-4"0,2 0,0 0,0 0,0 0,0 0,0 0,0 0,0 0,0 0,0 0,0 0,0 0,0 0,0 0,0 0,0 0,0 0,0 0,0 0,0 0,0 0,0 0,0 0,0 0,0 0,0 0,0 0,0 0,0 0,0 0,0 0,0 0,0 0,0 1,0-1,0 0,0 0,0 0,0 0,0 0,0 0,0 0,0 1,0-1,0 0,0 0,0 0,0 0,0 0,0 0,0 0,0 0,0 0,0 0,0 0,0 0,0 0,0 0,0 0,0 0,0 0,0 0,0-1,1 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652 449,'2'0,"-5"0,3 1,0-1,0 0,0 1,0 0,0 0,1 0,-1 0,0 0,0 2,1-2,-1 0,0 0,0 2,0-1,0-1,0 0,0 1,0-1,0 0,0 1,0-1,-1 0,1 0,0 0,-1 0,1 0,0-1,-1 1,1 0,-1-1,1 1,0-1,0 0,0 1,-1-1,1 0,0 0,0 0,0 0,0 1,0-1,-1 0,1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368 454,'2'0,"-4"0,2 0,0 0,0 0,0 0,0 0,0 0,0 0,0 1,0-1,1 0,-1 0,0 0,1 1,-1-1,0 0,0 0,0 0,0 0,1 1,-1-1,0 0,0 0,0 0,0 0,0 0,0 0,0 0,0 0,0 0,0 0,0 0,0 0,0 0,0-1,0 1,0 0,0 0,0-1,-1 1,1 0,0 0,0-1,0 1,0 0,0 0,-1 0,1 0,0-1,0 1,0 0,0 0,-1 0,1 0,0 0,-1 0,1 0,0 0,-1 0,1 0,0 0,-1 0,1 0,0 0,-1 0,1 1,0-1,-1 0,1 0,0 1,-1-1,1 0,0 0,-1 1,1-1,0 0,0 0,-1 0,1 0,0 0,0 1,0-1,0 0,0 0,-1 0,1 0,0 0,0 1,0-1,0 0,0 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401 498,'2'0,"-4"0,2 0,0 0,0 0,0 0,0 0,0 0,0 0,0 0,-1 0,1 0,0 0,0 0,0 0,0 0,0 0,0 0,0 0,0 0,0 0,0 0,0 0,0 0,-1 0,1 0,0 0,0 0,0 0,0 0,1 0,-1 0,1 0,-1 0,1 0,0-1,-1 1,1 0,1 0,-1 0,0 0,0 0,0-1,0 1,-1 0,1 0,0 0,0 0,-1 0,1 0,-1 0,0 0,1 0,-1 0,0 0,1 0,-1 0,0 0,0 0,0 0,0 0,0 0,0 0,1 0,-1 0,0 0,0 0,0 0,0 0,0 0,0 0,1-1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412 485,'-1'0,"1"0,0 0,0 0,0 1,-1-1,1 0,0 1,0-1,0 1,0 0,-1 0,1 1,0-1,0 0,0 0,0 0,0 0,0 0,0 0,0 0,0 0,0 0,0-1,0 1,0-1,0 1,0-1,1 1,-1-1,0 0,0 1,0-1,0 0,0 0,0 0,0 1,0-1,0 0,2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441 494,'2'0,"-4"0,1 0,1 0,0 0,0 0,0 0,0 0,0 0,0 0,0 0,0-1,0 1,0 0,-1 0,1 0,1 0,-1 0,0 0,0 0,0-1,0 1,1 0,-1-1,0 1,1-1,-1 1,0 0,1-1,-1 1,0-1,1 1,-1-1,0 1,1 0,-1-1,0 1,0 0,0 0,1-1,-1 1,0 0,0 0,0 0,0 0,0 0,0 0,0 0,0 0,0 0,0 0,0 0,0 0,0 0,0 0,0 0,0 1,0 0,0-1,0 1,0 0,1 0,-1 0,0 1,0-1,0 1,0-1,0 1,0-1,0 1,0 0,0 0,0-1,0 1,0-1,0 1,0-1,0 1,0-1,0 1,0-1,0 1,0-1,0 1,-1-1,1 0,0 1,-1-1,1 0,-1 1,1-1,-1 0,1 0,-1 0,0 0,1 0,-1 0,0 0,1 0,-1-1,1 1,-1-1,1 0,-1 1,0-1,1 0,-1 1,0-1,1 0,-1 0,0 0,0 0,1 0,-1 0,0-1,0 1,1 0,-1 0,1-1,-1 1,1-1,-1 1,1-1,0 1,-1-1,1 1,0-1,0 1,0-1,1 0,-1 0,1 0,0 0,0 0,0 0,0 0,4-3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444 470,'2'0,"-4"0,2 0,0-1,0 1,0 0,0 0,0 0,0 0,0 0,0 0,0 0,0 0,0 0,0 0,0 0,0 0,0 0,0 0,0 0,0 0,0 0,0 0,0 0,0 1,0-1,0 0,0 0,0 0,0 1,0-1,0 0,0 0,-1 0,1 1,0-1,0 0,0 0,0 0,0 0,0 0,0 0,0 0,0 0,0 0,0 0,0 0,0 0,0 0,0 0,0 0,0 0,0 0,0 0,0 0,0 0,0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441 453,'2'0,"-4"0,2-1,0 1,0 0,0 0,0 0,0 1,0-1,1 0,-1 0,0 0,0 1,1-1,-1 0,0 0,1 1,-1-1,0 0,0 0,0 1,1-1,-1 0,0 0,0 0,0 1,0-1,0 0,0 0,1 0,-1 0,0 0,0 0,0 0,0 0,0 0,0 0,-1 0,1-1,0 1,0-1,-1 1,1 0,0 0,0-1,-1 1,1-1,0 1,0 0,-1-1,1 1,0 0,0 0,0 0,0 0,0 0,0 0,-1 0,1 0,0 0,0 0,0 0,-1 0,1 0,0 0,-1 1,0-1,0 1,1-1,-1 0,1 1,-1-1,1 1,-1-1,1 1,0-1,-1 0,1 1,0-1,0 0,-1 0,1 0,0 0,0 0,0 0,0 1,0-1,0 0,0 0,0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486 506,'2'0,"-4"0,2 0,0 0,0 0,0 0,0 0,0 0,0 0,0 0,1 0,-1 0,1 0,-1 0,1 1,0-1,0 0,2 0,-2 0,0 0,1 0,-1 0,0 0,-1 0,2 0,-2 0,1 0,-1 0,1 0,-1 0,0 0,1 0,-1 0,0 0,0 0,0 0,1 0,-1-1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492 495,'2'0,"-4"0,2 0,1 0,-1 0,1 0,0 0,0 0,0 0,0 0,0 0,0 0,-1 0,1 0,0 0,0 0,-1 0,1 0,-1 0,0 0,1 0,-1 0,0 0,1 0,-1 0,0 0,0 0,2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532 483,'2'0,"-4"0,2 0,0 0,0 0,0 0,0 1,-1-1,0 0,1 1,0-1,-1 1,0 0,1 0,-1 0,1 0,-1 0,1 1,-1-1,1 0,-1 1,1-1,0 0,0 1,0-1,0 0,0 0,0 0,0 0,0-1,0 1,0-1,1 1,-1-1,0 1,1-1,0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533 475,'2'0,"-4"0,2 0,0 0,0 0,0 0,0 0,0 0,0 0,0 0,0 0,-1 0,1 0,0 0,0 0,0 0,0 0,0 0,0 0,0 0,0 0,0 0,0 0,0 0,0 0,0 0,0 0,0 0,0 0,0 0,0 0,0 0,0 0,0 0,0 0,0 0,0 0,0 0,0 0,0 0,0 0,0 0,0-1,0 1,0 0,0 0,0 0,0 0,0 0,0 0,0 0,0 0,0 0,0 0,0 0,0 0,0 0,2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676 467,'2'0,"-4"0,2 0,0 0,0 0,0 0,0-1,0 1,0 0,0 0,0 0,-1 0,1 0,0 0,0-1,1 1,-1 0,0 0,0-1,0 1,1-2,-1 2,1-1,-1 0,1 1,-1-1,1 0,-1 1,0-1,1 1,-1-1,0 1,0 0,0-1,1 1,-1 0,0 0,0-1,0 1,0 0,0 0,0 0,0 0,0 0,0 0,0 0,0 1,0 0,0 0,-1 0,1 0,0 1,-1 0,1-1,0 1,-1 0,1 2,-1-2,1 0,0 0,-1 0,1 0,0 0,0 0,-1 0,1 0,0 0,0 0,0-1,-1 1,1 0,0 0,-1 1,1-1,-1-1,1 0,0 1,-1-1,1 0,-1 0,1 1,-1-1,1 0,-1-1,1 1,-1 0,0 0,1 0,-1-1,1 1,-1-1,0 0,0 1,0-1,0 0,0 0,-1 1,1-1,0 0,0 0,0 0,1-1,-1 1,1 0,-1 0,1-1,0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543 502,'-1'0,"1"0,0 0,0 0,0 0,0-1,0 1,0 0,0 0,0 0,0 0,0 0,0 0,0 0,1 0,0 0,0 0,-1 0,1 0,1 0,-1 0,0 0,0 0,0 0,0-1,0 1,0 0,-1 0,1 0,-1 0,0 0,0 0,0 0,1 0,-1 0,0 0,0 0,0 0,0 0,0-1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553 489,'2'0,"-4"0,2 0,-1 1,1-1,0 1,0-1,0 1,-1 0,1 0,0 0,0 0,0 0,0 1,-1-1,1 0,0 0,0 0,0-1,0 1,0 0,0 0,0-1,0 1,0-1,0 1,0-1,0 1,1-1,-1 0,0 0,1 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579 493,'2'0,"-4"-1,2 1,0 0,0-1,0 1,0 0,0-1,0 1,1-1,-1 1,0-1,0 1,0 0,0-1,1 1,-1 0,0 0,0-1,0 1,0 0,0 0,0 0,0 0,0 0,0 0,0 0,1 0,-1 0,0 1,0-1,0 1,0-1,1 2,-1 0,0-1,0 0,0 1,0-1,0 1,0 0,0 0,0 0,0 0,0 0,0 0,0 0,0 1,0-1,0-1,-1 1,1-1,0 1,0-1,0 0,-1 1,1-1,0 0,-1 0,1 0,-1 0,1 0,0 0,-1-1,1 1,-1-1,1 1,-1-1,0 0,1 1,-1-1,0 0,1 0,-1 1,0-1,0 0,1-1,-1 1,0 0,0-1,1 1,-1-1,1 0,0 1,0-1,0 0,0 1,0-1,1 0,-1 0,3-3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585 471,'2'0,"-4"-1,2 1,0 0,0 0,0 0,0 0,0 0,0 0,0 0,0 0,0 0,0 0,0 0,0 0,0 0,0 0,0 0,0 0,0 0,-1 0,1 1,0-1,0 0,0 0,0 0,0 0,0 0,0 0,0 0,0 0,0 0,0 0,0 0,0 0,0 0,0 0,0 0,-1 0,1 0,0 0,0 0,0 0,0 0,0 0,0 0,0 0,0 0,0 0,0 0,0 0,0 0,0 0,0 0,0 0,0 0,0 0,-1 1,1-1,0 0,0 0,0 0,0 0,0 0,0 0,0 0,0 0,0 0,0 0,0 0,0 0,0 0,0 0,0 0,0 0,0 0,0 0,0 0,0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579 456,'2'0,"-4"0,2 0,0 0,0 0,0 0,1 0,-1 0,0 1,1-1,-1 0,0 1,1-1,-1 0,0 1,1-1,-1 0,0 0,0 1,1-1,-1 0,0 1,0-1,1 0,-1 0,0 0,0 0,0 0,0 0,0 0,0 0,0 0,1 0,-1-1,0 1,0 0,0-1,0 1,-1 0,1 0,0-1,0 1,0 0,0 0,0 0,0 0,0 0,0 0,0-1,0 1,0 0,-1 0,1 0,0 0,-1 0,1 0,-1 1,0-1,0 0,1 0,-1 0,0 1,0-1,1 0,-1 0,1 0,-1 1,1-1,-1 0,1 0,0 0,-1 0,0 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535 456,'2'0,"-4"0,2 1,-1-1,1 0,0 0,1 0,-1 1,0-1,0 0,0 0,0 1,1-1,-1 0,0 1,0-1,0 0,1 0,-1 1,0-1,0 0,0 0,0 0,0 0,0 0,0 0,0 0,0 0,0 0,0 0,0 0,0 0,0 0,0 0,1-1,-1 1,0 0,0 0,-1 0,1-1,0 1,0 0,0 0,0 0,0 0,0 0,0 0,0-1,0 1,0 0,0 0,0 0,0 0,0 0,-1 1,1-1,0 0,-1 0,1 0,0 1,0-1,-1 0,1 0,0 0,0 1,0-1,-1 0,1 0,0 1,0-1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1189 586,'2'0,"-4"0,2 0,0 0,0-1,-1 1,1 0,0 0,0 0,0 0,0 0,0 0,0 0,0 0,0 0,0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1187 658,'2'0,"-4"0,2 0,0 0,0 0,0 0,0 0,0 0,0 0,0 0,0 0,0 0,0 0,0 0,0 0,0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1187 654,'2'0,"-4"0,2 0,0 0,0 0,0 0,0 0,0-1,0 1,0 0,0 0,0 0,0 0,0 0,0 0,0-1,0 1,0 0,0 0,0 0,0 0,0 0,0 0,0 0,0 0,0 0,0-1,0 1,0 0,0 0,0 0,1 0,-1 0,0 0,0-1,0 1,0 0,0 0,0 0,0-1,0 1,0 0,0-1,0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1187 637,'2'0,"-4"0,2 0,0 0,0 0,0 0,0 0,0 0,1-1,-1 1,0 0,0 0,0 0,0 0,0 0,0 0,0 0,0 0,0 0,0-1,0 1,0 0,0 0,0 0,0 0,0-1,1 1,-1 0,0 0,0-1,0 1,0 0,0-1,0 1,0 0,0 0,0-1,0 1,0 0,0 0,0 0,0 0,0-1,0 1,0 0,0 0,0 0,0 0,1 0,-1 0,0 0,0-1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682 437,'2'0,"-4"0,2 0,0 0,0 0,0 0,0 0,0 0,1 0,-1 0,0 0,0 0,0 0,0 0,0 0,0 0,0 0,0 0,0 0,0 0,0 0,0 0,0 0,0 0,0 0,0 0,0 0,0 0,0 0,0 0,0 0,0 0,0 0,0 0,0 0,0 0,0 0,0 0,0 0,0 0,0 0,0 0,0 0,0 0,0 0,0 0,0 0,0 0,0 0,0 0,0 0,0 0,0 0,0 0,0 1,0-1,0 0,0 0,0 0,0 0,0 0,0 0,0 0,1 0,-1 0,0 0,0 0,0 0,0 0,0 0,0 0,0 0,0 0,0 0,0 0,0 0,0 0,0 0,0 0,0 0,0 0,0 0,0 0,0 0,0 0,0 0,0 0,0 0,0 0,0 0,0 0,0 0,0 0,0 0,0 0,0 0,0 0,0 0,0 0,1 0,-1 0,0 0,0 0,0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1189 622,'2'0,"-4"0,2 0,0 0,0-1,0 1,0 0,-1 0,1 0,0-1,0 1,0 0,0 0,1-1,-1 1,0-1,0 1,0 0,0-1,0 1,0 0,0-1,0 1,0 0,0-1,0 1,0 0,0-1,0 1,0 0,0-1,0 1,0 0,0 0,0-1,0 1,0 0,0-2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1186 602,'2'0,"-4"0,2 0,0 0,0 0,0 0,0 0,0 0,0-1,0 1,0 0,0 0,0 0,0 0,0 0,0-1,0 1,0 0,0 0,0 0,0-1,0 1,0 0,0 0,0 0,0-1,0 1,0 0,0 0,0-1,1 1,-1 0,0-1,0 1,0-1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1188 588,'2'0,"-4"0,2 0,0 0,0 0,0 0,0 0,0-1,0 1,0 0,0 0,0 0,1 0,-1 0,0 0,0-1,0 1,0 0,0 0,0 0,0-1,0 1,0 0,0 0,0 0,0 0,0-1,0 1,0 0,0 0,0 0,0 0,0 0,0 0,0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1184 577,'2'0,"-4"0,2 0,0 0,0 0,0 0,0 0,0 0,0 0,0 0,0 0,0 0,0 0,0 0,0 0,0 0,0 0,0 0,0 0,0 0,0 0,0 0,0 0,0 0,0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1174 578,'2'0,"-4"0,2 0,0 0,0 0,-1 0,1-1,0 1,0 0,-1 0,1 0,0 0,-1 0,1 0,0 0,-1 0,1 0,-2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1155 576,'2'0,"-4"0,2 0,0 0,0 0,-1 0,1 0,0 0,-1-1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1145 575,'2'0,"-4"0,1-1,1 1,-1 0,1 0,0 0,-1 0,1 0,-2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1125 575,'2'0,"-4"0,1 0,1 0,0 0,-1 0,1 0,0 0,-1 0,1 0,0 0,-2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1109 578,'2'0,"-4"0,1 0,1 0,0 0,-1 0,1 0,0 0,-1 0,1 0,0 0,-1 0,1 0,-1 0,1 0,0 0,-1 0,1 0,0 0,-1 0,0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1095 579,'2'0,"-4"0,2 0,0 0,0 0,0 0,0 0,0 0,-1 0,1 0,0 0,0 0,0 0,0 0,-1 0,1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689 415,'2'0,"-4"0,2 0,0 0,0 0,0 0,0 1,0-1,1 0,0 1,-1-1,1 1,-1-1,0 1,0-1,1 0,-1 0,0 1,0-1,0 0,0 0,0 0,0 0,0 0,0 0,0 0,0 0,0 0,0 0,0-1,0 1,0-1,0 1,0-1,-1 0,1 1,0 0,0-1,-1 1,1 0,0 0,0-1,-1 1,1 0,-1 0,0 0,1 0,-1 0,0 0,1 0,-1 0,1 0,-1 0,1 1,-1-1,1 0,0 0,-1 0,1 0,0 1,0-1,-1 0,1 0,0 0,-1 1,1-1,0 0,0 0,0 0,-1 1,1-1,0 0,0 0,0 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1090 579,'2'0,"-4"0,2 0,0 0,0 0,0 0,0 0,0 0,0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1085 567,'2'0,"-4"0,2 0,0 0,0 0,0 0,0 0,0 0,0 0,0 0,0 0,0 0,0 0,-1 0,1 0,0 0,0 0,0 0,-1 0,1 0,0 0,-1 0,1 0,0 1,-1-1,1 0,0 0,0 0,-1 0,1 0,0 0,-1 1,1-1,0 0,0 0,-1 0,1 0,0 0,0 0,0 0,0 1,-1-1,1 0,0 0,0 0,0 0,0 0,0 0,0 0,0 0,0 0,0 0,0 0,0 0,0 0,0 0,0 0,0-1,1 1,-1 0,0 0,1-1,-1 1,0 0,0 0,1 0,-1-1,0 1,0 0,0 0,1 0,-1 0,0 0,0 0,0 0,0 0,0 0,0-1,0 1,0 0,0 0,0 1,0-1,1 0,-1 0,0 1,0-1,-1 2,1-1,0-1,0 1,0 0,0 0,0 0,0 0,0 0,0 1,0-1,0-1,-1 1,1 0,0-1,0 1,0-1,0 0,0 1,0-1,0 0,0 1,0-1,0 0,0 0,0 1,0-1,0 0,0 0,0 0,0 0,0 1,0-1,0 0,0 0,0 0,0 0,0 0,0 0,0 0,0 0,0 1,1-1,-1 0,0 0,0 0,0 0,1 0,-1 0,0 0,0 1,1-1,-1 0,0 0,0 0,0 0,0 0,0 0,1 0,-1 0,0 0,0 0,0 0,0 0,0 0,0 0,0 0,0 0,0 0,0 0,0 0,-1 0,0 0,0 0,1 0,-1 0,0 0,0 0,1 0,-1-1,1 1,-1 0,1 0,-1 0,1 0,0 0,-1 0,1 0,0 0,0 0,0 0,-1 0,1 0,0 0,0 0,0 0,0 0,0 0,0 0,0 0,-1 0,1 0,0 0,0 0,0 0,0 0,0 0,0 0,0 0,0 0,0 0,0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116 569,'2'0,"-4"0,2 0,0 0,0 0,0 0,0 0,0 0,0 0,1 0,-1 0,0 0,0 0,0 0,0 0,0 0,0 0,0 0,0 0,0 0,0 0,0 0,0 0,0 0,0 0,0 0,0 0,0 0,0 0,0 0,0 0,0 0,0 0,0 0,0 0,0 0,0 0,0 0,0 0,0 0,0 0,0 0,0 0,0 1,0-1,0 0,0 1,0-1,0 1,0 0,0-1,-1 1,1 0,0 0,0-1,0 1,-1 0,1-1,0 1,0 0,0-1,0 1,0-1,-1 1,1-1,0 0,0 1,0-1,0 0,0 0,0 1,0-1,0 0,0 0,0 0,0 0,0 0,0 1,0-1,0 0,0 0,0 0,0 0,0 0,0 0,0 0,0 0,0 0,0 0,0 0,0 0,0 0,0 0,0 0,0 0,0 0,0 0,0 0,0 0,0 0,0-1,1 0,-1 0,1 0,-1 1,0-1,1 0,0 0,-1 1,1-1,0 0,-1 1,0-1,1 1,-1 0,0-1,0 1,0 0,1 0,-1 0,0 0,0 0,0 0,0 0,0 0,0 0,0 0,0 0,0 0,0 0,0 0,1 0,-1 0,0 0,0 0,0 0,0 0,1 0,-1 0,0 0,0 0,0 0,0 0,0 0,1 0,-1 0,0 0,0 0,1 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154 540,'2'0,"-4"0,2 0,0 0,0 0,0 1,0-1,-1 0,1 1,-1-1,1 0,-1 1,0 0,1-1,-1 1,0 0,0 0,1-1,-1 1,0 0,1-1,-1 1,1-1,-1 1,1-1,0 0,-1 1,1-1,0 0,0 0,0 1,-1-1,1 0,0 0,0 0,0 0,0 1,0-1,0 0,0 0,-1 0,1 0,0 0,0 0,0 0,0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115 571,'2'0,"-4"0,2 0,0-1,0 1,0 0,0 0,0 0,0 0,0 0,0 0,0 0,0 0,0 0,0 0,0-1,0 1,0 0,0 0,0 0,-1 0,1 0,0 0,0 0,0 0,0 0,0 0,0-1,0 1,0 0,0 0,0 0,0 0,0 0,0 0,0 0,0 0,0 0,0 0,0 0,0 0,0 0,0 0,0 0,0-1,0 1,0 0,0 0,0 0,0 0,0 0,0 0,0 0,0 0,0 0,0 0,0 0,0 0,0 0,0 0,0 0,0 0,0 0,0 0,0 0,0 0,0 0,0 0,0 0,0 0,0 0,0 0,0 0,0 0,0 0,0 0,0 0,0 1,0-1,0 1,0-1,0 0,0 1,0-1,0 0,0 1,0-1,0 1,0-1,0 1,-1-1,1 1,0-1,0 1,0-1,1 1,-1-1,0 1,0 0,0-1,0 0,0 1,0-1,0 0,0 1,0-1,0 0,0 1,0-1,0 0,-1 0,1 1,0-1,0 0,0 1,0-1,0 0,0 0,0 1,0-1,0 0,0 0,0 1,0-1,0 0,0 0,0 1,0-1,0 0,0 0,0 1,0-1,0 0,0 0,0 0,0 1,0-1,0 0,0 0,0 0,0 0,0 1,0-1,-1 0,1 0,0 0,0 0,0 0,0 0,0 0,0 0,0 0,0 0,0 1,0-1,0 0,0 0,0 0,0 0,0 0,0 0,0 0,0 0,0 0,0 0,0 0,0 0,0 0,0 0,0 0,0 0,0 0,0 0,0 0,0 0,0 0,0 0,0 0,0 0,0 0,0 0,0 0,0 0,0 0,0 0,0 0,0 0,0 0,0 0,0 0,0 0,0 0,0 0,0 0,0 0,0 0,0 0,0 0,0 0,0 0,0 0,0 0,0 0,0 0,0-1,0 1,1 0,-1-1,0 1,0 0,0-1,0 1,0 0,0 0,0-1,0 1,0 0,0-1,0 1,1 0,-1 0,0-1,0 1,0 0,0-1,0 1,0 0,0 0,0-1,1 1,-1 0,0 0,0-1,0 1,0 0,0-1,0 1,0 0,1 0,-1-1,0 0,0 1,0 0,1 0,-1-1,0 1,0 0,0 0,0 0,0-1,0 1,0 0,1 0,-1 0,0-1,0 1,0 0,0 0,0 0,0 0,0-1,0 1,1 0,-1 0,0 0,0 0,0 0,0-1,0 1,0 0,1 0,-1-1,0 1,0 0,0 0,0 0,0 0,1 0,-1-1,0 1,0 0,0 0,0 0,0 0,0 0,0 0,0 0,0 0,1-1,-1 1,0 0,0 0,0 0,0 0,0 0,1 0,-1-1,0 1,0 0,0 0,0 0,1 0,-1 0,0 0,0 0,0 0,1-1,-1 1,0 0,0 0,0 0,1 0,-1 0,0 0,0 0,0 0,0 0,1 0,-1 0,0 0,0 0,0 0,0 0,0 0,0 0,0-1,1 1,-1 0,0 0,0 0,0 0,0 0,0 0,0 0,0 0,0 0,0 0,0 0,0 0,0 0,0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144 571,'2'0,"-4"0,2 0,0 0,0 0,0 0,0 0,0-1,0 1,0 0,0 0,0 0,0 0,0 0,0 0,0 0,1 0,-1 0,0 0,0 0,0 0,0 0,0 0,0 0,0-1,0 1,0 0,0 0,0 0,0 0,0 0,0 0,0 0,0 0,0 0,0 0,0 0,-1 1,1-1,0 1,-1-1,1 1,-1 0,1-1,-1 1,1 0,-1 0,1 0,-1 0,1 0,-1-1,1 1,0 0,0 0,-1-1,1 1,0 0,0 0,0 0,-1 0,1-1,0 1,0 0,0 0,0 0,0 0,0 0,0 0,1-1,-1 1,0 0,0 0,0-1,0 1,0 0,1-1,-1 1,0-1,0 1,0-1,0 1,0-1,0 0,1 0,-1 1,0-1,0 0,0 0,1 0,1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159 570,'2'0,"-4"0,2 0,0 0,0 0,0 0,0 0,0 0,0 0,0 0,0 0,0 0,0 0,0 0,0 0,0 0,0 0,0 0,0 0,0 0,0 0,0 0,0 0,0 0,0 1,0-1,0 1,0 0,0-1,0 1,0 0,0-1,0 1,0 0,0 0,0-1,1 1,-1 0,0-1,0 1,0 0,0 0,0-1,0 1,0-1,0 1,0 0,0-1,0 1,0-1,0 0,0 1,0-1,0 0,0 0,0 1,0-1,0 0,0 0,0 1,0-1,0 0,0 0,0 0,1 0,-1 0,0 0,0 0,0 0,0 0,0 1,0-1,0 0,0 0,0 0,0 0,0 0,2-1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171 560,'2'0,"-4"0,2 0,0 0,0 0,0 0,0 0,0 0,0 0,0 0,0 0,0 0,0 0,0 1,0 0,1 0,0 0,0 0,-1 0,1 1,-1-1,1 0,-1 0,1 0,-1 0,1 0,-1 0,1 0,-1 1,1-1,-1 0,0 0,0 0,0 0,0 0,1 1,-1-1,-1 0,1 0,0 0,0 0,0 0,0 0,0-1,0 1,0-1,0 1,0-1,-1 0,1 0,0 1,0-1,0 0,0 0,0 0,0 0,0 1,0-1,0 0,0 0,0 0,0 0,0 0,0 0,0 0,0 0,0 0,0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209 586,'2'0,"-4"0,2 0,0 0,0 0,0 0,0 0,0 0,0 0,0 0,0 0,0 0,0 0,0 0,0 0,0 0,0 0,0 0,0 0,0 0,0 0,0 0,0 0,-1 0,1 0,0 0,0 0,0 0,0 0,0 0,0 0,0 0,0 0,0 0,0 0,0 0,0 0,0 0,0 0,0 0,0 0,0 0,0 0,1 0,-1 0,1 0,-1 0,1 0,-1 0,1 0,0 0,-1 0,1 0,0 0,-1 0,1 0,0 0,-1 0,1 0,-1 0,0 0,1 0,-1 0,1 0,-1 0,0 0,0 0,1 0,-1 0,0 0,0 0,0 0,0 0,0 0,0 0,1 0,-1 0,0 0,0 0,0 0,0 0,0 0,0 0,0 0,0 0,0 0,1 0,-1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208 578,'2'0,"-4"0,2 0,0-1,0 1,0 0,0 0,-1 0,1 0,0 0,0 0,0 0,0 0,0 0,0 0,0 0,0 0,0 0,0 0,0 0,0 0,0 0,0 0,0 0,-1 0,1 0,0 0,0 0,0 0,0 0,0 0,0 0,0 0,0 0,0 0,0 0,0 0,0 0,0 0,0 0,0 0,0 0,0 0,0 0,0 0,0 0,0 0,0 0,0 0,0 0,0 0,0 0,1 0,-1 0,1 0,-1-1,1 1,-1 0,1 0,0 0,0 0,0 0,-1 0,1 0,-1 0,1 0,0 0,-1 0,2-1,-2 1,1 0,0 0,-1 0,0 0,1 0,-1 0,0 0,1 0,-1 0,0 0,0 0,1 0,-1 0,0 0,0 0,1 0,-1 0,0 0,0 0,0 0,0 0,0 0,0 0,1 0,-1 0,0-1,0 1,0 0,0 0,0 0,0 0,0 0,0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712 467,'2'0,"-4"0,1 0,1 0,0 0,0 0,0 0,0 0,0 0,0 0,0 0,0 0,0 0,0 0,0 0,0 0,1 0,-1 0,2 0,-2-1,1 1,1 0,-1 0,0-1,0 1,1 0,-1 0,2 0,-2-1,2 1,-2 0,-1 0,1 0,0 0,0 0,-1 0,1 0,-1 0,1 0,-1 0,0 0,0 0,0 0,1 0,-1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265 566,'2'0,"-4"0,2 0,0 0,0-1,0 1,0 0,0 0,0 0,0-1,0 1,0 0,0 0,0 0,0 0,0 0,0 0,0 0,0 0,0-1,0 1,0 0,0 0,0 0,0 0,0 0,0 0,0 0,0 0,0 0,0 0,0 0,0 0,0 0,0 0,0 0,0 1,0-1,0 1,0 0,0-1,0 1,0 0,0 0,0 0,0 0,0-1,0 1,0 0,0 0,0 0,0 0,0-1,0 1,0 0,0-1,0 1,0-1,0 1,0-1,0 1,0-1,0 0,0 0,0 1,0-1,0 0,0 1,0-1,0 0,0 0,0 0,0 0,0 1,0-1,0 0,0 0,0 0,0 0,0 0,0 0,0 0,0 0,0 0,0 0,0 0,0 0,0 0,0 0,0 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282 590,'2'0,"-4"0,2 0,0 0,1 0,-1 0,0 0,0 0,0 0,0 0,0 0,0 0,0 0,0 0,0 0,0 0,0 0,0 0,0 0,0 0,0 0,0 0,0 0,0 0,0 0,0 0,0 0,0 0,0 0,0 0,-1 0,0 0,0 0,-1 0,1 1,0-1,-1 0,0 0,1 0,-1 0,1 0,-1 0,1 1,-1-1,1 0,0 0,0 0,0 0,0 0,0 0,0 0,1 0,-1 0,1 0,0 0,-1 0,1 0,0 0,0 0,0 0,0 0,-1 0,1 0,0 0,0 0,0 0,0 0,0 0,0 0,-1 0,1 0,0 0,0 0,0 0,0 1,0-1,0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251 611,'2'0,"-4"0,2 0,0 0,0 0,0 0,0 0,0-1,0 1,0 0,0 0,0 0,0 0,0 0,0 0,0 0,0-1,0 1,0 0,0 0,0 0,1-1,-1 1,0 0,0 0,0 0,0 0,0 0,1-1,-1 1,0 0,0 0,1 0,-1 0,0 0,0 0,0 0,1 0,-1 0,0 0,0 0,1 1,-1-1,0 0,0 0,0 0,1 1,-1-1,0 0,0 1,0 0,0-1,0 1,0 0,0-1,0 1,-1 0,1-1,0 1,-1-1,1 1,0-1,0 1,-1-1,1 0,0 1,0-1,-1 0,1 0,0 0,0 1,0-1,0 0,-1 0,1 0,0 0,0 0,0 0,0 1,0-1,0 0,0 0,0 0,0 0,0 0,0 0,0 0,0 0,0 0,0 0,0 0,0 0,0 0,0 0,0 0,0 0,0 0,0 0,0 0,0 1,1-1,-1 0,1 0,-1 0,1 0,0 0,-1-1,1 1,0 0,0 0,-1 0,1 0,0 0,0 0,-1 0,1 0,0 0,-1 0,1 0,-1 0,0 0,1 0,-1 0,0 0,1 0,-1 0,0 0,0 0,0 0,1 0,-1 0,0 0,0 0,0 0,0 0,0 0,0 0,0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302 579,'2'0,"-4"0,2 0,0 0,0 0,0 0,0 0,0 0,0 0,0-1,0 1,0 0,0 0,0 0,0 0,0 0,0 0,0 1,-1-1,1 2,0-2,-1 1,1 0,0 0,-1-1,1 1,0 0,0 0,0-1,-1 1,1 0,0 0,0-1,0 1,0 0,0-1,0 0,0 1,0-1,0 1,0-1,1 0,-1 1,2-1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305 563,'2'0,"-4"0,2 0,0 0,0-1,0 1,0 0,0 0,0 0,0 0,0 0,0 0,0 0,0 0,0 0,0 0,0 0,0 0,0 0,0 0,0 0,0 0,0 0,0 0,0 0,0 0,0 0,0 0,0 0,0 0,1 0,-1 1,0-1,0 0,0 0,0 0,0 0,0 1,0-1,0 0,0 0,0 0,0 0,0 0,0 0,0 0,0 0,0 0,0 0,0 0,0 0,0 0,0 0,0 0,0 0,0 0,0 0,0 0,0 0,0 0,0 0,0 0,0 0,0 0,0 0,0 0,0 0,0 0,0 0,0 0,0 0,0 0,0 0,0 0,0 0,0 0,0 0,0 0,0 0,0 0,0 0,0 0,0 0,0 0,0 0,0 0,0 0,0 0,0 0,0 0,0 0,0 0,0 0,0 0,0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310 550,'2'0,"-4"0,2 0,0 0,0 0,0 0,0 0,0 0,0 0,0 0,0 0,0 0,0 0,0 0,0 1,0-1,1 0,-1 1,0-1,0 0,0 1,1-1,-1 1,0-1,0 0,0 0,0 1,0-1,1 0,-1 0,0 0,0 0,0 0,0 0,0 0,0 0,0 0,0 0,0 0,0 0,0-1,0 0,0 1,-1-1,1 1,0 0,0-1,0 1,0-1,0 1,0 0,-1 0,1-1,0 1,0 0,0 0,0 0,0-1,0 1,0 0,-1 0,1 0,0 0,0 0,0 0,-1 0,1 1,-1-1,0 0,1 1,-1-1,1 1,-1-1,1 1,-1-1,1 1,-1-1,0 1,1-1,0 1,-1-1,1 0,0 0,-1 1,1-1,0 0,0 0,0 1,0-1,1 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320 590,'2'0,"-4"0,2 0,0 0,0 0,0 0,0 0,0 0,0 0,0 0,0 0,0 0,0 0,0 0,0 0,0 0,0 0,1 0,-1 0,0 0,1 0,-1 0,0 0,1 0,-1 0,0 0,0 0,0 0,0 0,1 0,-1 0,0 0,0 0,0 0,0 0,0 0,0 0,0 0,0 0,-1 0,1 0,0 0,0 0,-1-1,1 1,0 0,0 0,0 0,0 0,0 0,-1 0,1 0,0 0,0 0,0 0,0 0,0 0,0 0,1 0,-1 0,0 0,0 0,1 0,-1 0,0 0,0 0,0 0,0 0,1 0,-1 0,0 0,1 0,-1 0,2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350 585,'2'0,"-4"0,2 0,0 0,0 0,0 0,0 0,0 0,0 0,0 0,0 0,0 0,0 0,0 0,0-1,0 1,0 0,0 0,0-1,1 1,-1 0,0-1,0 1,1 0,-1-1,0 1,1-1,-1 1,0 0,0 0,1-1,-1 1,0 0,0 0,0 0,0 0,0 0,0 0,0-1,0 1,0 0,0 0,1 0,-1 0,0 0,0 0,0 0,0 0,0 0,0 0,0 0,0 1,0-1,0 1,0-1,0 2,0 0,0-1,0 0,0 0,0 1,0-1,-1 2,1-2,0 1,0-1,0 1,0-1,0 1,0-1,0 1,0-1,0 1,0-1,-1 1,1-1,0 1,0-1,-1 0,1 1,0-1,-1 0,1 1,0-1,-1 0,1 0,0 0,-1 0,0 1,1-2,0 1,-1-1,1 1,-1-1,0 1,0-1,1 0,-1 0,0 0,0 0,0 0,0-1,0 1,0 0,0-1,0 0,0 1,1-1,-1 1,1-1,0 0,-1 0,1 0,0 0,1 0,-1 0,0 0,0 0,1 0,-1 0,1 0,-1 1,1-1,0 0,-1 0,1 1,2-3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358 559,'2'0,"-4"0,2 0,0 0,0 0,0 0,0 0,0 0,0 0,0 0,0 0,0 0,0 0,0 0,0 0,0 0,0 0,0 0,0 0,0 0,0 0,0 0,0 0,0 0,0 0,0 0,0 0,0 0,0 0,0 0,0 0,0 0,0 0,-1 0,1 0,0 1,0-1,0 0,0 0,0 0,0 1,0-1,0 0,0 0,-1 0,1 1,0-1,0 0,0 0,0 0,0 0,-1 0,1 1,0-1,0 0,0 0,0 0,0 0,0 0,0 0,0 0,0 0,0 0,0 0,0 0,0 0,0 0,0 0,0 0,0 0,0 0,0 0,0 0,0 0,1 0,-1 0,0 0,0 1,0-1,0 0,0 0,0 0,0 0,0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359 545,'2'0,"-4"0,2 0,0 0,0 0,0 0,0 0,0 1,0-1,0 0,0 1,0-1,0 0,1 1,-1-1,0 0,0 1,0-1,0 0,0 0,0 1,0-1,0 0,0 0,0 0,0 0,1 1,-1-1,0 0,0 0,0 0,0 0,0 0,0 0,0 0,0 0,0-1,0 1,0 0,0-1,0 1,0 0,-1-1,1 1,0 0,0 0,0-1,0 1,0 0,-1 0,1 0,0 0,0-1,0 1,-1 0,1 0,0 0,0 0,-1 0,1 0,-1 1,1-1,-1 0,1 0,-1 1,0-1,1 0,-1 1,0-1,1 1,-1-1,1 0,-1 1,1-1,0 0,-1 0,1 1,0-1,0 0,0 0,-1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385.xml"/><Relationship Id="rId98" Type="http://schemas.openxmlformats.org/officeDocument/2006/relationships/image" Target="../media/image1379.png"/><Relationship Id="rId97" Type="http://schemas.openxmlformats.org/officeDocument/2006/relationships/customXml" Target="../ink/ink1384.xml"/><Relationship Id="rId96" Type="http://schemas.openxmlformats.org/officeDocument/2006/relationships/image" Target="../media/image1378.png"/><Relationship Id="rId95" Type="http://schemas.openxmlformats.org/officeDocument/2006/relationships/customXml" Target="../ink/ink1383.xml"/><Relationship Id="rId94" Type="http://schemas.openxmlformats.org/officeDocument/2006/relationships/image" Target="../media/image1377.png"/><Relationship Id="rId93" Type="http://schemas.openxmlformats.org/officeDocument/2006/relationships/customXml" Target="../ink/ink1382.xml"/><Relationship Id="rId92" Type="http://schemas.openxmlformats.org/officeDocument/2006/relationships/image" Target="../media/image1376.png"/><Relationship Id="rId91" Type="http://schemas.openxmlformats.org/officeDocument/2006/relationships/customXml" Target="../ink/ink1381.xml"/><Relationship Id="rId90" Type="http://schemas.openxmlformats.org/officeDocument/2006/relationships/image" Target="../media/image1375.png"/><Relationship Id="rId9" Type="http://schemas.openxmlformats.org/officeDocument/2006/relationships/image" Target="../media/image1335.png"/><Relationship Id="rId89" Type="http://schemas.openxmlformats.org/officeDocument/2006/relationships/customXml" Target="../ink/ink1380.xml"/><Relationship Id="rId88" Type="http://schemas.openxmlformats.org/officeDocument/2006/relationships/image" Target="../media/image1374.png"/><Relationship Id="rId87" Type="http://schemas.openxmlformats.org/officeDocument/2006/relationships/customXml" Target="../ink/ink1379.xml"/><Relationship Id="rId86" Type="http://schemas.openxmlformats.org/officeDocument/2006/relationships/image" Target="../media/image1373.png"/><Relationship Id="rId85" Type="http://schemas.openxmlformats.org/officeDocument/2006/relationships/customXml" Target="../ink/ink1378.xml"/><Relationship Id="rId84" Type="http://schemas.openxmlformats.org/officeDocument/2006/relationships/image" Target="../media/image1372.png"/><Relationship Id="rId83" Type="http://schemas.openxmlformats.org/officeDocument/2006/relationships/customXml" Target="../ink/ink1377.xml"/><Relationship Id="rId82" Type="http://schemas.openxmlformats.org/officeDocument/2006/relationships/image" Target="../media/image1371.png"/><Relationship Id="rId81" Type="http://schemas.openxmlformats.org/officeDocument/2006/relationships/customXml" Target="../ink/ink1376.xml"/><Relationship Id="rId80" Type="http://schemas.openxmlformats.org/officeDocument/2006/relationships/image" Target="../media/image1370.png"/><Relationship Id="rId8" Type="http://schemas.openxmlformats.org/officeDocument/2006/relationships/customXml" Target="../ink/ink1339.xml"/><Relationship Id="rId79" Type="http://schemas.openxmlformats.org/officeDocument/2006/relationships/customXml" Target="../ink/ink1375.xml"/><Relationship Id="rId78" Type="http://schemas.openxmlformats.org/officeDocument/2006/relationships/image" Target="../media/image1369.png"/><Relationship Id="rId77" Type="http://schemas.openxmlformats.org/officeDocument/2006/relationships/customXml" Target="../ink/ink1374.xml"/><Relationship Id="rId76" Type="http://schemas.openxmlformats.org/officeDocument/2006/relationships/image" Target="../media/image1368.png"/><Relationship Id="rId75" Type="http://schemas.openxmlformats.org/officeDocument/2006/relationships/customXml" Target="../ink/ink1373.xml"/><Relationship Id="rId74" Type="http://schemas.openxmlformats.org/officeDocument/2006/relationships/image" Target="../media/image1367.png"/><Relationship Id="rId73" Type="http://schemas.openxmlformats.org/officeDocument/2006/relationships/customXml" Target="../ink/ink1372.xml"/><Relationship Id="rId72" Type="http://schemas.openxmlformats.org/officeDocument/2006/relationships/image" Target="../media/image1366.png"/><Relationship Id="rId71" Type="http://schemas.openxmlformats.org/officeDocument/2006/relationships/customXml" Target="../ink/ink1371.xml"/><Relationship Id="rId70" Type="http://schemas.openxmlformats.org/officeDocument/2006/relationships/image" Target="../media/image1365.png"/><Relationship Id="rId7" Type="http://schemas.openxmlformats.org/officeDocument/2006/relationships/image" Target="../media/image1334.png"/><Relationship Id="rId69" Type="http://schemas.openxmlformats.org/officeDocument/2006/relationships/customXml" Target="../ink/ink1370.xml"/><Relationship Id="rId68" Type="http://schemas.openxmlformats.org/officeDocument/2006/relationships/image" Target="../media/image1364.png"/><Relationship Id="rId67" Type="http://schemas.openxmlformats.org/officeDocument/2006/relationships/customXml" Target="../ink/ink1369.xml"/><Relationship Id="rId66" Type="http://schemas.openxmlformats.org/officeDocument/2006/relationships/image" Target="../media/image1363.png"/><Relationship Id="rId65" Type="http://schemas.openxmlformats.org/officeDocument/2006/relationships/customXml" Target="../ink/ink1368.xml"/><Relationship Id="rId64" Type="http://schemas.openxmlformats.org/officeDocument/2006/relationships/image" Target="../media/image1362.png"/><Relationship Id="rId63" Type="http://schemas.openxmlformats.org/officeDocument/2006/relationships/customXml" Target="../ink/ink1367.xml"/><Relationship Id="rId62" Type="http://schemas.openxmlformats.org/officeDocument/2006/relationships/image" Target="../media/image1361.png"/><Relationship Id="rId61" Type="http://schemas.openxmlformats.org/officeDocument/2006/relationships/customXml" Target="../ink/ink1366.xml"/><Relationship Id="rId60" Type="http://schemas.openxmlformats.org/officeDocument/2006/relationships/image" Target="../media/image1360.png"/><Relationship Id="rId6" Type="http://schemas.openxmlformats.org/officeDocument/2006/relationships/customXml" Target="../ink/ink1338.xml"/><Relationship Id="rId59" Type="http://schemas.openxmlformats.org/officeDocument/2006/relationships/customXml" Target="../ink/ink1365.xml"/><Relationship Id="rId58" Type="http://schemas.openxmlformats.org/officeDocument/2006/relationships/image" Target="../media/image1359.png"/><Relationship Id="rId57" Type="http://schemas.openxmlformats.org/officeDocument/2006/relationships/customXml" Target="../ink/ink1364.xml"/><Relationship Id="rId56" Type="http://schemas.openxmlformats.org/officeDocument/2006/relationships/image" Target="../media/image1358.png"/><Relationship Id="rId55" Type="http://schemas.openxmlformats.org/officeDocument/2006/relationships/customXml" Target="../ink/ink1363.xml"/><Relationship Id="rId54" Type="http://schemas.openxmlformats.org/officeDocument/2006/relationships/image" Target="../media/image1357.png"/><Relationship Id="rId53" Type="http://schemas.openxmlformats.org/officeDocument/2006/relationships/customXml" Target="../ink/ink1362.xml"/><Relationship Id="rId52" Type="http://schemas.openxmlformats.org/officeDocument/2006/relationships/image" Target="../media/image1356.png"/><Relationship Id="rId51" Type="http://schemas.openxmlformats.org/officeDocument/2006/relationships/customXml" Target="../ink/ink1361.xml"/><Relationship Id="rId50" Type="http://schemas.openxmlformats.org/officeDocument/2006/relationships/image" Target="../media/image1355.png"/><Relationship Id="rId5" Type="http://schemas.openxmlformats.org/officeDocument/2006/relationships/image" Target="../media/image1333.png"/><Relationship Id="rId49" Type="http://schemas.openxmlformats.org/officeDocument/2006/relationships/customXml" Target="../ink/ink1360.xml"/><Relationship Id="rId48" Type="http://schemas.openxmlformats.org/officeDocument/2006/relationships/image" Target="../media/image1354.png"/><Relationship Id="rId47" Type="http://schemas.openxmlformats.org/officeDocument/2006/relationships/customXml" Target="../ink/ink1359.xml"/><Relationship Id="rId46" Type="http://schemas.openxmlformats.org/officeDocument/2006/relationships/image" Target="../media/image1353.png"/><Relationship Id="rId45" Type="http://schemas.openxmlformats.org/officeDocument/2006/relationships/customXml" Target="../ink/ink1358.xml"/><Relationship Id="rId44" Type="http://schemas.openxmlformats.org/officeDocument/2006/relationships/image" Target="../media/image1352.png"/><Relationship Id="rId43" Type="http://schemas.openxmlformats.org/officeDocument/2006/relationships/customXml" Target="../ink/ink1357.xml"/><Relationship Id="rId425" Type="http://schemas.openxmlformats.org/officeDocument/2006/relationships/slideLayout" Target="../slideLayouts/slideLayout2.xml"/><Relationship Id="rId424" Type="http://schemas.openxmlformats.org/officeDocument/2006/relationships/image" Target="../media/image1535.png"/><Relationship Id="rId423" Type="http://schemas.openxmlformats.org/officeDocument/2006/relationships/customXml" Target="../ink/ink1552.xml"/><Relationship Id="rId422" Type="http://schemas.openxmlformats.org/officeDocument/2006/relationships/image" Target="../media/image1534.png"/><Relationship Id="rId421" Type="http://schemas.openxmlformats.org/officeDocument/2006/relationships/customXml" Target="../ink/ink1551.xml"/><Relationship Id="rId420" Type="http://schemas.openxmlformats.org/officeDocument/2006/relationships/image" Target="../media/image1533.png"/><Relationship Id="rId42" Type="http://schemas.openxmlformats.org/officeDocument/2006/relationships/image" Target="../media/image1351.png"/><Relationship Id="rId419" Type="http://schemas.openxmlformats.org/officeDocument/2006/relationships/customXml" Target="../ink/ink1550.xml"/><Relationship Id="rId418" Type="http://schemas.openxmlformats.org/officeDocument/2006/relationships/image" Target="../media/image1532.png"/><Relationship Id="rId417" Type="http://schemas.openxmlformats.org/officeDocument/2006/relationships/customXml" Target="../ink/ink1549.xml"/><Relationship Id="rId416" Type="http://schemas.openxmlformats.org/officeDocument/2006/relationships/image" Target="../media/image1531.png"/><Relationship Id="rId415" Type="http://schemas.openxmlformats.org/officeDocument/2006/relationships/customXml" Target="../ink/ink1548.xml"/><Relationship Id="rId414" Type="http://schemas.openxmlformats.org/officeDocument/2006/relationships/image" Target="../media/image1530.png"/><Relationship Id="rId413" Type="http://schemas.openxmlformats.org/officeDocument/2006/relationships/customXml" Target="../ink/ink1547.xml"/><Relationship Id="rId412" Type="http://schemas.openxmlformats.org/officeDocument/2006/relationships/image" Target="../media/image1529.png"/><Relationship Id="rId411" Type="http://schemas.openxmlformats.org/officeDocument/2006/relationships/customXml" Target="../ink/ink1546.xml"/><Relationship Id="rId410" Type="http://schemas.openxmlformats.org/officeDocument/2006/relationships/image" Target="../media/image1528.png"/><Relationship Id="rId41" Type="http://schemas.openxmlformats.org/officeDocument/2006/relationships/customXml" Target="../ink/ink1356.xml"/><Relationship Id="rId409" Type="http://schemas.openxmlformats.org/officeDocument/2006/relationships/customXml" Target="../ink/ink1545.xml"/><Relationship Id="rId408" Type="http://schemas.openxmlformats.org/officeDocument/2006/relationships/image" Target="../media/image1527.png"/><Relationship Id="rId407" Type="http://schemas.openxmlformats.org/officeDocument/2006/relationships/customXml" Target="../ink/ink1544.xml"/><Relationship Id="rId406" Type="http://schemas.openxmlformats.org/officeDocument/2006/relationships/image" Target="../media/image1526.png"/><Relationship Id="rId405" Type="http://schemas.openxmlformats.org/officeDocument/2006/relationships/customXml" Target="../ink/ink1543.xml"/><Relationship Id="rId404" Type="http://schemas.openxmlformats.org/officeDocument/2006/relationships/image" Target="../media/image1525.png"/><Relationship Id="rId403" Type="http://schemas.openxmlformats.org/officeDocument/2006/relationships/customXml" Target="../ink/ink1542.xml"/><Relationship Id="rId402" Type="http://schemas.openxmlformats.org/officeDocument/2006/relationships/image" Target="../media/image1524.png"/><Relationship Id="rId401" Type="http://schemas.openxmlformats.org/officeDocument/2006/relationships/customXml" Target="../ink/ink1541.xml"/><Relationship Id="rId400" Type="http://schemas.openxmlformats.org/officeDocument/2006/relationships/image" Target="../media/image1523.png"/><Relationship Id="rId40" Type="http://schemas.openxmlformats.org/officeDocument/2006/relationships/customXml" Target="../ink/ink1355.xml"/><Relationship Id="rId4" Type="http://schemas.openxmlformats.org/officeDocument/2006/relationships/customXml" Target="../ink/ink1337.xml"/><Relationship Id="rId399" Type="http://schemas.openxmlformats.org/officeDocument/2006/relationships/customXml" Target="../ink/ink1540.xml"/><Relationship Id="rId398" Type="http://schemas.openxmlformats.org/officeDocument/2006/relationships/image" Target="../media/image1522.png"/><Relationship Id="rId397" Type="http://schemas.openxmlformats.org/officeDocument/2006/relationships/customXml" Target="../ink/ink1539.xml"/><Relationship Id="rId396" Type="http://schemas.openxmlformats.org/officeDocument/2006/relationships/image" Target="../media/image1521.png"/><Relationship Id="rId395" Type="http://schemas.openxmlformats.org/officeDocument/2006/relationships/customXml" Target="../ink/ink1538.xml"/><Relationship Id="rId394" Type="http://schemas.openxmlformats.org/officeDocument/2006/relationships/image" Target="../media/image1520.png"/><Relationship Id="rId393" Type="http://schemas.openxmlformats.org/officeDocument/2006/relationships/customXml" Target="../ink/ink1537.xml"/><Relationship Id="rId392" Type="http://schemas.openxmlformats.org/officeDocument/2006/relationships/image" Target="../media/image1519.png"/><Relationship Id="rId391" Type="http://schemas.openxmlformats.org/officeDocument/2006/relationships/customXml" Target="../ink/ink1536.xml"/><Relationship Id="rId390" Type="http://schemas.openxmlformats.org/officeDocument/2006/relationships/image" Target="../media/image1518.png"/><Relationship Id="rId39" Type="http://schemas.openxmlformats.org/officeDocument/2006/relationships/image" Target="../media/image1350.png"/><Relationship Id="rId389" Type="http://schemas.openxmlformats.org/officeDocument/2006/relationships/customXml" Target="../ink/ink1535.xml"/><Relationship Id="rId388" Type="http://schemas.openxmlformats.org/officeDocument/2006/relationships/image" Target="../media/image1517.png"/><Relationship Id="rId387" Type="http://schemas.openxmlformats.org/officeDocument/2006/relationships/customXml" Target="../ink/ink1534.xml"/><Relationship Id="rId386" Type="http://schemas.openxmlformats.org/officeDocument/2006/relationships/image" Target="../media/image1516.png"/><Relationship Id="rId385" Type="http://schemas.openxmlformats.org/officeDocument/2006/relationships/customXml" Target="../ink/ink1533.xml"/><Relationship Id="rId384" Type="http://schemas.openxmlformats.org/officeDocument/2006/relationships/image" Target="../media/image1515.png"/><Relationship Id="rId383" Type="http://schemas.openxmlformats.org/officeDocument/2006/relationships/customXml" Target="../ink/ink1532.xml"/><Relationship Id="rId382" Type="http://schemas.openxmlformats.org/officeDocument/2006/relationships/image" Target="../media/image1514.png"/><Relationship Id="rId381" Type="http://schemas.openxmlformats.org/officeDocument/2006/relationships/customXml" Target="../ink/ink1531.xml"/><Relationship Id="rId380" Type="http://schemas.openxmlformats.org/officeDocument/2006/relationships/image" Target="../media/image1513.png"/><Relationship Id="rId38" Type="http://schemas.openxmlformats.org/officeDocument/2006/relationships/customXml" Target="../ink/ink1354.xml"/><Relationship Id="rId379" Type="http://schemas.openxmlformats.org/officeDocument/2006/relationships/customXml" Target="../ink/ink1530.xml"/><Relationship Id="rId378" Type="http://schemas.openxmlformats.org/officeDocument/2006/relationships/image" Target="../media/image1512.png"/><Relationship Id="rId377" Type="http://schemas.openxmlformats.org/officeDocument/2006/relationships/customXml" Target="../ink/ink1529.xml"/><Relationship Id="rId376" Type="http://schemas.openxmlformats.org/officeDocument/2006/relationships/image" Target="../media/image1511.png"/><Relationship Id="rId375" Type="http://schemas.openxmlformats.org/officeDocument/2006/relationships/customXml" Target="../ink/ink1528.xml"/><Relationship Id="rId374" Type="http://schemas.openxmlformats.org/officeDocument/2006/relationships/image" Target="../media/image1510.png"/><Relationship Id="rId373" Type="http://schemas.openxmlformats.org/officeDocument/2006/relationships/customXml" Target="../ink/ink1527.xml"/><Relationship Id="rId372" Type="http://schemas.openxmlformats.org/officeDocument/2006/relationships/image" Target="../media/image1509.png"/><Relationship Id="rId371" Type="http://schemas.openxmlformats.org/officeDocument/2006/relationships/customXml" Target="../ink/ink1526.xml"/><Relationship Id="rId370" Type="http://schemas.openxmlformats.org/officeDocument/2006/relationships/image" Target="../media/image1508.png"/><Relationship Id="rId37" Type="http://schemas.openxmlformats.org/officeDocument/2006/relationships/image" Target="../media/image1349.png"/><Relationship Id="rId369" Type="http://schemas.openxmlformats.org/officeDocument/2006/relationships/customXml" Target="../ink/ink1525.xml"/><Relationship Id="rId368" Type="http://schemas.openxmlformats.org/officeDocument/2006/relationships/image" Target="../media/image1507.png"/><Relationship Id="rId367" Type="http://schemas.openxmlformats.org/officeDocument/2006/relationships/customXml" Target="../ink/ink1524.xml"/><Relationship Id="rId366" Type="http://schemas.openxmlformats.org/officeDocument/2006/relationships/image" Target="../media/image1506.png"/><Relationship Id="rId365" Type="http://schemas.openxmlformats.org/officeDocument/2006/relationships/customXml" Target="../ink/ink1523.xml"/><Relationship Id="rId364" Type="http://schemas.openxmlformats.org/officeDocument/2006/relationships/image" Target="../media/image1505.png"/><Relationship Id="rId363" Type="http://schemas.openxmlformats.org/officeDocument/2006/relationships/customXml" Target="../ink/ink1522.xml"/><Relationship Id="rId362" Type="http://schemas.openxmlformats.org/officeDocument/2006/relationships/image" Target="../media/image1504.png"/><Relationship Id="rId361" Type="http://schemas.openxmlformats.org/officeDocument/2006/relationships/customXml" Target="../ink/ink1521.xml"/><Relationship Id="rId360" Type="http://schemas.openxmlformats.org/officeDocument/2006/relationships/image" Target="../media/image1503.png"/><Relationship Id="rId36" Type="http://schemas.openxmlformats.org/officeDocument/2006/relationships/customXml" Target="../ink/ink1353.xml"/><Relationship Id="rId359" Type="http://schemas.openxmlformats.org/officeDocument/2006/relationships/customXml" Target="../ink/ink1520.xml"/><Relationship Id="rId358" Type="http://schemas.openxmlformats.org/officeDocument/2006/relationships/image" Target="../media/image1502.png"/><Relationship Id="rId357" Type="http://schemas.openxmlformats.org/officeDocument/2006/relationships/customXml" Target="../ink/ink1519.xml"/><Relationship Id="rId356" Type="http://schemas.openxmlformats.org/officeDocument/2006/relationships/image" Target="../media/image1501.png"/><Relationship Id="rId355" Type="http://schemas.openxmlformats.org/officeDocument/2006/relationships/customXml" Target="../ink/ink1518.xml"/><Relationship Id="rId354" Type="http://schemas.openxmlformats.org/officeDocument/2006/relationships/image" Target="../media/image1500.png"/><Relationship Id="rId353" Type="http://schemas.openxmlformats.org/officeDocument/2006/relationships/customXml" Target="../ink/ink1517.xml"/><Relationship Id="rId352" Type="http://schemas.openxmlformats.org/officeDocument/2006/relationships/image" Target="../media/image1499.png"/><Relationship Id="rId351" Type="http://schemas.openxmlformats.org/officeDocument/2006/relationships/customXml" Target="../ink/ink1516.xml"/><Relationship Id="rId350" Type="http://schemas.openxmlformats.org/officeDocument/2006/relationships/image" Target="../media/image1498.png"/><Relationship Id="rId35" Type="http://schemas.openxmlformats.org/officeDocument/2006/relationships/image" Target="../media/image1348.png"/><Relationship Id="rId349" Type="http://schemas.openxmlformats.org/officeDocument/2006/relationships/customXml" Target="../ink/ink1515.xml"/><Relationship Id="rId348" Type="http://schemas.openxmlformats.org/officeDocument/2006/relationships/image" Target="../media/image1497.png"/><Relationship Id="rId347" Type="http://schemas.openxmlformats.org/officeDocument/2006/relationships/customXml" Target="../ink/ink1514.xml"/><Relationship Id="rId346" Type="http://schemas.openxmlformats.org/officeDocument/2006/relationships/image" Target="../media/image1496.png"/><Relationship Id="rId345" Type="http://schemas.openxmlformats.org/officeDocument/2006/relationships/customXml" Target="../ink/ink1513.xml"/><Relationship Id="rId344" Type="http://schemas.openxmlformats.org/officeDocument/2006/relationships/image" Target="../media/image1495.png"/><Relationship Id="rId343" Type="http://schemas.openxmlformats.org/officeDocument/2006/relationships/customXml" Target="../ink/ink1512.xml"/><Relationship Id="rId342" Type="http://schemas.openxmlformats.org/officeDocument/2006/relationships/image" Target="../media/image1494.png"/><Relationship Id="rId341" Type="http://schemas.openxmlformats.org/officeDocument/2006/relationships/customXml" Target="../ink/ink1511.xml"/><Relationship Id="rId340" Type="http://schemas.openxmlformats.org/officeDocument/2006/relationships/image" Target="../media/image1493.png"/><Relationship Id="rId34" Type="http://schemas.openxmlformats.org/officeDocument/2006/relationships/customXml" Target="../ink/ink1352.xml"/><Relationship Id="rId339" Type="http://schemas.openxmlformats.org/officeDocument/2006/relationships/customXml" Target="../ink/ink1510.xml"/><Relationship Id="rId338" Type="http://schemas.openxmlformats.org/officeDocument/2006/relationships/image" Target="../media/image1492.png"/><Relationship Id="rId337" Type="http://schemas.openxmlformats.org/officeDocument/2006/relationships/customXml" Target="../ink/ink1509.xml"/><Relationship Id="rId336" Type="http://schemas.openxmlformats.org/officeDocument/2006/relationships/image" Target="../media/image1143.png"/><Relationship Id="rId335" Type="http://schemas.openxmlformats.org/officeDocument/2006/relationships/customXml" Target="../ink/ink1508.xml"/><Relationship Id="rId334" Type="http://schemas.openxmlformats.org/officeDocument/2006/relationships/image" Target="../media/image1491.png"/><Relationship Id="rId333" Type="http://schemas.openxmlformats.org/officeDocument/2006/relationships/customXml" Target="../ink/ink1507.xml"/><Relationship Id="rId332" Type="http://schemas.openxmlformats.org/officeDocument/2006/relationships/image" Target="../media/image1490.png"/><Relationship Id="rId331" Type="http://schemas.openxmlformats.org/officeDocument/2006/relationships/customXml" Target="../ink/ink1506.xml"/><Relationship Id="rId330" Type="http://schemas.openxmlformats.org/officeDocument/2006/relationships/image" Target="../media/image1489.png"/><Relationship Id="rId33" Type="http://schemas.openxmlformats.org/officeDocument/2006/relationships/image" Target="../media/image1347.png"/><Relationship Id="rId329" Type="http://schemas.openxmlformats.org/officeDocument/2006/relationships/customXml" Target="../ink/ink1505.xml"/><Relationship Id="rId328" Type="http://schemas.openxmlformats.org/officeDocument/2006/relationships/image" Target="../media/image1488.png"/><Relationship Id="rId327" Type="http://schemas.openxmlformats.org/officeDocument/2006/relationships/customXml" Target="../ink/ink1504.xml"/><Relationship Id="rId326" Type="http://schemas.openxmlformats.org/officeDocument/2006/relationships/image" Target="../media/image451.png"/><Relationship Id="rId325" Type="http://schemas.openxmlformats.org/officeDocument/2006/relationships/customXml" Target="../ink/ink1503.xml"/><Relationship Id="rId324" Type="http://schemas.openxmlformats.org/officeDocument/2006/relationships/image" Target="../media/image1487.png"/><Relationship Id="rId323" Type="http://schemas.openxmlformats.org/officeDocument/2006/relationships/customXml" Target="../ink/ink1502.xml"/><Relationship Id="rId322" Type="http://schemas.openxmlformats.org/officeDocument/2006/relationships/image" Target="../media/image1486.png"/><Relationship Id="rId321" Type="http://schemas.openxmlformats.org/officeDocument/2006/relationships/customXml" Target="../ink/ink1501.xml"/><Relationship Id="rId320" Type="http://schemas.openxmlformats.org/officeDocument/2006/relationships/image" Target="../media/image1485.png"/><Relationship Id="rId32" Type="http://schemas.openxmlformats.org/officeDocument/2006/relationships/customXml" Target="../ink/ink1351.xml"/><Relationship Id="rId319" Type="http://schemas.openxmlformats.org/officeDocument/2006/relationships/customXml" Target="../ink/ink1500.xml"/><Relationship Id="rId318" Type="http://schemas.openxmlformats.org/officeDocument/2006/relationships/image" Target="../media/image1484.png"/><Relationship Id="rId317" Type="http://schemas.openxmlformats.org/officeDocument/2006/relationships/customXml" Target="../ink/ink1499.xml"/><Relationship Id="rId316" Type="http://schemas.openxmlformats.org/officeDocument/2006/relationships/image" Target="../media/image1483.png"/><Relationship Id="rId315" Type="http://schemas.openxmlformats.org/officeDocument/2006/relationships/customXml" Target="../ink/ink1498.xml"/><Relationship Id="rId314" Type="http://schemas.openxmlformats.org/officeDocument/2006/relationships/image" Target="../media/image1482.png"/><Relationship Id="rId313" Type="http://schemas.openxmlformats.org/officeDocument/2006/relationships/customXml" Target="../ink/ink1497.xml"/><Relationship Id="rId312" Type="http://schemas.openxmlformats.org/officeDocument/2006/relationships/image" Target="../media/image1481.png"/><Relationship Id="rId311" Type="http://schemas.openxmlformats.org/officeDocument/2006/relationships/customXml" Target="../ink/ink1496.xml"/><Relationship Id="rId310" Type="http://schemas.openxmlformats.org/officeDocument/2006/relationships/image" Target="../media/image1480.png"/><Relationship Id="rId31" Type="http://schemas.openxmlformats.org/officeDocument/2006/relationships/image" Target="../media/image1346.png"/><Relationship Id="rId309" Type="http://schemas.openxmlformats.org/officeDocument/2006/relationships/customXml" Target="../ink/ink1495.xml"/><Relationship Id="rId308" Type="http://schemas.openxmlformats.org/officeDocument/2006/relationships/image" Target="../media/image1479.png"/><Relationship Id="rId307" Type="http://schemas.openxmlformats.org/officeDocument/2006/relationships/customXml" Target="../ink/ink1494.xml"/><Relationship Id="rId306" Type="http://schemas.openxmlformats.org/officeDocument/2006/relationships/image" Target="../media/image1478.png"/><Relationship Id="rId305" Type="http://schemas.openxmlformats.org/officeDocument/2006/relationships/customXml" Target="../ink/ink1493.xml"/><Relationship Id="rId304" Type="http://schemas.openxmlformats.org/officeDocument/2006/relationships/image" Target="../media/image1477.png"/><Relationship Id="rId303" Type="http://schemas.openxmlformats.org/officeDocument/2006/relationships/customXml" Target="../ink/ink1492.xml"/><Relationship Id="rId302" Type="http://schemas.openxmlformats.org/officeDocument/2006/relationships/image" Target="../media/image1476.png"/><Relationship Id="rId301" Type="http://schemas.openxmlformats.org/officeDocument/2006/relationships/customXml" Target="../ink/ink1491.xml"/><Relationship Id="rId300" Type="http://schemas.openxmlformats.org/officeDocument/2006/relationships/image" Target="../media/image1475.png"/><Relationship Id="rId30" Type="http://schemas.openxmlformats.org/officeDocument/2006/relationships/customXml" Target="../ink/ink1350.xml"/><Relationship Id="rId3" Type="http://schemas.openxmlformats.org/officeDocument/2006/relationships/image" Target="../media/image1332.png"/><Relationship Id="rId299" Type="http://schemas.openxmlformats.org/officeDocument/2006/relationships/customXml" Target="../ink/ink1490.xml"/><Relationship Id="rId298" Type="http://schemas.openxmlformats.org/officeDocument/2006/relationships/image" Target="../media/image1474.png"/><Relationship Id="rId297" Type="http://schemas.openxmlformats.org/officeDocument/2006/relationships/customXml" Target="../ink/ink1489.xml"/><Relationship Id="rId296" Type="http://schemas.openxmlformats.org/officeDocument/2006/relationships/image" Target="../media/image1473.png"/><Relationship Id="rId295" Type="http://schemas.openxmlformats.org/officeDocument/2006/relationships/customXml" Target="../ink/ink1488.xml"/><Relationship Id="rId294" Type="http://schemas.openxmlformats.org/officeDocument/2006/relationships/image" Target="../media/image1472.png"/><Relationship Id="rId293" Type="http://schemas.openxmlformats.org/officeDocument/2006/relationships/customXml" Target="../ink/ink1487.xml"/><Relationship Id="rId292" Type="http://schemas.openxmlformats.org/officeDocument/2006/relationships/image" Target="../media/image1471.png"/><Relationship Id="rId291" Type="http://schemas.openxmlformats.org/officeDocument/2006/relationships/customXml" Target="../ink/ink1486.xml"/><Relationship Id="rId290" Type="http://schemas.openxmlformats.org/officeDocument/2006/relationships/image" Target="../media/image1470.png"/><Relationship Id="rId29" Type="http://schemas.openxmlformats.org/officeDocument/2006/relationships/image" Target="../media/image1345.png"/><Relationship Id="rId289" Type="http://schemas.openxmlformats.org/officeDocument/2006/relationships/customXml" Target="../ink/ink1485.xml"/><Relationship Id="rId288" Type="http://schemas.openxmlformats.org/officeDocument/2006/relationships/image" Target="../media/image1469.png"/><Relationship Id="rId287" Type="http://schemas.openxmlformats.org/officeDocument/2006/relationships/customXml" Target="../ink/ink1484.xml"/><Relationship Id="rId286" Type="http://schemas.openxmlformats.org/officeDocument/2006/relationships/image" Target="../media/image1468.png"/><Relationship Id="rId285" Type="http://schemas.openxmlformats.org/officeDocument/2006/relationships/customXml" Target="../ink/ink1483.xml"/><Relationship Id="rId284" Type="http://schemas.openxmlformats.org/officeDocument/2006/relationships/image" Target="../media/image1467.png"/><Relationship Id="rId283" Type="http://schemas.openxmlformats.org/officeDocument/2006/relationships/customXml" Target="../ink/ink1482.xml"/><Relationship Id="rId282" Type="http://schemas.openxmlformats.org/officeDocument/2006/relationships/image" Target="../media/image1466.png"/><Relationship Id="rId281" Type="http://schemas.openxmlformats.org/officeDocument/2006/relationships/customXml" Target="../ink/ink1481.xml"/><Relationship Id="rId280" Type="http://schemas.openxmlformats.org/officeDocument/2006/relationships/image" Target="../media/image1465.png"/><Relationship Id="rId28" Type="http://schemas.openxmlformats.org/officeDocument/2006/relationships/customXml" Target="../ink/ink1349.xml"/><Relationship Id="rId279" Type="http://schemas.openxmlformats.org/officeDocument/2006/relationships/customXml" Target="../ink/ink1480.xml"/><Relationship Id="rId278" Type="http://schemas.openxmlformats.org/officeDocument/2006/relationships/image" Target="../media/image1464.png"/><Relationship Id="rId277" Type="http://schemas.openxmlformats.org/officeDocument/2006/relationships/customXml" Target="../ink/ink1479.xml"/><Relationship Id="rId276" Type="http://schemas.openxmlformats.org/officeDocument/2006/relationships/image" Target="../media/image1463.png"/><Relationship Id="rId275" Type="http://schemas.openxmlformats.org/officeDocument/2006/relationships/customXml" Target="../ink/ink1478.xml"/><Relationship Id="rId274" Type="http://schemas.openxmlformats.org/officeDocument/2006/relationships/image" Target="../media/image1462.png"/><Relationship Id="rId273" Type="http://schemas.openxmlformats.org/officeDocument/2006/relationships/customXml" Target="../ink/ink1477.xml"/><Relationship Id="rId272" Type="http://schemas.openxmlformats.org/officeDocument/2006/relationships/image" Target="../media/image1461.png"/><Relationship Id="rId271" Type="http://schemas.openxmlformats.org/officeDocument/2006/relationships/customXml" Target="../ink/ink1476.xml"/><Relationship Id="rId270" Type="http://schemas.openxmlformats.org/officeDocument/2006/relationships/image" Target="../media/image1460.png"/><Relationship Id="rId27" Type="http://schemas.openxmlformats.org/officeDocument/2006/relationships/image" Target="../media/image1344.png"/><Relationship Id="rId269" Type="http://schemas.openxmlformats.org/officeDocument/2006/relationships/customXml" Target="../ink/ink1475.xml"/><Relationship Id="rId268" Type="http://schemas.openxmlformats.org/officeDocument/2006/relationships/image" Target="../media/image1459.png"/><Relationship Id="rId267" Type="http://schemas.openxmlformats.org/officeDocument/2006/relationships/customXml" Target="../ink/ink1474.xml"/><Relationship Id="rId266" Type="http://schemas.openxmlformats.org/officeDocument/2006/relationships/image" Target="../media/image1458.png"/><Relationship Id="rId265" Type="http://schemas.openxmlformats.org/officeDocument/2006/relationships/customXml" Target="../ink/ink1473.xml"/><Relationship Id="rId264" Type="http://schemas.openxmlformats.org/officeDocument/2006/relationships/image" Target="../media/image1457.png"/><Relationship Id="rId263" Type="http://schemas.openxmlformats.org/officeDocument/2006/relationships/customXml" Target="../ink/ink1472.xml"/><Relationship Id="rId262" Type="http://schemas.openxmlformats.org/officeDocument/2006/relationships/image" Target="../media/image1456.png"/><Relationship Id="rId261" Type="http://schemas.openxmlformats.org/officeDocument/2006/relationships/customXml" Target="../ink/ink1471.xml"/><Relationship Id="rId260" Type="http://schemas.openxmlformats.org/officeDocument/2006/relationships/image" Target="../media/image1455.png"/><Relationship Id="rId26" Type="http://schemas.openxmlformats.org/officeDocument/2006/relationships/customXml" Target="../ink/ink1348.xml"/><Relationship Id="rId259" Type="http://schemas.openxmlformats.org/officeDocument/2006/relationships/customXml" Target="../ink/ink1470.xml"/><Relationship Id="rId258" Type="http://schemas.openxmlformats.org/officeDocument/2006/relationships/image" Target="../media/image1454.png"/><Relationship Id="rId257" Type="http://schemas.openxmlformats.org/officeDocument/2006/relationships/customXml" Target="../ink/ink1469.xml"/><Relationship Id="rId256" Type="http://schemas.openxmlformats.org/officeDocument/2006/relationships/image" Target="../media/image1453.png"/><Relationship Id="rId255" Type="http://schemas.openxmlformats.org/officeDocument/2006/relationships/customXml" Target="../ink/ink1468.xml"/><Relationship Id="rId254" Type="http://schemas.openxmlformats.org/officeDocument/2006/relationships/image" Target="../media/image1452.png"/><Relationship Id="rId253" Type="http://schemas.openxmlformats.org/officeDocument/2006/relationships/customXml" Target="../ink/ink1467.xml"/><Relationship Id="rId252" Type="http://schemas.openxmlformats.org/officeDocument/2006/relationships/image" Target="../media/image1451.png"/><Relationship Id="rId251" Type="http://schemas.openxmlformats.org/officeDocument/2006/relationships/customXml" Target="../ink/ink1466.xml"/><Relationship Id="rId250" Type="http://schemas.openxmlformats.org/officeDocument/2006/relationships/image" Target="../media/image1450.png"/><Relationship Id="rId25" Type="http://schemas.openxmlformats.org/officeDocument/2006/relationships/image" Target="../media/image1343.png"/><Relationship Id="rId249" Type="http://schemas.openxmlformats.org/officeDocument/2006/relationships/customXml" Target="../ink/ink1465.xml"/><Relationship Id="rId248" Type="http://schemas.openxmlformats.org/officeDocument/2006/relationships/image" Target="../media/image1449.png"/><Relationship Id="rId247" Type="http://schemas.openxmlformats.org/officeDocument/2006/relationships/customXml" Target="../ink/ink1464.xml"/><Relationship Id="rId246" Type="http://schemas.openxmlformats.org/officeDocument/2006/relationships/image" Target="../media/image1448.png"/><Relationship Id="rId245" Type="http://schemas.openxmlformats.org/officeDocument/2006/relationships/customXml" Target="../ink/ink1463.xml"/><Relationship Id="rId244" Type="http://schemas.openxmlformats.org/officeDocument/2006/relationships/image" Target="../media/image1447.png"/><Relationship Id="rId243" Type="http://schemas.openxmlformats.org/officeDocument/2006/relationships/customXml" Target="../ink/ink1462.xml"/><Relationship Id="rId242" Type="http://schemas.openxmlformats.org/officeDocument/2006/relationships/image" Target="../media/image1446.png"/><Relationship Id="rId241" Type="http://schemas.openxmlformats.org/officeDocument/2006/relationships/customXml" Target="../ink/ink1461.xml"/><Relationship Id="rId240" Type="http://schemas.openxmlformats.org/officeDocument/2006/relationships/image" Target="../media/image1445.png"/><Relationship Id="rId24" Type="http://schemas.openxmlformats.org/officeDocument/2006/relationships/customXml" Target="../ink/ink1347.xml"/><Relationship Id="rId239" Type="http://schemas.openxmlformats.org/officeDocument/2006/relationships/customXml" Target="../ink/ink1460.xml"/><Relationship Id="rId238" Type="http://schemas.openxmlformats.org/officeDocument/2006/relationships/image" Target="../media/image1444.png"/><Relationship Id="rId237" Type="http://schemas.openxmlformats.org/officeDocument/2006/relationships/customXml" Target="../ink/ink1459.xml"/><Relationship Id="rId236" Type="http://schemas.openxmlformats.org/officeDocument/2006/relationships/image" Target="../media/image1443.png"/><Relationship Id="rId235" Type="http://schemas.openxmlformats.org/officeDocument/2006/relationships/customXml" Target="../ink/ink1458.xml"/><Relationship Id="rId234" Type="http://schemas.openxmlformats.org/officeDocument/2006/relationships/image" Target="../media/image1442.png"/><Relationship Id="rId233" Type="http://schemas.openxmlformats.org/officeDocument/2006/relationships/customXml" Target="../ink/ink1457.xml"/><Relationship Id="rId232" Type="http://schemas.openxmlformats.org/officeDocument/2006/relationships/image" Target="../media/image1441.png"/><Relationship Id="rId231" Type="http://schemas.openxmlformats.org/officeDocument/2006/relationships/customXml" Target="../ink/ink1456.xml"/><Relationship Id="rId230" Type="http://schemas.openxmlformats.org/officeDocument/2006/relationships/image" Target="../media/image1440.png"/><Relationship Id="rId23" Type="http://schemas.openxmlformats.org/officeDocument/2006/relationships/image" Target="../media/image1342.png"/><Relationship Id="rId229" Type="http://schemas.openxmlformats.org/officeDocument/2006/relationships/customXml" Target="../ink/ink1455.xml"/><Relationship Id="rId228" Type="http://schemas.openxmlformats.org/officeDocument/2006/relationships/image" Target="../media/image1439.png"/><Relationship Id="rId227" Type="http://schemas.openxmlformats.org/officeDocument/2006/relationships/customXml" Target="../ink/ink1454.xml"/><Relationship Id="rId226" Type="http://schemas.openxmlformats.org/officeDocument/2006/relationships/image" Target="../media/image1438.png"/><Relationship Id="rId225" Type="http://schemas.openxmlformats.org/officeDocument/2006/relationships/customXml" Target="../ink/ink1453.xml"/><Relationship Id="rId224" Type="http://schemas.openxmlformats.org/officeDocument/2006/relationships/image" Target="../media/image1437.png"/><Relationship Id="rId223" Type="http://schemas.openxmlformats.org/officeDocument/2006/relationships/customXml" Target="../ink/ink1452.xml"/><Relationship Id="rId222" Type="http://schemas.openxmlformats.org/officeDocument/2006/relationships/image" Target="../media/image1436.png"/><Relationship Id="rId221" Type="http://schemas.openxmlformats.org/officeDocument/2006/relationships/customXml" Target="../ink/ink1451.xml"/><Relationship Id="rId220" Type="http://schemas.openxmlformats.org/officeDocument/2006/relationships/image" Target="../media/image1435.png"/><Relationship Id="rId22" Type="http://schemas.openxmlformats.org/officeDocument/2006/relationships/customXml" Target="../ink/ink1346.xml"/><Relationship Id="rId219" Type="http://schemas.openxmlformats.org/officeDocument/2006/relationships/customXml" Target="../ink/ink1450.xml"/><Relationship Id="rId218" Type="http://schemas.openxmlformats.org/officeDocument/2006/relationships/image" Target="../media/image1434.png"/><Relationship Id="rId217" Type="http://schemas.openxmlformats.org/officeDocument/2006/relationships/customXml" Target="../ink/ink1449.xml"/><Relationship Id="rId216" Type="http://schemas.openxmlformats.org/officeDocument/2006/relationships/image" Target="../media/image1433.png"/><Relationship Id="rId215" Type="http://schemas.openxmlformats.org/officeDocument/2006/relationships/customXml" Target="../ink/ink1448.xml"/><Relationship Id="rId214" Type="http://schemas.openxmlformats.org/officeDocument/2006/relationships/image" Target="../media/image1432.png"/><Relationship Id="rId213" Type="http://schemas.openxmlformats.org/officeDocument/2006/relationships/customXml" Target="../ink/ink1447.xml"/><Relationship Id="rId212" Type="http://schemas.openxmlformats.org/officeDocument/2006/relationships/image" Target="../media/image1431.png"/><Relationship Id="rId211" Type="http://schemas.openxmlformats.org/officeDocument/2006/relationships/customXml" Target="../ink/ink1446.xml"/><Relationship Id="rId210" Type="http://schemas.openxmlformats.org/officeDocument/2006/relationships/image" Target="../media/image1430.png"/><Relationship Id="rId21" Type="http://schemas.openxmlformats.org/officeDocument/2006/relationships/image" Target="../media/image1341.png"/><Relationship Id="rId209" Type="http://schemas.openxmlformats.org/officeDocument/2006/relationships/customXml" Target="../ink/ink1445.xml"/><Relationship Id="rId208" Type="http://schemas.openxmlformats.org/officeDocument/2006/relationships/image" Target="../media/image1429.png"/><Relationship Id="rId207" Type="http://schemas.openxmlformats.org/officeDocument/2006/relationships/customXml" Target="../ink/ink1444.xml"/><Relationship Id="rId206" Type="http://schemas.openxmlformats.org/officeDocument/2006/relationships/image" Target="../media/image1428.png"/><Relationship Id="rId205" Type="http://schemas.openxmlformats.org/officeDocument/2006/relationships/customXml" Target="../ink/ink1443.xml"/><Relationship Id="rId204" Type="http://schemas.openxmlformats.org/officeDocument/2006/relationships/image" Target="../media/image1427.png"/><Relationship Id="rId203" Type="http://schemas.openxmlformats.org/officeDocument/2006/relationships/customXml" Target="../ink/ink1442.xml"/><Relationship Id="rId202" Type="http://schemas.openxmlformats.org/officeDocument/2006/relationships/image" Target="../media/image1426.png"/><Relationship Id="rId201" Type="http://schemas.openxmlformats.org/officeDocument/2006/relationships/customXml" Target="../ink/ink1441.xml"/><Relationship Id="rId200" Type="http://schemas.openxmlformats.org/officeDocument/2006/relationships/image" Target="../media/image1425.png"/><Relationship Id="rId20" Type="http://schemas.openxmlformats.org/officeDocument/2006/relationships/customXml" Target="../ink/ink1345.xml"/><Relationship Id="rId2" Type="http://schemas.openxmlformats.org/officeDocument/2006/relationships/customXml" Target="../ink/ink1336.xml"/><Relationship Id="rId199" Type="http://schemas.openxmlformats.org/officeDocument/2006/relationships/customXml" Target="../ink/ink1440.xml"/><Relationship Id="rId198" Type="http://schemas.openxmlformats.org/officeDocument/2006/relationships/image" Target="../media/image1424.png"/><Relationship Id="rId197" Type="http://schemas.openxmlformats.org/officeDocument/2006/relationships/customXml" Target="../ink/ink1439.xml"/><Relationship Id="rId196" Type="http://schemas.openxmlformats.org/officeDocument/2006/relationships/customXml" Target="../ink/ink1438.xml"/><Relationship Id="rId195" Type="http://schemas.openxmlformats.org/officeDocument/2006/relationships/image" Target="../media/image1423.png"/><Relationship Id="rId194" Type="http://schemas.openxmlformats.org/officeDocument/2006/relationships/customXml" Target="../ink/ink1437.xml"/><Relationship Id="rId193" Type="http://schemas.openxmlformats.org/officeDocument/2006/relationships/image" Target="../media/image1422.png"/><Relationship Id="rId192" Type="http://schemas.openxmlformats.org/officeDocument/2006/relationships/customXml" Target="../ink/ink1436.xml"/><Relationship Id="rId191" Type="http://schemas.openxmlformats.org/officeDocument/2006/relationships/image" Target="../media/image1421.png"/><Relationship Id="rId190" Type="http://schemas.openxmlformats.org/officeDocument/2006/relationships/customXml" Target="../ink/ink1435.xml"/><Relationship Id="rId19" Type="http://schemas.openxmlformats.org/officeDocument/2006/relationships/image" Target="../media/image1340.png"/><Relationship Id="rId189" Type="http://schemas.openxmlformats.org/officeDocument/2006/relationships/image" Target="../media/image1420.png"/><Relationship Id="rId188" Type="http://schemas.openxmlformats.org/officeDocument/2006/relationships/customXml" Target="../ink/ink1434.xml"/><Relationship Id="rId187" Type="http://schemas.openxmlformats.org/officeDocument/2006/relationships/image" Target="../media/image1419.png"/><Relationship Id="rId186" Type="http://schemas.openxmlformats.org/officeDocument/2006/relationships/customXml" Target="../ink/ink1433.xml"/><Relationship Id="rId185" Type="http://schemas.openxmlformats.org/officeDocument/2006/relationships/image" Target="../media/image1418.png"/><Relationship Id="rId184" Type="http://schemas.openxmlformats.org/officeDocument/2006/relationships/customXml" Target="../ink/ink1432.xml"/><Relationship Id="rId183" Type="http://schemas.openxmlformats.org/officeDocument/2006/relationships/image" Target="../media/image1417.png"/><Relationship Id="rId182" Type="http://schemas.openxmlformats.org/officeDocument/2006/relationships/customXml" Target="../ink/ink1431.xml"/><Relationship Id="rId181" Type="http://schemas.openxmlformats.org/officeDocument/2006/relationships/image" Target="../media/image1416.png"/><Relationship Id="rId180" Type="http://schemas.openxmlformats.org/officeDocument/2006/relationships/customXml" Target="../ink/ink1430.xml"/><Relationship Id="rId18" Type="http://schemas.openxmlformats.org/officeDocument/2006/relationships/customXml" Target="../ink/ink1344.xml"/><Relationship Id="rId179" Type="http://schemas.openxmlformats.org/officeDocument/2006/relationships/image" Target="../media/image1415.png"/><Relationship Id="rId178" Type="http://schemas.openxmlformats.org/officeDocument/2006/relationships/customXml" Target="../ink/ink1429.xml"/><Relationship Id="rId177" Type="http://schemas.openxmlformats.org/officeDocument/2006/relationships/customXml" Target="../ink/ink1428.xml"/><Relationship Id="rId176" Type="http://schemas.openxmlformats.org/officeDocument/2006/relationships/image" Target="../media/image1414.png"/><Relationship Id="rId175" Type="http://schemas.openxmlformats.org/officeDocument/2006/relationships/customXml" Target="../ink/ink1427.xml"/><Relationship Id="rId174" Type="http://schemas.openxmlformats.org/officeDocument/2006/relationships/image" Target="../media/image1413.png"/><Relationship Id="rId173" Type="http://schemas.openxmlformats.org/officeDocument/2006/relationships/customXml" Target="../ink/ink1426.xml"/><Relationship Id="rId172" Type="http://schemas.openxmlformats.org/officeDocument/2006/relationships/image" Target="../media/image1412.png"/><Relationship Id="rId171" Type="http://schemas.openxmlformats.org/officeDocument/2006/relationships/customXml" Target="../ink/ink1425.xml"/><Relationship Id="rId170" Type="http://schemas.openxmlformats.org/officeDocument/2006/relationships/image" Target="../media/image1411.png"/><Relationship Id="rId17" Type="http://schemas.openxmlformats.org/officeDocument/2006/relationships/image" Target="../media/image1339.png"/><Relationship Id="rId169" Type="http://schemas.openxmlformats.org/officeDocument/2006/relationships/customXml" Target="../ink/ink1424.xml"/><Relationship Id="rId168" Type="http://schemas.openxmlformats.org/officeDocument/2006/relationships/image" Target="../media/image1410.png"/><Relationship Id="rId167" Type="http://schemas.openxmlformats.org/officeDocument/2006/relationships/customXml" Target="../ink/ink1423.xml"/><Relationship Id="rId166" Type="http://schemas.openxmlformats.org/officeDocument/2006/relationships/customXml" Target="../ink/ink1422.xml"/><Relationship Id="rId165" Type="http://schemas.openxmlformats.org/officeDocument/2006/relationships/image" Target="../media/image1409.png"/><Relationship Id="rId164" Type="http://schemas.openxmlformats.org/officeDocument/2006/relationships/customXml" Target="../ink/ink1421.xml"/><Relationship Id="rId163" Type="http://schemas.openxmlformats.org/officeDocument/2006/relationships/image" Target="../media/image1408.png"/><Relationship Id="rId162" Type="http://schemas.openxmlformats.org/officeDocument/2006/relationships/customXml" Target="../ink/ink1420.xml"/><Relationship Id="rId161" Type="http://schemas.openxmlformats.org/officeDocument/2006/relationships/customXml" Target="../ink/ink1419.xml"/><Relationship Id="rId160" Type="http://schemas.openxmlformats.org/officeDocument/2006/relationships/customXml" Target="../ink/ink1418.xml"/><Relationship Id="rId16" Type="http://schemas.openxmlformats.org/officeDocument/2006/relationships/customXml" Target="../ink/ink1343.xml"/><Relationship Id="rId159" Type="http://schemas.openxmlformats.org/officeDocument/2006/relationships/customXml" Target="../ink/ink1417.xml"/><Relationship Id="rId158" Type="http://schemas.openxmlformats.org/officeDocument/2006/relationships/image" Target="../media/image1407.png"/><Relationship Id="rId157" Type="http://schemas.openxmlformats.org/officeDocument/2006/relationships/customXml" Target="../ink/ink1416.xml"/><Relationship Id="rId156" Type="http://schemas.openxmlformats.org/officeDocument/2006/relationships/customXml" Target="../ink/ink1415.xml"/><Relationship Id="rId155" Type="http://schemas.openxmlformats.org/officeDocument/2006/relationships/image" Target="../media/image1406.png"/><Relationship Id="rId154" Type="http://schemas.openxmlformats.org/officeDocument/2006/relationships/customXml" Target="../ink/ink1414.xml"/><Relationship Id="rId153" Type="http://schemas.openxmlformats.org/officeDocument/2006/relationships/image" Target="../media/image1405.png"/><Relationship Id="rId152" Type="http://schemas.openxmlformats.org/officeDocument/2006/relationships/customXml" Target="../ink/ink1413.xml"/><Relationship Id="rId151" Type="http://schemas.openxmlformats.org/officeDocument/2006/relationships/image" Target="../media/image1404.png"/><Relationship Id="rId150" Type="http://schemas.openxmlformats.org/officeDocument/2006/relationships/customXml" Target="../ink/ink1412.xml"/><Relationship Id="rId15" Type="http://schemas.openxmlformats.org/officeDocument/2006/relationships/image" Target="../media/image1338.png"/><Relationship Id="rId149" Type="http://schemas.openxmlformats.org/officeDocument/2006/relationships/image" Target="../media/image1403.png"/><Relationship Id="rId148" Type="http://schemas.openxmlformats.org/officeDocument/2006/relationships/customXml" Target="../ink/ink1411.xml"/><Relationship Id="rId147" Type="http://schemas.openxmlformats.org/officeDocument/2006/relationships/image" Target="../media/image1402.png"/><Relationship Id="rId146" Type="http://schemas.openxmlformats.org/officeDocument/2006/relationships/customXml" Target="../ink/ink1410.xml"/><Relationship Id="rId145" Type="http://schemas.openxmlformats.org/officeDocument/2006/relationships/image" Target="../media/image1401.png"/><Relationship Id="rId144" Type="http://schemas.openxmlformats.org/officeDocument/2006/relationships/customXml" Target="../ink/ink1409.xml"/><Relationship Id="rId143" Type="http://schemas.openxmlformats.org/officeDocument/2006/relationships/customXml" Target="../ink/ink1408.xml"/><Relationship Id="rId142" Type="http://schemas.openxmlformats.org/officeDocument/2006/relationships/customXml" Target="../ink/ink1407.xml"/><Relationship Id="rId141" Type="http://schemas.openxmlformats.org/officeDocument/2006/relationships/image" Target="../media/image1400.png"/><Relationship Id="rId140" Type="http://schemas.openxmlformats.org/officeDocument/2006/relationships/customXml" Target="../ink/ink1406.xml"/><Relationship Id="rId14" Type="http://schemas.openxmlformats.org/officeDocument/2006/relationships/customXml" Target="../ink/ink1342.xml"/><Relationship Id="rId139" Type="http://schemas.openxmlformats.org/officeDocument/2006/relationships/image" Target="../media/image1399.png"/><Relationship Id="rId138" Type="http://schemas.openxmlformats.org/officeDocument/2006/relationships/customXml" Target="../ink/ink1405.xml"/><Relationship Id="rId137" Type="http://schemas.openxmlformats.org/officeDocument/2006/relationships/image" Target="../media/image1398.png"/><Relationship Id="rId136" Type="http://schemas.openxmlformats.org/officeDocument/2006/relationships/customXml" Target="../ink/ink1404.xml"/><Relationship Id="rId135" Type="http://schemas.openxmlformats.org/officeDocument/2006/relationships/image" Target="../media/image1397.png"/><Relationship Id="rId134" Type="http://schemas.openxmlformats.org/officeDocument/2006/relationships/customXml" Target="../ink/ink1403.xml"/><Relationship Id="rId133" Type="http://schemas.openxmlformats.org/officeDocument/2006/relationships/image" Target="../media/image1396.png"/><Relationship Id="rId132" Type="http://schemas.openxmlformats.org/officeDocument/2006/relationships/customXml" Target="../ink/ink1402.xml"/><Relationship Id="rId131" Type="http://schemas.openxmlformats.org/officeDocument/2006/relationships/customXml" Target="../ink/ink1401.xml"/><Relationship Id="rId130" Type="http://schemas.openxmlformats.org/officeDocument/2006/relationships/image" Target="../media/image1395.png"/><Relationship Id="rId13" Type="http://schemas.openxmlformats.org/officeDocument/2006/relationships/image" Target="../media/image1337.png"/><Relationship Id="rId129" Type="http://schemas.openxmlformats.org/officeDocument/2006/relationships/customXml" Target="../ink/ink1400.xml"/><Relationship Id="rId128" Type="http://schemas.openxmlformats.org/officeDocument/2006/relationships/image" Target="../media/image1394.png"/><Relationship Id="rId127" Type="http://schemas.openxmlformats.org/officeDocument/2006/relationships/customXml" Target="../ink/ink1399.xml"/><Relationship Id="rId126" Type="http://schemas.openxmlformats.org/officeDocument/2006/relationships/image" Target="../media/image1393.png"/><Relationship Id="rId125" Type="http://schemas.openxmlformats.org/officeDocument/2006/relationships/customXml" Target="../ink/ink1398.xml"/><Relationship Id="rId124" Type="http://schemas.openxmlformats.org/officeDocument/2006/relationships/image" Target="../media/image1392.png"/><Relationship Id="rId123" Type="http://schemas.openxmlformats.org/officeDocument/2006/relationships/customXml" Target="../ink/ink1397.xml"/><Relationship Id="rId122" Type="http://schemas.openxmlformats.org/officeDocument/2006/relationships/image" Target="../media/image1391.png"/><Relationship Id="rId121" Type="http://schemas.openxmlformats.org/officeDocument/2006/relationships/customXml" Target="../ink/ink1396.xml"/><Relationship Id="rId120" Type="http://schemas.openxmlformats.org/officeDocument/2006/relationships/image" Target="../media/image1390.png"/><Relationship Id="rId12" Type="http://schemas.openxmlformats.org/officeDocument/2006/relationships/customXml" Target="../ink/ink1341.xml"/><Relationship Id="rId119" Type="http://schemas.openxmlformats.org/officeDocument/2006/relationships/customXml" Target="../ink/ink1395.xml"/><Relationship Id="rId118" Type="http://schemas.openxmlformats.org/officeDocument/2006/relationships/image" Target="../media/image1389.png"/><Relationship Id="rId117" Type="http://schemas.openxmlformats.org/officeDocument/2006/relationships/customXml" Target="../ink/ink1394.xml"/><Relationship Id="rId116" Type="http://schemas.openxmlformats.org/officeDocument/2006/relationships/image" Target="../media/image1388.png"/><Relationship Id="rId115" Type="http://schemas.openxmlformats.org/officeDocument/2006/relationships/customXml" Target="../ink/ink1393.xml"/><Relationship Id="rId114" Type="http://schemas.openxmlformats.org/officeDocument/2006/relationships/image" Target="../media/image1387.png"/><Relationship Id="rId113" Type="http://schemas.openxmlformats.org/officeDocument/2006/relationships/customXml" Target="../ink/ink1392.xml"/><Relationship Id="rId112" Type="http://schemas.openxmlformats.org/officeDocument/2006/relationships/image" Target="../media/image1386.png"/><Relationship Id="rId111" Type="http://schemas.openxmlformats.org/officeDocument/2006/relationships/customXml" Target="../ink/ink1391.xml"/><Relationship Id="rId110" Type="http://schemas.openxmlformats.org/officeDocument/2006/relationships/image" Target="../media/image1385.png"/><Relationship Id="rId11" Type="http://schemas.openxmlformats.org/officeDocument/2006/relationships/image" Target="../media/image1336.png"/><Relationship Id="rId109" Type="http://schemas.openxmlformats.org/officeDocument/2006/relationships/customXml" Target="../ink/ink1390.xml"/><Relationship Id="rId108" Type="http://schemas.openxmlformats.org/officeDocument/2006/relationships/image" Target="../media/image1384.png"/><Relationship Id="rId107" Type="http://schemas.openxmlformats.org/officeDocument/2006/relationships/customXml" Target="../ink/ink1389.xml"/><Relationship Id="rId106" Type="http://schemas.openxmlformats.org/officeDocument/2006/relationships/image" Target="../media/image1383.png"/><Relationship Id="rId105" Type="http://schemas.openxmlformats.org/officeDocument/2006/relationships/customXml" Target="../ink/ink1388.xml"/><Relationship Id="rId104" Type="http://schemas.openxmlformats.org/officeDocument/2006/relationships/image" Target="../media/image1382.png"/><Relationship Id="rId103" Type="http://schemas.openxmlformats.org/officeDocument/2006/relationships/customXml" Target="../ink/ink1387.xml"/><Relationship Id="rId102" Type="http://schemas.openxmlformats.org/officeDocument/2006/relationships/image" Target="../media/image1381.png"/><Relationship Id="rId101" Type="http://schemas.openxmlformats.org/officeDocument/2006/relationships/customXml" Target="../ink/ink1386.xml"/><Relationship Id="rId100" Type="http://schemas.openxmlformats.org/officeDocument/2006/relationships/image" Target="../media/image1380.png"/><Relationship Id="rId10" Type="http://schemas.openxmlformats.org/officeDocument/2006/relationships/customXml" Target="../ink/ink1340.xml"/><Relationship Id="rId1" Type="http://schemas.openxmlformats.org/officeDocument/2006/relationships/image" Target="../media/image1331.png"/></Relationships>
</file>

<file path=ppt/slides/_rels/slide1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584.png"/><Relationship Id="rId98" Type="http://schemas.openxmlformats.org/officeDocument/2006/relationships/customXml" Target="../ink/ink1601.xml"/><Relationship Id="rId97" Type="http://schemas.openxmlformats.org/officeDocument/2006/relationships/image" Target="../media/image1583.png"/><Relationship Id="rId96" Type="http://schemas.openxmlformats.org/officeDocument/2006/relationships/customXml" Target="../ink/ink1600.xml"/><Relationship Id="rId95" Type="http://schemas.openxmlformats.org/officeDocument/2006/relationships/image" Target="../media/image1582.png"/><Relationship Id="rId94" Type="http://schemas.openxmlformats.org/officeDocument/2006/relationships/customXml" Target="../ink/ink1599.xml"/><Relationship Id="rId93" Type="http://schemas.openxmlformats.org/officeDocument/2006/relationships/image" Target="../media/image1581.png"/><Relationship Id="rId92" Type="http://schemas.openxmlformats.org/officeDocument/2006/relationships/customXml" Target="../ink/ink1598.xml"/><Relationship Id="rId91" Type="http://schemas.openxmlformats.org/officeDocument/2006/relationships/image" Target="../media/image1580.png"/><Relationship Id="rId90" Type="http://schemas.openxmlformats.org/officeDocument/2006/relationships/customXml" Target="../ink/ink1597.xml"/><Relationship Id="rId9" Type="http://schemas.openxmlformats.org/officeDocument/2006/relationships/image" Target="../media/image1540.png"/><Relationship Id="rId89" Type="http://schemas.openxmlformats.org/officeDocument/2006/relationships/image" Target="../media/image1579.png"/><Relationship Id="rId88" Type="http://schemas.openxmlformats.org/officeDocument/2006/relationships/customXml" Target="../ink/ink1596.xml"/><Relationship Id="rId87" Type="http://schemas.openxmlformats.org/officeDocument/2006/relationships/image" Target="../media/image1578.png"/><Relationship Id="rId86" Type="http://schemas.openxmlformats.org/officeDocument/2006/relationships/customXml" Target="../ink/ink1595.xml"/><Relationship Id="rId85" Type="http://schemas.openxmlformats.org/officeDocument/2006/relationships/image" Target="../media/image1577.png"/><Relationship Id="rId84" Type="http://schemas.openxmlformats.org/officeDocument/2006/relationships/customXml" Target="../ink/ink1594.xml"/><Relationship Id="rId83" Type="http://schemas.openxmlformats.org/officeDocument/2006/relationships/image" Target="../media/image1576.png"/><Relationship Id="rId82" Type="http://schemas.openxmlformats.org/officeDocument/2006/relationships/customXml" Target="../ink/ink1593.xml"/><Relationship Id="rId81" Type="http://schemas.openxmlformats.org/officeDocument/2006/relationships/image" Target="../media/image1575.png"/><Relationship Id="rId80" Type="http://schemas.openxmlformats.org/officeDocument/2006/relationships/customXml" Target="../ink/ink1592.xml"/><Relationship Id="rId8" Type="http://schemas.openxmlformats.org/officeDocument/2006/relationships/customXml" Target="../ink/ink1556.xml"/><Relationship Id="rId79" Type="http://schemas.openxmlformats.org/officeDocument/2006/relationships/image" Target="../media/image1574.png"/><Relationship Id="rId78" Type="http://schemas.openxmlformats.org/officeDocument/2006/relationships/customXml" Target="../ink/ink1591.xml"/><Relationship Id="rId77" Type="http://schemas.openxmlformats.org/officeDocument/2006/relationships/image" Target="../media/image1573.png"/><Relationship Id="rId76" Type="http://schemas.openxmlformats.org/officeDocument/2006/relationships/customXml" Target="../ink/ink1590.xml"/><Relationship Id="rId75" Type="http://schemas.openxmlformats.org/officeDocument/2006/relationships/image" Target="../media/image1572.png"/><Relationship Id="rId74" Type="http://schemas.openxmlformats.org/officeDocument/2006/relationships/customXml" Target="../ink/ink1589.xml"/><Relationship Id="rId73" Type="http://schemas.openxmlformats.org/officeDocument/2006/relationships/image" Target="../media/image1571.png"/><Relationship Id="rId72" Type="http://schemas.openxmlformats.org/officeDocument/2006/relationships/customXml" Target="../ink/ink1588.xml"/><Relationship Id="rId71" Type="http://schemas.openxmlformats.org/officeDocument/2006/relationships/image" Target="../media/image1570.png"/><Relationship Id="rId70" Type="http://schemas.openxmlformats.org/officeDocument/2006/relationships/customXml" Target="../ink/ink1587.xml"/><Relationship Id="rId7" Type="http://schemas.openxmlformats.org/officeDocument/2006/relationships/image" Target="../media/image1539.png"/><Relationship Id="rId69" Type="http://schemas.openxmlformats.org/officeDocument/2006/relationships/image" Target="../media/image1569.png"/><Relationship Id="rId68" Type="http://schemas.openxmlformats.org/officeDocument/2006/relationships/customXml" Target="../ink/ink1586.xml"/><Relationship Id="rId67" Type="http://schemas.openxmlformats.org/officeDocument/2006/relationships/image" Target="../media/image1568.png"/><Relationship Id="rId66" Type="http://schemas.openxmlformats.org/officeDocument/2006/relationships/customXml" Target="../ink/ink1585.xml"/><Relationship Id="rId65" Type="http://schemas.openxmlformats.org/officeDocument/2006/relationships/image" Target="../media/image1567.png"/><Relationship Id="rId64" Type="http://schemas.openxmlformats.org/officeDocument/2006/relationships/customXml" Target="../ink/ink1584.xml"/><Relationship Id="rId63" Type="http://schemas.openxmlformats.org/officeDocument/2006/relationships/image" Target="../media/image1566.png"/><Relationship Id="rId62" Type="http://schemas.openxmlformats.org/officeDocument/2006/relationships/customXml" Target="../ink/ink1583.xml"/><Relationship Id="rId61" Type="http://schemas.openxmlformats.org/officeDocument/2006/relationships/image" Target="../media/image1565.png"/><Relationship Id="rId60" Type="http://schemas.openxmlformats.org/officeDocument/2006/relationships/customXml" Target="../ink/ink1582.xml"/><Relationship Id="rId6" Type="http://schemas.openxmlformats.org/officeDocument/2006/relationships/customXml" Target="../ink/ink1555.xml"/><Relationship Id="rId59" Type="http://schemas.openxmlformats.org/officeDocument/2006/relationships/image" Target="../media/image1284.png"/><Relationship Id="rId58" Type="http://schemas.openxmlformats.org/officeDocument/2006/relationships/customXml" Target="../ink/ink1581.xml"/><Relationship Id="rId57" Type="http://schemas.openxmlformats.org/officeDocument/2006/relationships/image" Target="../media/image1564.png"/><Relationship Id="rId56" Type="http://schemas.openxmlformats.org/officeDocument/2006/relationships/customXml" Target="../ink/ink1580.xml"/><Relationship Id="rId55" Type="http://schemas.openxmlformats.org/officeDocument/2006/relationships/image" Target="../media/image1563.png"/><Relationship Id="rId54" Type="http://schemas.openxmlformats.org/officeDocument/2006/relationships/customXml" Target="../ink/ink1579.xml"/><Relationship Id="rId53" Type="http://schemas.openxmlformats.org/officeDocument/2006/relationships/image" Target="../media/image1562.png"/><Relationship Id="rId52" Type="http://schemas.openxmlformats.org/officeDocument/2006/relationships/customXml" Target="../ink/ink1578.xml"/><Relationship Id="rId51" Type="http://schemas.openxmlformats.org/officeDocument/2006/relationships/image" Target="../media/image1561.png"/><Relationship Id="rId50" Type="http://schemas.openxmlformats.org/officeDocument/2006/relationships/customXml" Target="../ink/ink1577.xml"/><Relationship Id="rId5" Type="http://schemas.openxmlformats.org/officeDocument/2006/relationships/image" Target="../media/image1538.png"/><Relationship Id="rId49" Type="http://schemas.openxmlformats.org/officeDocument/2006/relationships/image" Target="../media/image1560.png"/><Relationship Id="rId48" Type="http://schemas.openxmlformats.org/officeDocument/2006/relationships/customXml" Target="../ink/ink1576.xml"/><Relationship Id="rId47" Type="http://schemas.openxmlformats.org/officeDocument/2006/relationships/image" Target="../media/image1559.png"/><Relationship Id="rId46" Type="http://schemas.openxmlformats.org/officeDocument/2006/relationships/customXml" Target="../ink/ink1575.xml"/><Relationship Id="rId45" Type="http://schemas.openxmlformats.org/officeDocument/2006/relationships/image" Target="../media/image1558.png"/><Relationship Id="rId44" Type="http://schemas.openxmlformats.org/officeDocument/2006/relationships/customXml" Target="../ink/ink1574.xml"/><Relationship Id="rId43" Type="http://schemas.openxmlformats.org/officeDocument/2006/relationships/image" Target="../media/image1557.png"/><Relationship Id="rId42" Type="http://schemas.openxmlformats.org/officeDocument/2006/relationships/customXml" Target="../ink/ink1573.xml"/><Relationship Id="rId41" Type="http://schemas.openxmlformats.org/officeDocument/2006/relationships/image" Target="../media/image1556.png"/><Relationship Id="rId40" Type="http://schemas.openxmlformats.org/officeDocument/2006/relationships/customXml" Target="../ink/ink1572.xml"/><Relationship Id="rId4" Type="http://schemas.openxmlformats.org/officeDocument/2006/relationships/customXml" Target="../ink/ink1554.xml"/><Relationship Id="rId39" Type="http://schemas.openxmlformats.org/officeDocument/2006/relationships/image" Target="../media/image1555.png"/><Relationship Id="rId38" Type="http://schemas.openxmlformats.org/officeDocument/2006/relationships/customXml" Target="../ink/ink1571.xml"/><Relationship Id="rId37" Type="http://schemas.openxmlformats.org/officeDocument/2006/relationships/image" Target="../media/image1554.png"/><Relationship Id="rId36" Type="http://schemas.openxmlformats.org/officeDocument/2006/relationships/customXml" Target="../ink/ink1570.xml"/><Relationship Id="rId35" Type="http://schemas.openxmlformats.org/officeDocument/2006/relationships/image" Target="../media/image1553.png"/><Relationship Id="rId34" Type="http://schemas.openxmlformats.org/officeDocument/2006/relationships/customXml" Target="../ink/ink1569.xml"/><Relationship Id="rId33" Type="http://schemas.openxmlformats.org/officeDocument/2006/relationships/image" Target="../media/image1552.png"/><Relationship Id="rId32" Type="http://schemas.openxmlformats.org/officeDocument/2006/relationships/customXml" Target="../ink/ink1568.xml"/><Relationship Id="rId31" Type="http://schemas.openxmlformats.org/officeDocument/2006/relationships/image" Target="../media/image1551.png"/><Relationship Id="rId30" Type="http://schemas.openxmlformats.org/officeDocument/2006/relationships/customXml" Target="../ink/ink1567.xml"/><Relationship Id="rId3" Type="http://schemas.openxmlformats.org/officeDocument/2006/relationships/image" Target="../media/image1537.png"/><Relationship Id="rId290" Type="http://schemas.openxmlformats.org/officeDocument/2006/relationships/slideLayout" Target="../slideLayouts/slideLayout2.xml"/><Relationship Id="rId29" Type="http://schemas.openxmlformats.org/officeDocument/2006/relationships/image" Target="../media/image1550.png"/><Relationship Id="rId289" Type="http://schemas.openxmlformats.org/officeDocument/2006/relationships/image" Target="../media/image1679.png"/><Relationship Id="rId288" Type="http://schemas.openxmlformats.org/officeDocument/2006/relationships/customXml" Target="../ink/ink1696.xml"/><Relationship Id="rId287" Type="http://schemas.openxmlformats.org/officeDocument/2006/relationships/image" Target="../media/image1678.png"/><Relationship Id="rId286" Type="http://schemas.openxmlformats.org/officeDocument/2006/relationships/customXml" Target="../ink/ink1695.xml"/><Relationship Id="rId285" Type="http://schemas.openxmlformats.org/officeDocument/2006/relationships/image" Target="../media/image1677.png"/><Relationship Id="rId284" Type="http://schemas.openxmlformats.org/officeDocument/2006/relationships/customXml" Target="../ink/ink1694.xml"/><Relationship Id="rId283" Type="http://schemas.openxmlformats.org/officeDocument/2006/relationships/image" Target="../media/image1676.png"/><Relationship Id="rId282" Type="http://schemas.openxmlformats.org/officeDocument/2006/relationships/customXml" Target="../ink/ink1693.xml"/><Relationship Id="rId281" Type="http://schemas.openxmlformats.org/officeDocument/2006/relationships/image" Target="../media/image1675.png"/><Relationship Id="rId280" Type="http://schemas.openxmlformats.org/officeDocument/2006/relationships/customXml" Target="../ink/ink1692.xml"/><Relationship Id="rId28" Type="http://schemas.openxmlformats.org/officeDocument/2006/relationships/customXml" Target="../ink/ink1566.xml"/><Relationship Id="rId279" Type="http://schemas.openxmlformats.org/officeDocument/2006/relationships/image" Target="../media/image1674.png"/><Relationship Id="rId278" Type="http://schemas.openxmlformats.org/officeDocument/2006/relationships/customXml" Target="../ink/ink1691.xml"/><Relationship Id="rId277" Type="http://schemas.openxmlformats.org/officeDocument/2006/relationships/image" Target="../media/image1673.png"/><Relationship Id="rId276" Type="http://schemas.openxmlformats.org/officeDocument/2006/relationships/customXml" Target="../ink/ink1690.xml"/><Relationship Id="rId275" Type="http://schemas.openxmlformats.org/officeDocument/2006/relationships/image" Target="../media/image1672.png"/><Relationship Id="rId274" Type="http://schemas.openxmlformats.org/officeDocument/2006/relationships/customXml" Target="../ink/ink1689.xml"/><Relationship Id="rId273" Type="http://schemas.openxmlformats.org/officeDocument/2006/relationships/image" Target="../media/image1671.png"/><Relationship Id="rId272" Type="http://schemas.openxmlformats.org/officeDocument/2006/relationships/customXml" Target="../ink/ink1688.xml"/><Relationship Id="rId271" Type="http://schemas.openxmlformats.org/officeDocument/2006/relationships/image" Target="../media/image1670.png"/><Relationship Id="rId270" Type="http://schemas.openxmlformats.org/officeDocument/2006/relationships/customXml" Target="../ink/ink1687.xml"/><Relationship Id="rId27" Type="http://schemas.openxmlformats.org/officeDocument/2006/relationships/image" Target="../media/image1549.png"/><Relationship Id="rId269" Type="http://schemas.openxmlformats.org/officeDocument/2006/relationships/image" Target="../media/image1669.png"/><Relationship Id="rId268" Type="http://schemas.openxmlformats.org/officeDocument/2006/relationships/customXml" Target="../ink/ink1686.xml"/><Relationship Id="rId267" Type="http://schemas.openxmlformats.org/officeDocument/2006/relationships/image" Target="../media/image1668.png"/><Relationship Id="rId266" Type="http://schemas.openxmlformats.org/officeDocument/2006/relationships/customXml" Target="../ink/ink1685.xml"/><Relationship Id="rId265" Type="http://schemas.openxmlformats.org/officeDocument/2006/relationships/image" Target="../media/image1667.png"/><Relationship Id="rId264" Type="http://schemas.openxmlformats.org/officeDocument/2006/relationships/customXml" Target="../ink/ink1684.xml"/><Relationship Id="rId263" Type="http://schemas.openxmlformats.org/officeDocument/2006/relationships/image" Target="../media/image1666.png"/><Relationship Id="rId262" Type="http://schemas.openxmlformats.org/officeDocument/2006/relationships/customXml" Target="../ink/ink1683.xml"/><Relationship Id="rId261" Type="http://schemas.openxmlformats.org/officeDocument/2006/relationships/image" Target="../media/image1665.png"/><Relationship Id="rId260" Type="http://schemas.openxmlformats.org/officeDocument/2006/relationships/customXml" Target="../ink/ink1682.xml"/><Relationship Id="rId26" Type="http://schemas.openxmlformats.org/officeDocument/2006/relationships/customXml" Target="../ink/ink1565.xml"/><Relationship Id="rId259" Type="http://schemas.openxmlformats.org/officeDocument/2006/relationships/image" Target="../media/image1664.png"/><Relationship Id="rId258" Type="http://schemas.openxmlformats.org/officeDocument/2006/relationships/customXml" Target="../ink/ink1681.xml"/><Relationship Id="rId257" Type="http://schemas.openxmlformats.org/officeDocument/2006/relationships/image" Target="../media/image1663.png"/><Relationship Id="rId256" Type="http://schemas.openxmlformats.org/officeDocument/2006/relationships/customXml" Target="../ink/ink1680.xml"/><Relationship Id="rId255" Type="http://schemas.openxmlformats.org/officeDocument/2006/relationships/image" Target="../media/image1662.png"/><Relationship Id="rId254" Type="http://schemas.openxmlformats.org/officeDocument/2006/relationships/customXml" Target="../ink/ink1679.xml"/><Relationship Id="rId253" Type="http://schemas.openxmlformats.org/officeDocument/2006/relationships/image" Target="../media/image1661.png"/><Relationship Id="rId252" Type="http://schemas.openxmlformats.org/officeDocument/2006/relationships/customXml" Target="../ink/ink1678.xml"/><Relationship Id="rId251" Type="http://schemas.openxmlformats.org/officeDocument/2006/relationships/image" Target="../media/image1660.png"/><Relationship Id="rId250" Type="http://schemas.openxmlformats.org/officeDocument/2006/relationships/customXml" Target="../ink/ink1677.xml"/><Relationship Id="rId25" Type="http://schemas.openxmlformats.org/officeDocument/2006/relationships/image" Target="../media/image1548.png"/><Relationship Id="rId249" Type="http://schemas.openxmlformats.org/officeDocument/2006/relationships/image" Target="../media/image1659.png"/><Relationship Id="rId248" Type="http://schemas.openxmlformats.org/officeDocument/2006/relationships/customXml" Target="../ink/ink1676.xml"/><Relationship Id="rId247" Type="http://schemas.openxmlformats.org/officeDocument/2006/relationships/image" Target="../media/image1658.png"/><Relationship Id="rId246" Type="http://schemas.openxmlformats.org/officeDocument/2006/relationships/customXml" Target="../ink/ink1675.xml"/><Relationship Id="rId245" Type="http://schemas.openxmlformats.org/officeDocument/2006/relationships/image" Target="../media/image1657.png"/><Relationship Id="rId244" Type="http://schemas.openxmlformats.org/officeDocument/2006/relationships/customXml" Target="../ink/ink1674.xml"/><Relationship Id="rId243" Type="http://schemas.openxmlformats.org/officeDocument/2006/relationships/image" Target="../media/image1656.png"/><Relationship Id="rId242" Type="http://schemas.openxmlformats.org/officeDocument/2006/relationships/customXml" Target="../ink/ink1673.xml"/><Relationship Id="rId241" Type="http://schemas.openxmlformats.org/officeDocument/2006/relationships/image" Target="../media/image1655.png"/><Relationship Id="rId240" Type="http://schemas.openxmlformats.org/officeDocument/2006/relationships/customXml" Target="../ink/ink1672.xml"/><Relationship Id="rId24" Type="http://schemas.openxmlformats.org/officeDocument/2006/relationships/customXml" Target="../ink/ink1564.xml"/><Relationship Id="rId239" Type="http://schemas.openxmlformats.org/officeDocument/2006/relationships/image" Target="../media/image1654.png"/><Relationship Id="rId238" Type="http://schemas.openxmlformats.org/officeDocument/2006/relationships/customXml" Target="../ink/ink1671.xml"/><Relationship Id="rId237" Type="http://schemas.openxmlformats.org/officeDocument/2006/relationships/image" Target="../media/image1653.png"/><Relationship Id="rId236" Type="http://schemas.openxmlformats.org/officeDocument/2006/relationships/customXml" Target="../ink/ink1670.xml"/><Relationship Id="rId235" Type="http://schemas.openxmlformats.org/officeDocument/2006/relationships/image" Target="../media/image1652.png"/><Relationship Id="rId234" Type="http://schemas.openxmlformats.org/officeDocument/2006/relationships/customXml" Target="../ink/ink1669.xml"/><Relationship Id="rId233" Type="http://schemas.openxmlformats.org/officeDocument/2006/relationships/image" Target="../media/image1651.png"/><Relationship Id="rId232" Type="http://schemas.openxmlformats.org/officeDocument/2006/relationships/customXml" Target="../ink/ink1668.xml"/><Relationship Id="rId231" Type="http://schemas.openxmlformats.org/officeDocument/2006/relationships/image" Target="../media/image1650.png"/><Relationship Id="rId230" Type="http://schemas.openxmlformats.org/officeDocument/2006/relationships/customXml" Target="../ink/ink1667.xml"/><Relationship Id="rId23" Type="http://schemas.openxmlformats.org/officeDocument/2006/relationships/image" Target="../media/image1547.png"/><Relationship Id="rId229" Type="http://schemas.openxmlformats.org/officeDocument/2006/relationships/image" Target="../media/image1649.png"/><Relationship Id="rId228" Type="http://schemas.openxmlformats.org/officeDocument/2006/relationships/customXml" Target="../ink/ink1666.xml"/><Relationship Id="rId227" Type="http://schemas.openxmlformats.org/officeDocument/2006/relationships/image" Target="../media/image1648.png"/><Relationship Id="rId226" Type="http://schemas.openxmlformats.org/officeDocument/2006/relationships/customXml" Target="../ink/ink1665.xml"/><Relationship Id="rId225" Type="http://schemas.openxmlformats.org/officeDocument/2006/relationships/image" Target="../media/image1647.png"/><Relationship Id="rId224" Type="http://schemas.openxmlformats.org/officeDocument/2006/relationships/customXml" Target="../ink/ink1664.xml"/><Relationship Id="rId223" Type="http://schemas.openxmlformats.org/officeDocument/2006/relationships/image" Target="../media/image1646.png"/><Relationship Id="rId222" Type="http://schemas.openxmlformats.org/officeDocument/2006/relationships/customXml" Target="../ink/ink1663.xml"/><Relationship Id="rId221" Type="http://schemas.openxmlformats.org/officeDocument/2006/relationships/image" Target="../media/image1645.png"/><Relationship Id="rId220" Type="http://schemas.openxmlformats.org/officeDocument/2006/relationships/customXml" Target="../ink/ink1662.xml"/><Relationship Id="rId22" Type="http://schemas.openxmlformats.org/officeDocument/2006/relationships/customXml" Target="../ink/ink1563.xml"/><Relationship Id="rId219" Type="http://schemas.openxmlformats.org/officeDocument/2006/relationships/image" Target="../media/image1644.png"/><Relationship Id="rId218" Type="http://schemas.openxmlformats.org/officeDocument/2006/relationships/customXml" Target="../ink/ink1661.xml"/><Relationship Id="rId217" Type="http://schemas.openxmlformats.org/officeDocument/2006/relationships/image" Target="../media/image1643.png"/><Relationship Id="rId216" Type="http://schemas.openxmlformats.org/officeDocument/2006/relationships/customXml" Target="../ink/ink1660.xml"/><Relationship Id="rId215" Type="http://schemas.openxmlformats.org/officeDocument/2006/relationships/image" Target="../media/image1642.png"/><Relationship Id="rId214" Type="http://schemas.openxmlformats.org/officeDocument/2006/relationships/customXml" Target="../ink/ink1659.xml"/><Relationship Id="rId213" Type="http://schemas.openxmlformats.org/officeDocument/2006/relationships/image" Target="../media/image1641.png"/><Relationship Id="rId212" Type="http://schemas.openxmlformats.org/officeDocument/2006/relationships/customXml" Target="../ink/ink1658.xml"/><Relationship Id="rId211" Type="http://schemas.openxmlformats.org/officeDocument/2006/relationships/image" Target="../media/image1640.png"/><Relationship Id="rId210" Type="http://schemas.openxmlformats.org/officeDocument/2006/relationships/customXml" Target="../ink/ink1657.xml"/><Relationship Id="rId21" Type="http://schemas.openxmlformats.org/officeDocument/2006/relationships/image" Target="../media/image1546.png"/><Relationship Id="rId209" Type="http://schemas.openxmlformats.org/officeDocument/2006/relationships/image" Target="../media/image1639.png"/><Relationship Id="rId208" Type="http://schemas.openxmlformats.org/officeDocument/2006/relationships/customXml" Target="../ink/ink1656.xml"/><Relationship Id="rId207" Type="http://schemas.openxmlformats.org/officeDocument/2006/relationships/image" Target="../media/image1638.png"/><Relationship Id="rId206" Type="http://schemas.openxmlformats.org/officeDocument/2006/relationships/customXml" Target="../ink/ink1655.xml"/><Relationship Id="rId205" Type="http://schemas.openxmlformats.org/officeDocument/2006/relationships/image" Target="../media/image1637.png"/><Relationship Id="rId204" Type="http://schemas.openxmlformats.org/officeDocument/2006/relationships/customXml" Target="../ink/ink1654.xml"/><Relationship Id="rId203" Type="http://schemas.openxmlformats.org/officeDocument/2006/relationships/image" Target="../media/image1636.png"/><Relationship Id="rId202" Type="http://schemas.openxmlformats.org/officeDocument/2006/relationships/customXml" Target="../ink/ink1653.xml"/><Relationship Id="rId201" Type="http://schemas.openxmlformats.org/officeDocument/2006/relationships/image" Target="../media/image1635.png"/><Relationship Id="rId200" Type="http://schemas.openxmlformats.org/officeDocument/2006/relationships/customXml" Target="../ink/ink1652.xml"/><Relationship Id="rId20" Type="http://schemas.openxmlformats.org/officeDocument/2006/relationships/customXml" Target="../ink/ink1562.xml"/><Relationship Id="rId2" Type="http://schemas.openxmlformats.org/officeDocument/2006/relationships/customXml" Target="../ink/ink1553.xml"/><Relationship Id="rId199" Type="http://schemas.openxmlformats.org/officeDocument/2006/relationships/image" Target="../media/image1634.png"/><Relationship Id="rId198" Type="http://schemas.openxmlformats.org/officeDocument/2006/relationships/customXml" Target="../ink/ink1651.xml"/><Relationship Id="rId197" Type="http://schemas.openxmlformats.org/officeDocument/2006/relationships/image" Target="../media/image1633.png"/><Relationship Id="rId196" Type="http://schemas.openxmlformats.org/officeDocument/2006/relationships/customXml" Target="../ink/ink1650.xml"/><Relationship Id="rId195" Type="http://schemas.openxmlformats.org/officeDocument/2006/relationships/image" Target="../media/image1632.png"/><Relationship Id="rId194" Type="http://schemas.openxmlformats.org/officeDocument/2006/relationships/customXml" Target="../ink/ink1649.xml"/><Relationship Id="rId193" Type="http://schemas.openxmlformats.org/officeDocument/2006/relationships/image" Target="../media/image1631.png"/><Relationship Id="rId192" Type="http://schemas.openxmlformats.org/officeDocument/2006/relationships/customXml" Target="../ink/ink1648.xml"/><Relationship Id="rId191" Type="http://schemas.openxmlformats.org/officeDocument/2006/relationships/image" Target="../media/image1630.png"/><Relationship Id="rId190" Type="http://schemas.openxmlformats.org/officeDocument/2006/relationships/customXml" Target="../ink/ink1647.xml"/><Relationship Id="rId19" Type="http://schemas.openxmlformats.org/officeDocument/2006/relationships/image" Target="../media/image1545.png"/><Relationship Id="rId189" Type="http://schemas.openxmlformats.org/officeDocument/2006/relationships/image" Target="../media/image1629.png"/><Relationship Id="rId188" Type="http://schemas.openxmlformats.org/officeDocument/2006/relationships/customXml" Target="../ink/ink1646.xml"/><Relationship Id="rId187" Type="http://schemas.openxmlformats.org/officeDocument/2006/relationships/image" Target="../media/image1628.png"/><Relationship Id="rId186" Type="http://schemas.openxmlformats.org/officeDocument/2006/relationships/customXml" Target="../ink/ink1645.xml"/><Relationship Id="rId185" Type="http://schemas.openxmlformats.org/officeDocument/2006/relationships/image" Target="../media/image1627.png"/><Relationship Id="rId184" Type="http://schemas.openxmlformats.org/officeDocument/2006/relationships/customXml" Target="../ink/ink1644.xml"/><Relationship Id="rId183" Type="http://schemas.openxmlformats.org/officeDocument/2006/relationships/image" Target="../media/image1626.png"/><Relationship Id="rId182" Type="http://schemas.openxmlformats.org/officeDocument/2006/relationships/customXml" Target="../ink/ink1643.xml"/><Relationship Id="rId181" Type="http://schemas.openxmlformats.org/officeDocument/2006/relationships/image" Target="../media/image1625.png"/><Relationship Id="rId180" Type="http://schemas.openxmlformats.org/officeDocument/2006/relationships/customXml" Target="../ink/ink1642.xml"/><Relationship Id="rId18" Type="http://schemas.openxmlformats.org/officeDocument/2006/relationships/customXml" Target="../ink/ink1561.xml"/><Relationship Id="rId179" Type="http://schemas.openxmlformats.org/officeDocument/2006/relationships/image" Target="../media/image1624.png"/><Relationship Id="rId178" Type="http://schemas.openxmlformats.org/officeDocument/2006/relationships/customXml" Target="../ink/ink1641.xml"/><Relationship Id="rId177" Type="http://schemas.openxmlformats.org/officeDocument/2006/relationships/image" Target="../media/image1623.png"/><Relationship Id="rId176" Type="http://schemas.openxmlformats.org/officeDocument/2006/relationships/customXml" Target="../ink/ink1640.xml"/><Relationship Id="rId175" Type="http://schemas.openxmlformats.org/officeDocument/2006/relationships/image" Target="../media/image1622.png"/><Relationship Id="rId174" Type="http://schemas.openxmlformats.org/officeDocument/2006/relationships/customXml" Target="../ink/ink1639.xml"/><Relationship Id="rId173" Type="http://schemas.openxmlformats.org/officeDocument/2006/relationships/image" Target="../media/image1621.png"/><Relationship Id="rId172" Type="http://schemas.openxmlformats.org/officeDocument/2006/relationships/customXml" Target="../ink/ink1638.xml"/><Relationship Id="rId171" Type="http://schemas.openxmlformats.org/officeDocument/2006/relationships/image" Target="../media/image1620.png"/><Relationship Id="rId170" Type="http://schemas.openxmlformats.org/officeDocument/2006/relationships/customXml" Target="../ink/ink1637.xml"/><Relationship Id="rId17" Type="http://schemas.openxmlformats.org/officeDocument/2006/relationships/image" Target="../media/image1544.png"/><Relationship Id="rId169" Type="http://schemas.openxmlformats.org/officeDocument/2006/relationships/image" Target="../media/image1619.png"/><Relationship Id="rId168" Type="http://schemas.openxmlformats.org/officeDocument/2006/relationships/customXml" Target="../ink/ink1636.xml"/><Relationship Id="rId167" Type="http://schemas.openxmlformats.org/officeDocument/2006/relationships/image" Target="../media/image1618.png"/><Relationship Id="rId166" Type="http://schemas.openxmlformats.org/officeDocument/2006/relationships/customXml" Target="../ink/ink1635.xml"/><Relationship Id="rId165" Type="http://schemas.openxmlformats.org/officeDocument/2006/relationships/image" Target="../media/image1617.png"/><Relationship Id="rId164" Type="http://schemas.openxmlformats.org/officeDocument/2006/relationships/customXml" Target="../ink/ink1634.xml"/><Relationship Id="rId163" Type="http://schemas.openxmlformats.org/officeDocument/2006/relationships/image" Target="../media/image1616.png"/><Relationship Id="rId162" Type="http://schemas.openxmlformats.org/officeDocument/2006/relationships/customXml" Target="../ink/ink1633.xml"/><Relationship Id="rId161" Type="http://schemas.openxmlformats.org/officeDocument/2006/relationships/image" Target="../media/image1615.png"/><Relationship Id="rId160" Type="http://schemas.openxmlformats.org/officeDocument/2006/relationships/customXml" Target="../ink/ink1632.xml"/><Relationship Id="rId16" Type="http://schemas.openxmlformats.org/officeDocument/2006/relationships/customXml" Target="../ink/ink1560.xml"/><Relationship Id="rId159" Type="http://schemas.openxmlformats.org/officeDocument/2006/relationships/image" Target="../media/image1614.png"/><Relationship Id="rId158" Type="http://schemas.openxmlformats.org/officeDocument/2006/relationships/customXml" Target="../ink/ink1631.xml"/><Relationship Id="rId157" Type="http://schemas.openxmlformats.org/officeDocument/2006/relationships/image" Target="../media/image1613.png"/><Relationship Id="rId156" Type="http://schemas.openxmlformats.org/officeDocument/2006/relationships/customXml" Target="../ink/ink1630.xml"/><Relationship Id="rId155" Type="http://schemas.openxmlformats.org/officeDocument/2006/relationships/image" Target="../media/image1612.png"/><Relationship Id="rId154" Type="http://schemas.openxmlformats.org/officeDocument/2006/relationships/customXml" Target="../ink/ink1629.xml"/><Relationship Id="rId153" Type="http://schemas.openxmlformats.org/officeDocument/2006/relationships/image" Target="../media/image1611.png"/><Relationship Id="rId152" Type="http://schemas.openxmlformats.org/officeDocument/2006/relationships/customXml" Target="../ink/ink1628.xml"/><Relationship Id="rId151" Type="http://schemas.openxmlformats.org/officeDocument/2006/relationships/image" Target="../media/image1610.png"/><Relationship Id="rId150" Type="http://schemas.openxmlformats.org/officeDocument/2006/relationships/customXml" Target="../ink/ink1627.xml"/><Relationship Id="rId15" Type="http://schemas.openxmlformats.org/officeDocument/2006/relationships/image" Target="../media/image1543.png"/><Relationship Id="rId149" Type="http://schemas.openxmlformats.org/officeDocument/2006/relationships/image" Target="../media/image1609.png"/><Relationship Id="rId148" Type="http://schemas.openxmlformats.org/officeDocument/2006/relationships/customXml" Target="../ink/ink1626.xml"/><Relationship Id="rId147" Type="http://schemas.openxmlformats.org/officeDocument/2006/relationships/image" Target="../media/image1608.png"/><Relationship Id="rId146" Type="http://schemas.openxmlformats.org/officeDocument/2006/relationships/customXml" Target="../ink/ink1625.xml"/><Relationship Id="rId145" Type="http://schemas.openxmlformats.org/officeDocument/2006/relationships/image" Target="../media/image1607.png"/><Relationship Id="rId144" Type="http://schemas.openxmlformats.org/officeDocument/2006/relationships/customXml" Target="../ink/ink1624.xml"/><Relationship Id="rId143" Type="http://schemas.openxmlformats.org/officeDocument/2006/relationships/image" Target="../media/image1606.png"/><Relationship Id="rId142" Type="http://schemas.openxmlformats.org/officeDocument/2006/relationships/customXml" Target="../ink/ink1623.xml"/><Relationship Id="rId141" Type="http://schemas.openxmlformats.org/officeDocument/2006/relationships/image" Target="../media/image1605.png"/><Relationship Id="rId140" Type="http://schemas.openxmlformats.org/officeDocument/2006/relationships/customXml" Target="../ink/ink1622.xml"/><Relationship Id="rId14" Type="http://schemas.openxmlformats.org/officeDocument/2006/relationships/customXml" Target="../ink/ink1559.xml"/><Relationship Id="rId139" Type="http://schemas.openxmlformats.org/officeDocument/2006/relationships/image" Target="../media/image1604.png"/><Relationship Id="rId138" Type="http://schemas.openxmlformats.org/officeDocument/2006/relationships/customXml" Target="../ink/ink1621.xml"/><Relationship Id="rId137" Type="http://schemas.openxmlformats.org/officeDocument/2006/relationships/image" Target="../media/image1603.png"/><Relationship Id="rId136" Type="http://schemas.openxmlformats.org/officeDocument/2006/relationships/customXml" Target="../ink/ink1620.xml"/><Relationship Id="rId135" Type="http://schemas.openxmlformats.org/officeDocument/2006/relationships/image" Target="../media/image1602.png"/><Relationship Id="rId134" Type="http://schemas.openxmlformats.org/officeDocument/2006/relationships/customXml" Target="../ink/ink1619.xml"/><Relationship Id="rId133" Type="http://schemas.openxmlformats.org/officeDocument/2006/relationships/image" Target="../media/image1601.png"/><Relationship Id="rId132" Type="http://schemas.openxmlformats.org/officeDocument/2006/relationships/customXml" Target="../ink/ink1618.xml"/><Relationship Id="rId131" Type="http://schemas.openxmlformats.org/officeDocument/2006/relationships/image" Target="../media/image1600.png"/><Relationship Id="rId130" Type="http://schemas.openxmlformats.org/officeDocument/2006/relationships/customXml" Target="../ink/ink1617.xml"/><Relationship Id="rId13" Type="http://schemas.openxmlformats.org/officeDocument/2006/relationships/image" Target="../media/image1542.png"/><Relationship Id="rId129" Type="http://schemas.openxmlformats.org/officeDocument/2006/relationships/image" Target="../media/image1599.png"/><Relationship Id="rId128" Type="http://schemas.openxmlformats.org/officeDocument/2006/relationships/customXml" Target="../ink/ink1616.xml"/><Relationship Id="rId127" Type="http://schemas.openxmlformats.org/officeDocument/2006/relationships/image" Target="../media/image1598.png"/><Relationship Id="rId126" Type="http://schemas.openxmlformats.org/officeDocument/2006/relationships/customXml" Target="../ink/ink1615.xml"/><Relationship Id="rId125" Type="http://schemas.openxmlformats.org/officeDocument/2006/relationships/image" Target="../media/image1597.png"/><Relationship Id="rId124" Type="http://schemas.openxmlformats.org/officeDocument/2006/relationships/customXml" Target="../ink/ink1614.xml"/><Relationship Id="rId123" Type="http://schemas.openxmlformats.org/officeDocument/2006/relationships/image" Target="../media/image1596.png"/><Relationship Id="rId122" Type="http://schemas.openxmlformats.org/officeDocument/2006/relationships/customXml" Target="../ink/ink1613.xml"/><Relationship Id="rId121" Type="http://schemas.openxmlformats.org/officeDocument/2006/relationships/image" Target="../media/image1595.png"/><Relationship Id="rId120" Type="http://schemas.openxmlformats.org/officeDocument/2006/relationships/customXml" Target="../ink/ink1612.xml"/><Relationship Id="rId12" Type="http://schemas.openxmlformats.org/officeDocument/2006/relationships/customXml" Target="../ink/ink1558.xml"/><Relationship Id="rId119" Type="http://schemas.openxmlformats.org/officeDocument/2006/relationships/image" Target="../media/image1594.png"/><Relationship Id="rId118" Type="http://schemas.openxmlformats.org/officeDocument/2006/relationships/customXml" Target="../ink/ink1611.xml"/><Relationship Id="rId117" Type="http://schemas.openxmlformats.org/officeDocument/2006/relationships/image" Target="../media/image1593.png"/><Relationship Id="rId116" Type="http://schemas.openxmlformats.org/officeDocument/2006/relationships/customXml" Target="../ink/ink1610.xml"/><Relationship Id="rId115" Type="http://schemas.openxmlformats.org/officeDocument/2006/relationships/image" Target="../media/image1592.png"/><Relationship Id="rId114" Type="http://schemas.openxmlformats.org/officeDocument/2006/relationships/customXml" Target="../ink/ink1609.xml"/><Relationship Id="rId113" Type="http://schemas.openxmlformats.org/officeDocument/2006/relationships/image" Target="../media/image1591.png"/><Relationship Id="rId112" Type="http://schemas.openxmlformats.org/officeDocument/2006/relationships/customXml" Target="../ink/ink1608.xml"/><Relationship Id="rId111" Type="http://schemas.openxmlformats.org/officeDocument/2006/relationships/image" Target="../media/image1590.png"/><Relationship Id="rId110" Type="http://schemas.openxmlformats.org/officeDocument/2006/relationships/customXml" Target="../ink/ink1607.xml"/><Relationship Id="rId11" Type="http://schemas.openxmlformats.org/officeDocument/2006/relationships/image" Target="../media/image1541.png"/><Relationship Id="rId109" Type="http://schemas.openxmlformats.org/officeDocument/2006/relationships/image" Target="../media/image1589.png"/><Relationship Id="rId108" Type="http://schemas.openxmlformats.org/officeDocument/2006/relationships/customXml" Target="../ink/ink1606.xml"/><Relationship Id="rId107" Type="http://schemas.openxmlformats.org/officeDocument/2006/relationships/image" Target="../media/image1588.png"/><Relationship Id="rId106" Type="http://schemas.openxmlformats.org/officeDocument/2006/relationships/customXml" Target="../ink/ink1605.xml"/><Relationship Id="rId105" Type="http://schemas.openxmlformats.org/officeDocument/2006/relationships/image" Target="../media/image1587.png"/><Relationship Id="rId104" Type="http://schemas.openxmlformats.org/officeDocument/2006/relationships/customXml" Target="../ink/ink1604.xml"/><Relationship Id="rId103" Type="http://schemas.openxmlformats.org/officeDocument/2006/relationships/image" Target="../media/image1586.png"/><Relationship Id="rId102" Type="http://schemas.openxmlformats.org/officeDocument/2006/relationships/customXml" Target="../ink/ink1603.xml"/><Relationship Id="rId101" Type="http://schemas.openxmlformats.org/officeDocument/2006/relationships/image" Target="../media/image1585.png"/><Relationship Id="rId100" Type="http://schemas.openxmlformats.org/officeDocument/2006/relationships/customXml" Target="../ink/ink1602.xml"/><Relationship Id="rId10" Type="http://schemas.openxmlformats.org/officeDocument/2006/relationships/customXml" Target="../ink/ink1557.xml"/><Relationship Id="rId1" Type="http://schemas.openxmlformats.org/officeDocument/2006/relationships/image" Target="../media/image1536.png"/></Relationships>
</file>

<file path=ppt/slides/_rels/slide1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729.png"/><Relationship Id="rId98" Type="http://schemas.openxmlformats.org/officeDocument/2006/relationships/customXml" Target="../ink/ink1745.xml"/><Relationship Id="rId97" Type="http://schemas.openxmlformats.org/officeDocument/2006/relationships/image" Target="../media/image1728.png"/><Relationship Id="rId96" Type="http://schemas.openxmlformats.org/officeDocument/2006/relationships/customXml" Target="../ink/ink1744.xml"/><Relationship Id="rId95" Type="http://schemas.openxmlformats.org/officeDocument/2006/relationships/image" Target="../media/image1727.png"/><Relationship Id="rId94" Type="http://schemas.openxmlformats.org/officeDocument/2006/relationships/customXml" Target="../ink/ink1743.xml"/><Relationship Id="rId93" Type="http://schemas.openxmlformats.org/officeDocument/2006/relationships/image" Target="../media/image1726.png"/><Relationship Id="rId92" Type="http://schemas.openxmlformats.org/officeDocument/2006/relationships/customXml" Target="../ink/ink1742.xml"/><Relationship Id="rId91" Type="http://schemas.openxmlformats.org/officeDocument/2006/relationships/image" Target="../media/image1725.png"/><Relationship Id="rId90" Type="http://schemas.openxmlformats.org/officeDocument/2006/relationships/customXml" Target="../ink/ink1741.xml"/><Relationship Id="rId9" Type="http://schemas.openxmlformats.org/officeDocument/2006/relationships/image" Target="../media/image1684.png"/><Relationship Id="rId89" Type="http://schemas.openxmlformats.org/officeDocument/2006/relationships/image" Target="../media/image1724.png"/><Relationship Id="rId88" Type="http://schemas.openxmlformats.org/officeDocument/2006/relationships/customXml" Target="../ink/ink1740.xml"/><Relationship Id="rId87" Type="http://schemas.openxmlformats.org/officeDocument/2006/relationships/image" Target="../media/image1723.png"/><Relationship Id="rId86" Type="http://schemas.openxmlformats.org/officeDocument/2006/relationships/customXml" Target="../ink/ink1739.xml"/><Relationship Id="rId85" Type="http://schemas.openxmlformats.org/officeDocument/2006/relationships/image" Target="../media/image1722.png"/><Relationship Id="rId84" Type="http://schemas.openxmlformats.org/officeDocument/2006/relationships/customXml" Target="../ink/ink1738.xml"/><Relationship Id="rId83" Type="http://schemas.openxmlformats.org/officeDocument/2006/relationships/image" Target="../media/image1721.png"/><Relationship Id="rId82" Type="http://schemas.openxmlformats.org/officeDocument/2006/relationships/customXml" Target="../ink/ink1737.xml"/><Relationship Id="rId81" Type="http://schemas.openxmlformats.org/officeDocument/2006/relationships/image" Target="../media/image1720.png"/><Relationship Id="rId80" Type="http://schemas.openxmlformats.org/officeDocument/2006/relationships/customXml" Target="../ink/ink1736.xml"/><Relationship Id="rId8" Type="http://schemas.openxmlformats.org/officeDocument/2006/relationships/customXml" Target="../ink/ink1700.xml"/><Relationship Id="rId79" Type="http://schemas.openxmlformats.org/officeDocument/2006/relationships/image" Target="../media/image1719.png"/><Relationship Id="rId78" Type="http://schemas.openxmlformats.org/officeDocument/2006/relationships/customXml" Target="../ink/ink1735.xml"/><Relationship Id="rId77" Type="http://schemas.openxmlformats.org/officeDocument/2006/relationships/image" Target="../media/image1718.png"/><Relationship Id="rId76" Type="http://schemas.openxmlformats.org/officeDocument/2006/relationships/customXml" Target="../ink/ink1734.xml"/><Relationship Id="rId75" Type="http://schemas.openxmlformats.org/officeDocument/2006/relationships/image" Target="../media/image1717.png"/><Relationship Id="rId74" Type="http://schemas.openxmlformats.org/officeDocument/2006/relationships/customXml" Target="../ink/ink1733.xml"/><Relationship Id="rId73" Type="http://schemas.openxmlformats.org/officeDocument/2006/relationships/image" Target="../media/image1716.png"/><Relationship Id="rId72" Type="http://schemas.openxmlformats.org/officeDocument/2006/relationships/customXml" Target="../ink/ink1732.xml"/><Relationship Id="rId71" Type="http://schemas.openxmlformats.org/officeDocument/2006/relationships/image" Target="../media/image1715.png"/><Relationship Id="rId70" Type="http://schemas.openxmlformats.org/officeDocument/2006/relationships/customXml" Target="../ink/ink1731.xml"/><Relationship Id="rId7" Type="http://schemas.openxmlformats.org/officeDocument/2006/relationships/image" Target="../media/image1683.png"/><Relationship Id="rId69" Type="http://schemas.openxmlformats.org/officeDocument/2006/relationships/image" Target="../media/image1714.png"/><Relationship Id="rId68" Type="http://schemas.openxmlformats.org/officeDocument/2006/relationships/customXml" Target="../ink/ink1730.xml"/><Relationship Id="rId67" Type="http://schemas.openxmlformats.org/officeDocument/2006/relationships/image" Target="../media/image1713.png"/><Relationship Id="rId66" Type="http://schemas.openxmlformats.org/officeDocument/2006/relationships/customXml" Target="../ink/ink1729.xml"/><Relationship Id="rId65" Type="http://schemas.openxmlformats.org/officeDocument/2006/relationships/image" Target="../media/image1712.png"/><Relationship Id="rId64" Type="http://schemas.openxmlformats.org/officeDocument/2006/relationships/customXml" Target="../ink/ink1728.xml"/><Relationship Id="rId63" Type="http://schemas.openxmlformats.org/officeDocument/2006/relationships/image" Target="../media/image1711.png"/><Relationship Id="rId62" Type="http://schemas.openxmlformats.org/officeDocument/2006/relationships/customXml" Target="../ink/ink1727.xml"/><Relationship Id="rId61" Type="http://schemas.openxmlformats.org/officeDocument/2006/relationships/image" Target="../media/image1710.png"/><Relationship Id="rId60" Type="http://schemas.openxmlformats.org/officeDocument/2006/relationships/customXml" Target="../ink/ink1726.xml"/><Relationship Id="rId6" Type="http://schemas.openxmlformats.org/officeDocument/2006/relationships/customXml" Target="../ink/ink1699.xml"/><Relationship Id="rId59" Type="http://schemas.openxmlformats.org/officeDocument/2006/relationships/image" Target="../media/image1709.png"/><Relationship Id="rId58" Type="http://schemas.openxmlformats.org/officeDocument/2006/relationships/customXml" Target="../ink/ink1725.xml"/><Relationship Id="rId57" Type="http://schemas.openxmlformats.org/officeDocument/2006/relationships/image" Target="../media/image1708.png"/><Relationship Id="rId56" Type="http://schemas.openxmlformats.org/officeDocument/2006/relationships/customXml" Target="../ink/ink1724.xml"/><Relationship Id="rId55" Type="http://schemas.openxmlformats.org/officeDocument/2006/relationships/image" Target="../media/image1707.png"/><Relationship Id="rId54" Type="http://schemas.openxmlformats.org/officeDocument/2006/relationships/customXml" Target="../ink/ink1723.xml"/><Relationship Id="rId53" Type="http://schemas.openxmlformats.org/officeDocument/2006/relationships/image" Target="../media/image1706.png"/><Relationship Id="rId52" Type="http://schemas.openxmlformats.org/officeDocument/2006/relationships/customXml" Target="../ink/ink1722.xml"/><Relationship Id="rId51" Type="http://schemas.openxmlformats.org/officeDocument/2006/relationships/image" Target="../media/image1705.png"/><Relationship Id="rId50" Type="http://schemas.openxmlformats.org/officeDocument/2006/relationships/customXml" Target="../ink/ink1721.xml"/><Relationship Id="rId5" Type="http://schemas.openxmlformats.org/officeDocument/2006/relationships/image" Target="../media/image1682.png"/><Relationship Id="rId49" Type="http://schemas.openxmlformats.org/officeDocument/2006/relationships/image" Target="../media/image1704.png"/><Relationship Id="rId48" Type="http://schemas.openxmlformats.org/officeDocument/2006/relationships/customXml" Target="../ink/ink1720.xml"/><Relationship Id="rId47" Type="http://schemas.openxmlformats.org/officeDocument/2006/relationships/image" Target="../media/image1703.png"/><Relationship Id="rId46" Type="http://schemas.openxmlformats.org/officeDocument/2006/relationships/customXml" Target="../ink/ink1719.xml"/><Relationship Id="rId45" Type="http://schemas.openxmlformats.org/officeDocument/2006/relationships/image" Target="../media/image1702.png"/><Relationship Id="rId447" Type="http://schemas.openxmlformats.org/officeDocument/2006/relationships/slideLayout" Target="../slideLayouts/slideLayout2.xml"/><Relationship Id="rId446" Type="http://schemas.openxmlformats.org/officeDocument/2006/relationships/image" Target="../media/image1902.png"/><Relationship Id="rId445" Type="http://schemas.openxmlformats.org/officeDocument/2006/relationships/customXml" Target="../ink/ink1919.xml"/><Relationship Id="rId444" Type="http://schemas.openxmlformats.org/officeDocument/2006/relationships/image" Target="../media/image1901.png"/><Relationship Id="rId443" Type="http://schemas.openxmlformats.org/officeDocument/2006/relationships/customXml" Target="../ink/ink1918.xml"/><Relationship Id="rId442" Type="http://schemas.openxmlformats.org/officeDocument/2006/relationships/image" Target="../media/image1900.png"/><Relationship Id="rId441" Type="http://schemas.openxmlformats.org/officeDocument/2006/relationships/customXml" Target="../ink/ink1917.xml"/><Relationship Id="rId440" Type="http://schemas.openxmlformats.org/officeDocument/2006/relationships/image" Target="../media/image1899.png"/><Relationship Id="rId44" Type="http://schemas.openxmlformats.org/officeDocument/2006/relationships/customXml" Target="../ink/ink1718.xml"/><Relationship Id="rId439" Type="http://schemas.openxmlformats.org/officeDocument/2006/relationships/customXml" Target="../ink/ink1916.xml"/><Relationship Id="rId438" Type="http://schemas.openxmlformats.org/officeDocument/2006/relationships/image" Target="../media/image1898.png"/><Relationship Id="rId437" Type="http://schemas.openxmlformats.org/officeDocument/2006/relationships/customXml" Target="../ink/ink1915.xml"/><Relationship Id="rId436" Type="http://schemas.openxmlformats.org/officeDocument/2006/relationships/image" Target="../media/image1897.png"/><Relationship Id="rId435" Type="http://schemas.openxmlformats.org/officeDocument/2006/relationships/customXml" Target="../ink/ink1914.xml"/><Relationship Id="rId434" Type="http://schemas.openxmlformats.org/officeDocument/2006/relationships/image" Target="../media/image1896.png"/><Relationship Id="rId433" Type="http://schemas.openxmlformats.org/officeDocument/2006/relationships/customXml" Target="../ink/ink1913.xml"/><Relationship Id="rId432" Type="http://schemas.openxmlformats.org/officeDocument/2006/relationships/image" Target="../media/image1895.png"/><Relationship Id="rId431" Type="http://schemas.openxmlformats.org/officeDocument/2006/relationships/customXml" Target="../ink/ink1912.xml"/><Relationship Id="rId430" Type="http://schemas.openxmlformats.org/officeDocument/2006/relationships/image" Target="../media/image1894.png"/><Relationship Id="rId43" Type="http://schemas.openxmlformats.org/officeDocument/2006/relationships/image" Target="../media/image1701.png"/><Relationship Id="rId429" Type="http://schemas.openxmlformats.org/officeDocument/2006/relationships/customXml" Target="../ink/ink1911.xml"/><Relationship Id="rId428" Type="http://schemas.openxmlformats.org/officeDocument/2006/relationships/image" Target="../media/image1893.png"/><Relationship Id="rId427" Type="http://schemas.openxmlformats.org/officeDocument/2006/relationships/customXml" Target="../ink/ink1910.xml"/><Relationship Id="rId426" Type="http://schemas.openxmlformats.org/officeDocument/2006/relationships/image" Target="../media/image1892.png"/><Relationship Id="rId425" Type="http://schemas.openxmlformats.org/officeDocument/2006/relationships/customXml" Target="../ink/ink1909.xml"/><Relationship Id="rId424" Type="http://schemas.openxmlformats.org/officeDocument/2006/relationships/image" Target="../media/image1891.png"/><Relationship Id="rId423" Type="http://schemas.openxmlformats.org/officeDocument/2006/relationships/customXml" Target="../ink/ink1908.xml"/><Relationship Id="rId422" Type="http://schemas.openxmlformats.org/officeDocument/2006/relationships/image" Target="../media/image1890.png"/><Relationship Id="rId421" Type="http://schemas.openxmlformats.org/officeDocument/2006/relationships/customXml" Target="../ink/ink1907.xml"/><Relationship Id="rId420" Type="http://schemas.openxmlformats.org/officeDocument/2006/relationships/image" Target="../media/image1889.png"/><Relationship Id="rId42" Type="http://schemas.openxmlformats.org/officeDocument/2006/relationships/customXml" Target="../ink/ink1717.xml"/><Relationship Id="rId419" Type="http://schemas.openxmlformats.org/officeDocument/2006/relationships/customXml" Target="../ink/ink1906.xml"/><Relationship Id="rId418" Type="http://schemas.openxmlformats.org/officeDocument/2006/relationships/image" Target="../media/image1888.png"/><Relationship Id="rId417" Type="http://schemas.openxmlformats.org/officeDocument/2006/relationships/customXml" Target="../ink/ink1905.xml"/><Relationship Id="rId416" Type="http://schemas.openxmlformats.org/officeDocument/2006/relationships/image" Target="../media/image1887.png"/><Relationship Id="rId415" Type="http://schemas.openxmlformats.org/officeDocument/2006/relationships/customXml" Target="../ink/ink1904.xml"/><Relationship Id="rId414" Type="http://schemas.openxmlformats.org/officeDocument/2006/relationships/image" Target="../media/image1886.png"/><Relationship Id="rId413" Type="http://schemas.openxmlformats.org/officeDocument/2006/relationships/customXml" Target="../ink/ink1903.xml"/><Relationship Id="rId412" Type="http://schemas.openxmlformats.org/officeDocument/2006/relationships/image" Target="../media/image1885.png"/><Relationship Id="rId411" Type="http://schemas.openxmlformats.org/officeDocument/2006/relationships/customXml" Target="../ink/ink1902.xml"/><Relationship Id="rId410" Type="http://schemas.openxmlformats.org/officeDocument/2006/relationships/image" Target="../media/image1884.png"/><Relationship Id="rId41" Type="http://schemas.openxmlformats.org/officeDocument/2006/relationships/image" Target="../media/image1700.png"/><Relationship Id="rId409" Type="http://schemas.openxmlformats.org/officeDocument/2006/relationships/customXml" Target="../ink/ink1901.xml"/><Relationship Id="rId408" Type="http://schemas.openxmlformats.org/officeDocument/2006/relationships/image" Target="../media/image1883.png"/><Relationship Id="rId407" Type="http://schemas.openxmlformats.org/officeDocument/2006/relationships/customXml" Target="../ink/ink1900.xml"/><Relationship Id="rId406" Type="http://schemas.openxmlformats.org/officeDocument/2006/relationships/image" Target="../media/image1882.png"/><Relationship Id="rId405" Type="http://schemas.openxmlformats.org/officeDocument/2006/relationships/customXml" Target="../ink/ink1899.xml"/><Relationship Id="rId404" Type="http://schemas.openxmlformats.org/officeDocument/2006/relationships/image" Target="../media/image1881.png"/><Relationship Id="rId403" Type="http://schemas.openxmlformats.org/officeDocument/2006/relationships/customXml" Target="../ink/ink1898.xml"/><Relationship Id="rId402" Type="http://schemas.openxmlformats.org/officeDocument/2006/relationships/image" Target="../media/image1880.png"/><Relationship Id="rId401" Type="http://schemas.openxmlformats.org/officeDocument/2006/relationships/customXml" Target="../ink/ink1897.xml"/><Relationship Id="rId400" Type="http://schemas.openxmlformats.org/officeDocument/2006/relationships/image" Target="../media/image1879.png"/><Relationship Id="rId40" Type="http://schemas.openxmlformats.org/officeDocument/2006/relationships/customXml" Target="../ink/ink1716.xml"/><Relationship Id="rId4" Type="http://schemas.openxmlformats.org/officeDocument/2006/relationships/customXml" Target="../ink/ink1698.xml"/><Relationship Id="rId399" Type="http://schemas.openxmlformats.org/officeDocument/2006/relationships/customXml" Target="../ink/ink1896.xml"/><Relationship Id="rId398" Type="http://schemas.openxmlformats.org/officeDocument/2006/relationships/image" Target="../media/image1878.png"/><Relationship Id="rId397" Type="http://schemas.openxmlformats.org/officeDocument/2006/relationships/customXml" Target="../ink/ink1895.xml"/><Relationship Id="rId396" Type="http://schemas.openxmlformats.org/officeDocument/2006/relationships/image" Target="../media/image1877.png"/><Relationship Id="rId395" Type="http://schemas.openxmlformats.org/officeDocument/2006/relationships/customXml" Target="../ink/ink1894.xml"/><Relationship Id="rId394" Type="http://schemas.openxmlformats.org/officeDocument/2006/relationships/image" Target="../media/image1876.png"/><Relationship Id="rId393" Type="http://schemas.openxmlformats.org/officeDocument/2006/relationships/customXml" Target="../ink/ink1893.xml"/><Relationship Id="rId392" Type="http://schemas.openxmlformats.org/officeDocument/2006/relationships/image" Target="../media/image1875.png"/><Relationship Id="rId391" Type="http://schemas.openxmlformats.org/officeDocument/2006/relationships/customXml" Target="../ink/ink1892.xml"/><Relationship Id="rId390" Type="http://schemas.openxmlformats.org/officeDocument/2006/relationships/image" Target="../media/image1874.png"/><Relationship Id="rId39" Type="http://schemas.openxmlformats.org/officeDocument/2006/relationships/image" Target="../media/image1699.png"/><Relationship Id="rId389" Type="http://schemas.openxmlformats.org/officeDocument/2006/relationships/customXml" Target="../ink/ink1891.xml"/><Relationship Id="rId388" Type="http://schemas.openxmlformats.org/officeDocument/2006/relationships/image" Target="../media/image1873.png"/><Relationship Id="rId387" Type="http://schemas.openxmlformats.org/officeDocument/2006/relationships/customXml" Target="../ink/ink1890.xml"/><Relationship Id="rId386" Type="http://schemas.openxmlformats.org/officeDocument/2006/relationships/image" Target="../media/image1872.png"/><Relationship Id="rId385" Type="http://schemas.openxmlformats.org/officeDocument/2006/relationships/customXml" Target="../ink/ink1889.xml"/><Relationship Id="rId384" Type="http://schemas.openxmlformats.org/officeDocument/2006/relationships/image" Target="../media/image1871.png"/><Relationship Id="rId383" Type="http://schemas.openxmlformats.org/officeDocument/2006/relationships/customXml" Target="../ink/ink1888.xml"/><Relationship Id="rId382" Type="http://schemas.openxmlformats.org/officeDocument/2006/relationships/image" Target="../media/image1870.png"/><Relationship Id="rId381" Type="http://schemas.openxmlformats.org/officeDocument/2006/relationships/customXml" Target="../ink/ink1887.xml"/><Relationship Id="rId380" Type="http://schemas.openxmlformats.org/officeDocument/2006/relationships/image" Target="../media/image1869.png"/><Relationship Id="rId38" Type="http://schemas.openxmlformats.org/officeDocument/2006/relationships/customXml" Target="../ink/ink1715.xml"/><Relationship Id="rId379" Type="http://schemas.openxmlformats.org/officeDocument/2006/relationships/customXml" Target="../ink/ink1886.xml"/><Relationship Id="rId378" Type="http://schemas.openxmlformats.org/officeDocument/2006/relationships/image" Target="../media/image1868.png"/><Relationship Id="rId377" Type="http://schemas.openxmlformats.org/officeDocument/2006/relationships/customXml" Target="../ink/ink1885.xml"/><Relationship Id="rId376" Type="http://schemas.openxmlformats.org/officeDocument/2006/relationships/image" Target="../media/image1867.png"/><Relationship Id="rId375" Type="http://schemas.openxmlformats.org/officeDocument/2006/relationships/customXml" Target="../ink/ink1884.xml"/><Relationship Id="rId374" Type="http://schemas.openxmlformats.org/officeDocument/2006/relationships/image" Target="../media/image1866.png"/><Relationship Id="rId373" Type="http://schemas.openxmlformats.org/officeDocument/2006/relationships/customXml" Target="../ink/ink1883.xml"/><Relationship Id="rId372" Type="http://schemas.openxmlformats.org/officeDocument/2006/relationships/image" Target="../media/image1865.png"/><Relationship Id="rId371" Type="http://schemas.openxmlformats.org/officeDocument/2006/relationships/customXml" Target="../ink/ink1882.xml"/><Relationship Id="rId370" Type="http://schemas.openxmlformats.org/officeDocument/2006/relationships/image" Target="../media/image1864.png"/><Relationship Id="rId37" Type="http://schemas.openxmlformats.org/officeDocument/2006/relationships/image" Target="../media/image1698.png"/><Relationship Id="rId369" Type="http://schemas.openxmlformats.org/officeDocument/2006/relationships/customXml" Target="../ink/ink1881.xml"/><Relationship Id="rId368" Type="http://schemas.openxmlformats.org/officeDocument/2006/relationships/image" Target="../media/image1863.png"/><Relationship Id="rId367" Type="http://schemas.openxmlformats.org/officeDocument/2006/relationships/customXml" Target="../ink/ink1880.xml"/><Relationship Id="rId366" Type="http://schemas.openxmlformats.org/officeDocument/2006/relationships/image" Target="../media/image1862.png"/><Relationship Id="rId365" Type="http://schemas.openxmlformats.org/officeDocument/2006/relationships/customXml" Target="../ink/ink1879.xml"/><Relationship Id="rId364" Type="http://schemas.openxmlformats.org/officeDocument/2006/relationships/image" Target="../media/image1861.png"/><Relationship Id="rId363" Type="http://schemas.openxmlformats.org/officeDocument/2006/relationships/customXml" Target="../ink/ink1878.xml"/><Relationship Id="rId362" Type="http://schemas.openxmlformats.org/officeDocument/2006/relationships/image" Target="../media/image1860.png"/><Relationship Id="rId361" Type="http://schemas.openxmlformats.org/officeDocument/2006/relationships/customXml" Target="../ink/ink1877.xml"/><Relationship Id="rId360" Type="http://schemas.openxmlformats.org/officeDocument/2006/relationships/image" Target="../media/image1859.png"/><Relationship Id="rId36" Type="http://schemas.openxmlformats.org/officeDocument/2006/relationships/customXml" Target="../ink/ink1714.xml"/><Relationship Id="rId359" Type="http://schemas.openxmlformats.org/officeDocument/2006/relationships/customXml" Target="../ink/ink1876.xml"/><Relationship Id="rId358" Type="http://schemas.openxmlformats.org/officeDocument/2006/relationships/image" Target="../media/image1858.png"/><Relationship Id="rId357" Type="http://schemas.openxmlformats.org/officeDocument/2006/relationships/customXml" Target="../ink/ink1875.xml"/><Relationship Id="rId356" Type="http://schemas.openxmlformats.org/officeDocument/2006/relationships/image" Target="../media/image1857.png"/><Relationship Id="rId355" Type="http://schemas.openxmlformats.org/officeDocument/2006/relationships/customXml" Target="../ink/ink1874.xml"/><Relationship Id="rId354" Type="http://schemas.openxmlformats.org/officeDocument/2006/relationships/image" Target="../media/image1856.png"/><Relationship Id="rId353" Type="http://schemas.openxmlformats.org/officeDocument/2006/relationships/customXml" Target="../ink/ink1873.xml"/><Relationship Id="rId352" Type="http://schemas.openxmlformats.org/officeDocument/2006/relationships/image" Target="../media/image1855.png"/><Relationship Id="rId351" Type="http://schemas.openxmlformats.org/officeDocument/2006/relationships/customXml" Target="../ink/ink1872.xml"/><Relationship Id="rId350" Type="http://schemas.openxmlformats.org/officeDocument/2006/relationships/image" Target="../media/image1854.png"/><Relationship Id="rId35" Type="http://schemas.openxmlformats.org/officeDocument/2006/relationships/image" Target="../media/image1697.png"/><Relationship Id="rId349" Type="http://schemas.openxmlformats.org/officeDocument/2006/relationships/customXml" Target="../ink/ink1871.xml"/><Relationship Id="rId348" Type="http://schemas.openxmlformats.org/officeDocument/2006/relationships/image" Target="../media/image1853.png"/><Relationship Id="rId347" Type="http://schemas.openxmlformats.org/officeDocument/2006/relationships/customXml" Target="../ink/ink1870.xml"/><Relationship Id="rId346" Type="http://schemas.openxmlformats.org/officeDocument/2006/relationships/image" Target="../media/image1852.png"/><Relationship Id="rId345" Type="http://schemas.openxmlformats.org/officeDocument/2006/relationships/customXml" Target="../ink/ink1869.xml"/><Relationship Id="rId344" Type="http://schemas.openxmlformats.org/officeDocument/2006/relationships/image" Target="../media/image1851.png"/><Relationship Id="rId343" Type="http://schemas.openxmlformats.org/officeDocument/2006/relationships/customXml" Target="../ink/ink1868.xml"/><Relationship Id="rId342" Type="http://schemas.openxmlformats.org/officeDocument/2006/relationships/image" Target="../media/image1850.png"/><Relationship Id="rId341" Type="http://schemas.openxmlformats.org/officeDocument/2006/relationships/customXml" Target="../ink/ink1867.xml"/><Relationship Id="rId340" Type="http://schemas.openxmlformats.org/officeDocument/2006/relationships/image" Target="../media/image1849.png"/><Relationship Id="rId34" Type="http://schemas.openxmlformats.org/officeDocument/2006/relationships/customXml" Target="../ink/ink1713.xml"/><Relationship Id="rId339" Type="http://schemas.openxmlformats.org/officeDocument/2006/relationships/customXml" Target="../ink/ink1866.xml"/><Relationship Id="rId338" Type="http://schemas.openxmlformats.org/officeDocument/2006/relationships/image" Target="../media/image1848.png"/><Relationship Id="rId337" Type="http://schemas.openxmlformats.org/officeDocument/2006/relationships/customXml" Target="../ink/ink1865.xml"/><Relationship Id="rId336" Type="http://schemas.openxmlformats.org/officeDocument/2006/relationships/image" Target="../media/image1847.png"/><Relationship Id="rId335" Type="http://schemas.openxmlformats.org/officeDocument/2006/relationships/customXml" Target="../ink/ink1864.xml"/><Relationship Id="rId334" Type="http://schemas.openxmlformats.org/officeDocument/2006/relationships/image" Target="../media/image1846.png"/><Relationship Id="rId333" Type="http://schemas.openxmlformats.org/officeDocument/2006/relationships/customXml" Target="../ink/ink1863.xml"/><Relationship Id="rId332" Type="http://schemas.openxmlformats.org/officeDocument/2006/relationships/image" Target="../media/image1845.png"/><Relationship Id="rId331" Type="http://schemas.openxmlformats.org/officeDocument/2006/relationships/customXml" Target="../ink/ink1862.xml"/><Relationship Id="rId330" Type="http://schemas.openxmlformats.org/officeDocument/2006/relationships/image" Target="../media/image1844.png"/><Relationship Id="rId33" Type="http://schemas.openxmlformats.org/officeDocument/2006/relationships/image" Target="../media/image1696.png"/><Relationship Id="rId329" Type="http://schemas.openxmlformats.org/officeDocument/2006/relationships/customXml" Target="../ink/ink1861.xml"/><Relationship Id="rId328" Type="http://schemas.openxmlformats.org/officeDocument/2006/relationships/image" Target="../media/image1843.png"/><Relationship Id="rId327" Type="http://schemas.openxmlformats.org/officeDocument/2006/relationships/customXml" Target="../ink/ink1860.xml"/><Relationship Id="rId326" Type="http://schemas.openxmlformats.org/officeDocument/2006/relationships/image" Target="../media/image1842.png"/><Relationship Id="rId325" Type="http://schemas.openxmlformats.org/officeDocument/2006/relationships/customXml" Target="../ink/ink1859.xml"/><Relationship Id="rId324" Type="http://schemas.openxmlformats.org/officeDocument/2006/relationships/image" Target="../media/image1841.png"/><Relationship Id="rId323" Type="http://schemas.openxmlformats.org/officeDocument/2006/relationships/customXml" Target="../ink/ink1858.xml"/><Relationship Id="rId322" Type="http://schemas.openxmlformats.org/officeDocument/2006/relationships/image" Target="../media/image1840.png"/><Relationship Id="rId321" Type="http://schemas.openxmlformats.org/officeDocument/2006/relationships/customXml" Target="../ink/ink1857.xml"/><Relationship Id="rId320" Type="http://schemas.openxmlformats.org/officeDocument/2006/relationships/image" Target="../media/image1839.png"/><Relationship Id="rId32" Type="http://schemas.openxmlformats.org/officeDocument/2006/relationships/customXml" Target="../ink/ink1712.xml"/><Relationship Id="rId319" Type="http://schemas.openxmlformats.org/officeDocument/2006/relationships/customXml" Target="../ink/ink1856.xml"/><Relationship Id="rId318" Type="http://schemas.openxmlformats.org/officeDocument/2006/relationships/image" Target="../media/image1838.png"/><Relationship Id="rId317" Type="http://schemas.openxmlformats.org/officeDocument/2006/relationships/customXml" Target="../ink/ink1855.xml"/><Relationship Id="rId316" Type="http://schemas.openxmlformats.org/officeDocument/2006/relationships/image" Target="../media/image1837.png"/><Relationship Id="rId315" Type="http://schemas.openxmlformats.org/officeDocument/2006/relationships/customXml" Target="../ink/ink1854.xml"/><Relationship Id="rId314" Type="http://schemas.openxmlformats.org/officeDocument/2006/relationships/image" Target="../media/image1836.png"/><Relationship Id="rId313" Type="http://schemas.openxmlformats.org/officeDocument/2006/relationships/customXml" Target="../ink/ink1853.xml"/><Relationship Id="rId312" Type="http://schemas.openxmlformats.org/officeDocument/2006/relationships/image" Target="../media/image1835.png"/><Relationship Id="rId311" Type="http://schemas.openxmlformats.org/officeDocument/2006/relationships/customXml" Target="../ink/ink1852.xml"/><Relationship Id="rId310" Type="http://schemas.openxmlformats.org/officeDocument/2006/relationships/image" Target="../media/image1834.png"/><Relationship Id="rId31" Type="http://schemas.openxmlformats.org/officeDocument/2006/relationships/image" Target="../media/image1695.png"/><Relationship Id="rId309" Type="http://schemas.openxmlformats.org/officeDocument/2006/relationships/customXml" Target="../ink/ink1851.xml"/><Relationship Id="rId308" Type="http://schemas.openxmlformats.org/officeDocument/2006/relationships/image" Target="../media/image1833.png"/><Relationship Id="rId307" Type="http://schemas.openxmlformats.org/officeDocument/2006/relationships/customXml" Target="../ink/ink1850.xml"/><Relationship Id="rId306" Type="http://schemas.openxmlformats.org/officeDocument/2006/relationships/image" Target="../media/image1832.png"/><Relationship Id="rId305" Type="http://schemas.openxmlformats.org/officeDocument/2006/relationships/customXml" Target="../ink/ink1849.xml"/><Relationship Id="rId304" Type="http://schemas.openxmlformats.org/officeDocument/2006/relationships/image" Target="../media/image1831.png"/><Relationship Id="rId303" Type="http://schemas.openxmlformats.org/officeDocument/2006/relationships/customXml" Target="../ink/ink1848.xml"/><Relationship Id="rId302" Type="http://schemas.openxmlformats.org/officeDocument/2006/relationships/image" Target="../media/image1830.png"/><Relationship Id="rId301" Type="http://schemas.openxmlformats.org/officeDocument/2006/relationships/customXml" Target="../ink/ink1847.xml"/><Relationship Id="rId300" Type="http://schemas.openxmlformats.org/officeDocument/2006/relationships/image" Target="../media/image1829.png"/><Relationship Id="rId30" Type="http://schemas.openxmlformats.org/officeDocument/2006/relationships/customXml" Target="../ink/ink1711.xml"/><Relationship Id="rId3" Type="http://schemas.openxmlformats.org/officeDocument/2006/relationships/image" Target="../media/image1681.png"/><Relationship Id="rId299" Type="http://schemas.openxmlformats.org/officeDocument/2006/relationships/customXml" Target="../ink/ink1846.xml"/><Relationship Id="rId298" Type="http://schemas.openxmlformats.org/officeDocument/2006/relationships/customXml" Target="../ink/ink1845.xml"/><Relationship Id="rId297" Type="http://schemas.openxmlformats.org/officeDocument/2006/relationships/image" Target="../media/image1828.png"/><Relationship Id="rId296" Type="http://schemas.openxmlformats.org/officeDocument/2006/relationships/customXml" Target="../ink/ink1844.xml"/><Relationship Id="rId295" Type="http://schemas.openxmlformats.org/officeDocument/2006/relationships/image" Target="../media/image1827.png"/><Relationship Id="rId294" Type="http://schemas.openxmlformats.org/officeDocument/2006/relationships/customXml" Target="../ink/ink1843.xml"/><Relationship Id="rId293" Type="http://schemas.openxmlformats.org/officeDocument/2006/relationships/image" Target="../media/image1826.png"/><Relationship Id="rId292" Type="http://schemas.openxmlformats.org/officeDocument/2006/relationships/customXml" Target="../ink/ink1842.xml"/><Relationship Id="rId291" Type="http://schemas.openxmlformats.org/officeDocument/2006/relationships/image" Target="../media/image1825.png"/><Relationship Id="rId290" Type="http://schemas.openxmlformats.org/officeDocument/2006/relationships/customXml" Target="../ink/ink1841.xml"/><Relationship Id="rId29" Type="http://schemas.openxmlformats.org/officeDocument/2006/relationships/image" Target="../media/image1694.png"/><Relationship Id="rId289" Type="http://schemas.openxmlformats.org/officeDocument/2006/relationships/image" Target="../media/image1824.png"/><Relationship Id="rId288" Type="http://schemas.openxmlformats.org/officeDocument/2006/relationships/customXml" Target="../ink/ink1840.xml"/><Relationship Id="rId287" Type="http://schemas.openxmlformats.org/officeDocument/2006/relationships/image" Target="../media/image1823.png"/><Relationship Id="rId286" Type="http://schemas.openxmlformats.org/officeDocument/2006/relationships/customXml" Target="../ink/ink1839.xml"/><Relationship Id="rId285" Type="http://schemas.openxmlformats.org/officeDocument/2006/relationships/image" Target="../media/image1822.png"/><Relationship Id="rId284" Type="http://schemas.openxmlformats.org/officeDocument/2006/relationships/customXml" Target="../ink/ink1838.xml"/><Relationship Id="rId283" Type="http://schemas.openxmlformats.org/officeDocument/2006/relationships/image" Target="../media/image1821.png"/><Relationship Id="rId282" Type="http://schemas.openxmlformats.org/officeDocument/2006/relationships/customXml" Target="../ink/ink1837.xml"/><Relationship Id="rId281" Type="http://schemas.openxmlformats.org/officeDocument/2006/relationships/image" Target="../media/image1820.png"/><Relationship Id="rId280" Type="http://schemas.openxmlformats.org/officeDocument/2006/relationships/customXml" Target="../ink/ink1836.xml"/><Relationship Id="rId28" Type="http://schemas.openxmlformats.org/officeDocument/2006/relationships/customXml" Target="../ink/ink1710.xml"/><Relationship Id="rId279" Type="http://schemas.openxmlformats.org/officeDocument/2006/relationships/image" Target="../media/image1819.png"/><Relationship Id="rId278" Type="http://schemas.openxmlformats.org/officeDocument/2006/relationships/customXml" Target="../ink/ink1835.xml"/><Relationship Id="rId277" Type="http://schemas.openxmlformats.org/officeDocument/2006/relationships/image" Target="../media/image1818.png"/><Relationship Id="rId276" Type="http://schemas.openxmlformats.org/officeDocument/2006/relationships/customXml" Target="../ink/ink1834.xml"/><Relationship Id="rId275" Type="http://schemas.openxmlformats.org/officeDocument/2006/relationships/image" Target="../media/image1817.png"/><Relationship Id="rId274" Type="http://schemas.openxmlformats.org/officeDocument/2006/relationships/customXml" Target="../ink/ink1833.xml"/><Relationship Id="rId273" Type="http://schemas.openxmlformats.org/officeDocument/2006/relationships/image" Target="../media/image1816.png"/><Relationship Id="rId272" Type="http://schemas.openxmlformats.org/officeDocument/2006/relationships/customXml" Target="../ink/ink1832.xml"/><Relationship Id="rId271" Type="http://schemas.openxmlformats.org/officeDocument/2006/relationships/image" Target="../media/image1815.png"/><Relationship Id="rId270" Type="http://schemas.openxmlformats.org/officeDocument/2006/relationships/customXml" Target="../ink/ink1831.xml"/><Relationship Id="rId27" Type="http://schemas.openxmlformats.org/officeDocument/2006/relationships/image" Target="../media/image1693.png"/><Relationship Id="rId269" Type="http://schemas.openxmlformats.org/officeDocument/2006/relationships/image" Target="../media/image1814.png"/><Relationship Id="rId268" Type="http://schemas.openxmlformats.org/officeDocument/2006/relationships/customXml" Target="../ink/ink1830.xml"/><Relationship Id="rId267" Type="http://schemas.openxmlformats.org/officeDocument/2006/relationships/image" Target="../media/image1813.png"/><Relationship Id="rId266" Type="http://schemas.openxmlformats.org/officeDocument/2006/relationships/customXml" Target="../ink/ink1829.xml"/><Relationship Id="rId265" Type="http://schemas.openxmlformats.org/officeDocument/2006/relationships/image" Target="../media/image1812.png"/><Relationship Id="rId264" Type="http://schemas.openxmlformats.org/officeDocument/2006/relationships/customXml" Target="../ink/ink1828.xml"/><Relationship Id="rId263" Type="http://schemas.openxmlformats.org/officeDocument/2006/relationships/image" Target="../media/image1811.png"/><Relationship Id="rId262" Type="http://schemas.openxmlformats.org/officeDocument/2006/relationships/customXml" Target="../ink/ink1827.xml"/><Relationship Id="rId261" Type="http://schemas.openxmlformats.org/officeDocument/2006/relationships/image" Target="../media/image1810.png"/><Relationship Id="rId260" Type="http://schemas.openxmlformats.org/officeDocument/2006/relationships/customXml" Target="../ink/ink1826.xml"/><Relationship Id="rId26" Type="http://schemas.openxmlformats.org/officeDocument/2006/relationships/customXml" Target="../ink/ink1709.xml"/><Relationship Id="rId259" Type="http://schemas.openxmlformats.org/officeDocument/2006/relationships/image" Target="../media/image1809.png"/><Relationship Id="rId258" Type="http://schemas.openxmlformats.org/officeDocument/2006/relationships/customXml" Target="../ink/ink1825.xml"/><Relationship Id="rId257" Type="http://schemas.openxmlformats.org/officeDocument/2006/relationships/image" Target="../media/image1808.png"/><Relationship Id="rId256" Type="http://schemas.openxmlformats.org/officeDocument/2006/relationships/customXml" Target="../ink/ink1824.xml"/><Relationship Id="rId255" Type="http://schemas.openxmlformats.org/officeDocument/2006/relationships/image" Target="../media/image1807.png"/><Relationship Id="rId254" Type="http://schemas.openxmlformats.org/officeDocument/2006/relationships/customXml" Target="../ink/ink1823.xml"/><Relationship Id="rId253" Type="http://schemas.openxmlformats.org/officeDocument/2006/relationships/image" Target="../media/image1806.png"/><Relationship Id="rId252" Type="http://schemas.openxmlformats.org/officeDocument/2006/relationships/customXml" Target="../ink/ink1822.xml"/><Relationship Id="rId251" Type="http://schemas.openxmlformats.org/officeDocument/2006/relationships/image" Target="../media/image1805.png"/><Relationship Id="rId250" Type="http://schemas.openxmlformats.org/officeDocument/2006/relationships/customXml" Target="../ink/ink1821.xml"/><Relationship Id="rId25" Type="http://schemas.openxmlformats.org/officeDocument/2006/relationships/image" Target="../media/image1692.png"/><Relationship Id="rId249" Type="http://schemas.openxmlformats.org/officeDocument/2006/relationships/image" Target="../media/image1804.png"/><Relationship Id="rId248" Type="http://schemas.openxmlformats.org/officeDocument/2006/relationships/customXml" Target="../ink/ink1820.xml"/><Relationship Id="rId247" Type="http://schemas.openxmlformats.org/officeDocument/2006/relationships/image" Target="../media/image1803.png"/><Relationship Id="rId246" Type="http://schemas.openxmlformats.org/officeDocument/2006/relationships/customXml" Target="../ink/ink1819.xml"/><Relationship Id="rId245" Type="http://schemas.openxmlformats.org/officeDocument/2006/relationships/image" Target="../media/image1802.png"/><Relationship Id="rId244" Type="http://schemas.openxmlformats.org/officeDocument/2006/relationships/customXml" Target="../ink/ink1818.xml"/><Relationship Id="rId243" Type="http://schemas.openxmlformats.org/officeDocument/2006/relationships/image" Target="../media/image1801.png"/><Relationship Id="rId242" Type="http://schemas.openxmlformats.org/officeDocument/2006/relationships/customXml" Target="../ink/ink1817.xml"/><Relationship Id="rId241" Type="http://schemas.openxmlformats.org/officeDocument/2006/relationships/image" Target="../media/image1800.png"/><Relationship Id="rId240" Type="http://schemas.openxmlformats.org/officeDocument/2006/relationships/customXml" Target="../ink/ink1816.xml"/><Relationship Id="rId24" Type="http://schemas.openxmlformats.org/officeDocument/2006/relationships/customXml" Target="../ink/ink1708.xml"/><Relationship Id="rId239" Type="http://schemas.openxmlformats.org/officeDocument/2006/relationships/image" Target="../media/image1799.png"/><Relationship Id="rId238" Type="http://schemas.openxmlformats.org/officeDocument/2006/relationships/customXml" Target="../ink/ink1815.xml"/><Relationship Id="rId237" Type="http://schemas.openxmlformats.org/officeDocument/2006/relationships/image" Target="../media/image1798.png"/><Relationship Id="rId236" Type="http://schemas.openxmlformats.org/officeDocument/2006/relationships/customXml" Target="../ink/ink1814.xml"/><Relationship Id="rId235" Type="http://schemas.openxmlformats.org/officeDocument/2006/relationships/image" Target="../media/image1797.png"/><Relationship Id="rId234" Type="http://schemas.openxmlformats.org/officeDocument/2006/relationships/customXml" Target="../ink/ink1813.xml"/><Relationship Id="rId233" Type="http://schemas.openxmlformats.org/officeDocument/2006/relationships/image" Target="../media/image1796.png"/><Relationship Id="rId232" Type="http://schemas.openxmlformats.org/officeDocument/2006/relationships/customXml" Target="../ink/ink1812.xml"/><Relationship Id="rId231" Type="http://schemas.openxmlformats.org/officeDocument/2006/relationships/image" Target="../media/image1795.png"/><Relationship Id="rId230" Type="http://schemas.openxmlformats.org/officeDocument/2006/relationships/customXml" Target="../ink/ink1811.xml"/><Relationship Id="rId23" Type="http://schemas.openxmlformats.org/officeDocument/2006/relationships/image" Target="../media/image1691.png"/><Relationship Id="rId229" Type="http://schemas.openxmlformats.org/officeDocument/2006/relationships/image" Target="../media/image1794.png"/><Relationship Id="rId228" Type="http://schemas.openxmlformats.org/officeDocument/2006/relationships/customXml" Target="../ink/ink1810.xml"/><Relationship Id="rId227" Type="http://schemas.openxmlformats.org/officeDocument/2006/relationships/image" Target="../media/image1793.png"/><Relationship Id="rId226" Type="http://schemas.openxmlformats.org/officeDocument/2006/relationships/customXml" Target="../ink/ink1809.xml"/><Relationship Id="rId225" Type="http://schemas.openxmlformats.org/officeDocument/2006/relationships/image" Target="../media/image1792.png"/><Relationship Id="rId224" Type="http://schemas.openxmlformats.org/officeDocument/2006/relationships/customXml" Target="../ink/ink1808.xml"/><Relationship Id="rId223" Type="http://schemas.openxmlformats.org/officeDocument/2006/relationships/image" Target="../media/image1791.png"/><Relationship Id="rId222" Type="http://schemas.openxmlformats.org/officeDocument/2006/relationships/customXml" Target="../ink/ink1807.xml"/><Relationship Id="rId221" Type="http://schemas.openxmlformats.org/officeDocument/2006/relationships/image" Target="../media/image1790.png"/><Relationship Id="rId220" Type="http://schemas.openxmlformats.org/officeDocument/2006/relationships/customXml" Target="../ink/ink1806.xml"/><Relationship Id="rId22" Type="http://schemas.openxmlformats.org/officeDocument/2006/relationships/customXml" Target="../ink/ink1707.xml"/><Relationship Id="rId219" Type="http://schemas.openxmlformats.org/officeDocument/2006/relationships/image" Target="../media/image1789.png"/><Relationship Id="rId218" Type="http://schemas.openxmlformats.org/officeDocument/2006/relationships/customXml" Target="../ink/ink1805.xml"/><Relationship Id="rId217" Type="http://schemas.openxmlformats.org/officeDocument/2006/relationships/image" Target="../media/image1788.png"/><Relationship Id="rId216" Type="http://schemas.openxmlformats.org/officeDocument/2006/relationships/customXml" Target="../ink/ink1804.xml"/><Relationship Id="rId215" Type="http://schemas.openxmlformats.org/officeDocument/2006/relationships/image" Target="../media/image1787.png"/><Relationship Id="rId214" Type="http://schemas.openxmlformats.org/officeDocument/2006/relationships/customXml" Target="../ink/ink1803.xml"/><Relationship Id="rId213" Type="http://schemas.openxmlformats.org/officeDocument/2006/relationships/image" Target="../media/image1786.png"/><Relationship Id="rId212" Type="http://schemas.openxmlformats.org/officeDocument/2006/relationships/customXml" Target="../ink/ink1802.xml"/><Relationship Id="rId211" Type="http://schemas.openxmlformats.org/officeDocument/2006/relationships/image" Target="../media/image1785.png"/><Relationship Id="rId210" Type="http://schemas.openxmlformats.org/officeDocument/2006/relationships/customXml" Target="../ink/ink1801.xml"/><Relationship Id="rId21" Type="http://schemas.openxmlformats.org/officeDocument/2006/relationships/image" Target="../media/image1690.png"/><Relationship Id="rId209" Type="http://schemas.openxmlformats.org/officeDocument/2006/relationships/image" Target="../media/image1784.png"/><Relationship Id="rId208" Type="http://schemas.openxmlformats.org/officeDocument/2006/relationships/customXml" Target="../ink/ink1800.xml"/><Relationship Id="rId207" Type="http://schemas.openxmlformats.org/officeDocument/2006/relationships/image" Target="../media/image1783.png"/><Relationship Id="rId206" Type="http://schemas.openxmlformats.org/officeDocument/2006/relationships/customXml" Target="../ink/ink1799.xml"/><Relationship Id="rId205" Type="http://schemas.openxmlformats.org/officeDocument/2006/relationships/image" Target="../media/image1782.png"/><Relationship Id="rId204" Type="http://schemas.openxmlformats.org/officeDocument/2006/relationships/customXml" Target="../ink/ink1798.xml"/><Relationship Id="rId203" Type="http://schemas.openxmlformats.org/officeDocument/2006/relationships/image" Target="../media/image1781.png"/><Relationship Id="rId202" Type="http://schemas.openxmlformats.org/officeDocument/2006/relationships/customXml" Target="../ink/ink1797.xml"/><Relationship Id="rId201" Type="http://schemas.openxmlformats.org/officeDocument/2006/relationships/image" Target="../media/image1780.png"/><Relationship Id="rId200" Type="http://schemas.openxmlformats.org/officeDocument/2006/relationships/customXml" Target="../ink/ink1796.xml"/><Relationship Id="rId20" Type="http://schemas.openxmlformats.org/officeDocument/2006/relationships/customXml" Target="../ink/ink1706.xml"/><Relationship Id="rId2" Type="http://schemas.openxmlformats.org/officeDocument/2006/relationships/customXml" Target="../ink/ink1697.xml"/><Relationship Id="rId199" Type="http://schemas.openxmlformats.org/officeDocument/2006/relationships/image" Target="../media/image1779.png"/><Relationship Id="rId198" Type="http://schemas.openxmlformats.org/officeDocument/2006/relationships/customXml" Target="../ink/ink1795.xml"/><Relationship Id="rId197" Type="http://schemas.openxmlformats.org/officeDocument/2006/relationships/image" Target="../media/image1778.png"/><Relationship Id="rId196" Type="http://schemas.openxmlformats.org/officeDocument/2006/relationships/customXml" Target="../ink/ink1794.xml"/><Relationship Id="rId195" Type="http://schemas.openxmlformats.org/officeDocument/2006/relationships/image" Target="../media/image1777.png"/><Relationship Id="rId194" Type="http://schemas.openxmlformats.org/officeDocument/2006/relationships/customXml" Target="../ink/ink1793.xml"/><Relationship Id="rId193" Type="http://schemas.openxmlformats.org/officeDocument/2006/relationships/image" Target="../media/image1776.png"/><Relationship Id="rId192" Type="http://schemas.openxmlformats.org/officeDocument/2006/relationships/customXml" Target="../ink/ink1792.xml"/><Relationship Id="rId191" Type="http://schemas.openxmlformats.org/officeDocument/2006/relationships/image" Target="../media/image1775.png"/><Relationship Id="rId190" Type="http://schemas.openxmlformats.org/officeDocument/2006/relationships/customXml" Target="../ink/ink1791.xml"/><Relationship Id="rId19" Type="http://schemas.openxmlformats.org/officeDocument/2006/relationships/image" Target="../media/image1689.png"/><Relationship Id="rId189" Type="http://schemas.openxmlformats.org/officeDocument/2006/relationships/image" Target="../media/image1774.png"/><Relationship Id="rId188" Type="http://schemas.openxmlformats.org/officeDocument/2006/relationships/customXml" Target="../ink/ink1790.xml"/><Relationship Id="rId187" Type="http://schemas.openxmlformats.org/officeDocument/2006/relationships/image" Target="../media/image1773.png"/><Relationship Id="rId186" Type="http://schemas.openxmlformats.org/officeDocument/2006/relationships/customXml" Target="../ink/ink1789.xml"/><Relationship Id="rId185" Type="http://schemas.openxmlformats.org/officeDocument/2006/relationships/image" Target="../media/image1772.png"/><Relationship Id="rId184" Type="http://schemas.openxmlformats.org/officeDocument/2006/relationships/customXml" Target="../ink/ink1788.xml"/><Relationship Id="rId183" Type="http://schemas.openxmlformats.org/officeDocument/2006/relationships/image" Target="../media/image1771.png"/><Relationship Id="rId182" Type="http://schemas.openxmlformats.org/officeDocument/2006/relationships/customXml" Target="../ink/ink1787.xml"/><Relationship Id="rId181" Type="http://schemas.openxmlformats.org/officeDocument/2006/relationships/image" Target="../media/image1770.png"/><Relationship Id="rId180" Type="http://schemas.openxmlformats.org/officeDocument/2006/relationships/customXml" Target="../ink/ink1786.xml"/><Relationship Id="rId18" Type="http://schemas.openxmlformats.org/officeDocument/2006/relationships/customXml" Target="../ink/ink1705.xml"/><Relationship Id="rId179" Type="http://schemas.openxmlformats.org/officeDocument/2006/relationships/image" Target="../media/image1769.png"/><Relationship Id="rId178" Type="http://schemas.openxmlformats.org/officeDocument/2006/relationships/customXml" Target="../ink/ink1785.xml"/><Relationship Id="rId177" Type="http://schemas.openxmlformats.org/officeDocument/2006/relationships/image" Target="../media/image1768.png"/><Relationship Id="rId176" Type="http://schemas.openxmlformats.org/officeDocument/2006/relationships/customXml" Target="../ink/ink1784.xml"/><Relationship Id="rId175" Type="http://schemas.openxmlformats.org/officeDocument/2006/relationships/image" Target="../media/image1767.png"/><Relationship Id="rId174" Type="http://schemas.openxmlformats.org/officeDocument/2006/relationships/customXml" Target="../ink/ink1783.xml"/><Relationship Id="rId173" Type="http://schemas.openxmlformats.org/officeDocument/2006/relationships/image" Target="../media/image1766.png"/><Relationship Id="rId172" Type="http://schemas.openxmlformats.org/officeDocument/2006/relationships/customXml" Target="../ink/ink1782.xml"/><Relationship Id="rId171" Type="http://schemas.openxmlformats.org/officeDocument/2006/relationships/image" Target="../media/image1765.png"/><Relationship Id="rId170" Type="http://schemas.openxmlformats.org/officeDocument/2006/relationships/customXml" Target="../ink/ink1781.xml"/><Relationship Id="rId17" Type="http://schemas.openxmlformats.org/officeDocument/2006/relationships/image" Target="../media/image1688.png"/><Relationship Id="rId169" Type="http://schemas.openxmlformats.org/officeDocument/2006/relationships/image" Target="../media/image1764.png"/><Relationship Id="rId168" Type="http://schemas.openxmlformats.org/officeDocument/2006/relationships/customXml" Target="../ink/ink1780.xml"/><Relationship Id="rId167" Type="http://schemas.openxmlformats.org/officeDocument/2006/relationships/image" Target="../media/image1763.png"/><Relationship Id="rId166" Type="http://schemas.openxmlformats.org/officeDocument/2006/relationships/customXml" Target="../ink/ink1779.xml"/><Relationship Id="rId165" Type="http://schemas.openxmlformats.org/officeDocument/2006/relationships/image" Target="../media/image1762.png"/><Relationship Id="rId164" Type="http://schemas.openxmlformats.org/officeDocument/2006/relationships/customXml" Target="../ink/ink1778.xml"/><Relationship Id="rId163" Type="http://schemas.openxmlformats.org/officeDocument/2006/relationships/image" Target="../media/image1761.png"/><Relationship Id="rId162" Type="http://schemas.openxmlformats.org/officeDocument/2006/relationships/customXml" Target="../ink/ink1777.xml"/><Relationship Id="rId161" Type="http://schemas.openxmlformats.org/officeDocument/2006/relationships/image" Target="../media/image1760.png"/><Relationship Id="rId160" Type="http://schemas.openxmlformats.org/officeDocument/2006/relationships/customXml" Target="../ink/ink1776.xml"/><Relationship Id="rId16" Type="http://schemas.openxmlformats.org/officeDocument/2006/relationships/customXml" Target="../ink/ink1704.xml"/><Relationship Id="rId159" Type="http://schemas.openxmlformats.org/officeDocument/2006/relationships/image" Target="../media/image1759.png"/><Relationship Id="rId158" Type="http://schemas.openxmlformats.org/officeDocument/2006/relationships/customXml" Target="../ink/ink1775.xml"/><Relationship Id="rId157" Type="http://schemas.openxmlformats.org/officeDocument/2006/relationships/image" Target="../media/image1758.png"/><Relationship Id="rId156" Type="http://schemas.openxmlformats.org/officeDocument/2006/relationships/customXml" Target="../ink/ink1774.xml"/><Relationship Id="rId155" Type="http://schemas.openxmlformats.org/officeDocument/2006/relationships/image" Target="../media/image1757.png"/><Relationship Id="rId154" Type="http://schemas.openxmlformats.org/officeDocument/2006/relationships/customXml" Target="../ink/ink1773.xml"/><Relationship Id="rId153" Type="http://schemas.openxmlformats.org/officeDocument/2006/relationships/image" Target="../media/image1756.png"/><Relationship Id="rId152" Type="http://schemas.openxmlformats.org/officeDocument/2006/relationships/customXml" Target="../ink/ink1772.xml"/><Relationship Id="rId151" Type="http://schemas.openxmlformats.org/officeDocument/2006/relationships/image" Target="../media/image1755.png"/><Relationship Id="rId150" Type="http://schemas.openxmlformats.org/officeDocument/2006/relationships/customXml" Target="../ink/ink1771.xml"/><Relationship Id="rId15" Type="http://schemas.openxmlformats.org/officeDocument/2006/relationships/image" Target="../media/image1687.png"/><Relationship Id="rId149" Type="http://schemas.openxmlformats.org/officeDocument/2006/relationships/image" Target="../media/image1754.png"/><Relationship Id="rId148" Type="http://schemas.openxmlformats.org/officeDocument/2006/relationships/customXml" Target="../ink/ink1770.xml"/><Relationship Id="rId147" Type="http://schemas.openxmlformats.org/officeDocument/2006/relationships/image" Target="../media/image1753.png"/><Relationship Id="rId146" Type="http://schemas.openxmlformats.org/officeDocument/2006/relationships/customXml" Target="../ink/ink1769.xml"/><Relationship Id="rId145" Type="http://schemas.openxmlformats.org/officeDocument/2006/relationships/image" Target="../media/image1752.png"/><Relationship Id="rId144" Type="http://schemas.openxmlformats.org/officeDocument/2006/relationships/customXml" Target="../ink/ink1768.xml"/><Relationship Id="rId143" Type="http://schemas.openxmlformats.org/officeDocument/2006/relationships/image" Target="../media/image1751.png"/><Relationship Id="rId142" Type="http://schemas.openxmlformats.org/officeDocument/2006/relationships/customXml" Target="../ink/ink1767.xml"/><Relationship Id="rId141" Type="http://schemas.openxmlformats.org/officeDocument/2006/relationships/image" Target="../media/image1750.png"/><Relationship Id="rId140" Type="http://schemas.openxmlformats.org/officeDocument/2006/relationships/customXml" Target="../ink/ink1766.xml"/><Relationship Id="rId14" Type="http://schemas.openxmlformats.org/officeDocument/2006/relationships/customXml" Target="../ink/ink1703.xml"/><Relationship Id="rId139" Type="http://schemas.openxmlformats.org/officeDocument/2006/relationships/image" Target="../media/image1749.png"/><Relationship Id="rId138" Type="http://schemas.openxmlformats.org/officeDocument/2006/relationships/customXml" Target="../ink/ink1765.xml"/><Relationship Id="rId137" Type="http://schemas.openxmlformats.org/officeDocument/2006/relationships/image" Target="../media/image1748.png"/><Relationship Id="rId136" Type="http://schemas.openxmlformats.org/officeDocument/2006/relationships/customXml" Target="../ink/ink1764.xml"/><Relationship Id="rId135" Type="http://schemas.openxmlformats.org/officeDocument/2006/relationships/image" Target="../media/image1747.png"/><Relationship Id="rId134" Type="http://schemas.openxmlformats.org/officeDocument/2006/relationships/customXml" Target="../ink/ink1763.xml"/><Relationship Id="rId133" Type="http://schemas.openxmlformats.org/officeDocument/2006/relationships/image" Target="../media/image1746.png"/><Relationship Id="rId132" Type="http://schemas.openxmlformats.org/officeDocument/2006/relationships/customXml" Target="../ink/ink1762.xml"/><Relationship Id="rId131" Type="http://schemas.openxmlformats.org/officeDocument/2006/relationships/image" Target="../media/image1745.png"/><Relationship Id="rId130" Type="http://schemas.openxmlformats.org/officeDocument/2006/relationships/customXml" Target="../ink/ink1761.xml"/><Relationship Id="rId13" Type="http://schemas.openxmlformats.org/officeDocument/2006/relationships/image" Target="../media/image1686.png"/><Relationship Id="rId129" Type="http://schemas.openxmlformats.org/officeDocument/2006/relationships/image" Target="../media/image1744.png"/><Relationship Id="rId128" Type="http://schemas.openxmlformats.org/officeDocument/2006/relationships/customXml" Target="../ink/ink1760.xml"/><Relationship Id="rId127" Type="http://schemas.openxmlformats.org/officeDocument/2006/relationships/image" Target="../media/image1743.png"/><Relationship Id="rId126" Type="http://schemas.openxmlformats.org/officeDocument/2006/relationships/customXml" Target="../ink/ink1759.xml"/><Relationship Id="rId125" Type="http://schemas.openxmlformats.org/officeDocument/2006/relationships/image" Target="../media/image1742.png"/><Relationship Id="rId124" Type="http://schemas.openxmlformats.org/officeDocument/2006/relationships/customXml" Target="../ink/ink1758.xml"/><Relationship Id="rId123" Type="http://schemas.openxmlformats.org/officeDocument/2006/relationships/image" Target="../media/image1741.png"/><Relationship Id="rId122" Type="http://schemas.openxmlformats.org/officeDocument/2006/relationships/customXml" Target="../ink/ink1757.xml"/><Relationship Id="rId121" Type="http://schemas.openxmlformats.org/officeDocument/2006/relationships/image" Target="../media/image1740.png"/><Relationship Id="rId120" Type="http://schemas.openxmlformats.org/officeDocument/2006/relationships/customXml" Target="../ink/ink1756.xml"/><Relationship Id="rId12" Type="http://schemas.openxmlformats.org/officeDocument/2006/relationships/customXml" Target="../ink/ink1702.xml"/><Relationship Id="rId119" Type="http://schemas.openxmlformats.org/officeDocument/2006/relationships/image" Target="../media/image1739.png"/><Relationship Id="rId118" Type="http://schemas.openxmlformats.org/officeDocument/2006/relationships/customXml" Target="../ink/ink1755.xml"/><Relationship Id="rId117" Type="http://schemas.openxmlformats.org/officeDocument/2006/relationships/image" Target="../media/image1738.png"/><Relationship Id="rId116" Type="http://schemas.openxmlformats.org/officeDocument/2006/relationships/customXml" Target="../ink/ink1754.xml"/><Relationship Id="rId115" Type="http://schemas.openxmlformats.org/officeDocument/2006/relationships/image" Target="../media/image1737.png"/><Relationship Id="rId114" Type="http://schemas.openxmlformats.org/officeDocument/2006/relationships/customXml" Target="../ink/ink1753.xml"/><Relationship Id="rId113" Type="http://schemas.openxmlformats.org/officeDocument/2006/relationships/image" Target="../media/image1736.png"/><Relationship Id="rId112" Type="http://schemas.openxmlformats.org/officeDocument/2006/relationships/customXml" Target="../ink/ink1752.xml"/><Relationship Id="rId111" Type="http://schemas.openxmlformats.org/officeDocument/2006/relationships/image" Target="../media/image1735.png"/><Relationship Id="rId110" Type="http://schemas.openxmlformats.org/officeDocument/2006/relationships/customXml" Target="../ink/ink1751.xml"/><Relationship Id="rId11" Type="http://schemas.openxmlformats.org/officeDocument/2006/relationships/image" Target="../media/image1685.png"/><Relationship Id="rId109" Type="http://schemas.openxmlformats.org/officeDocument/2006/relationships/image" Target="../media/image1734.png"/><Relationship Id="rId108" Type="http://schemas.openxmlformats.org/officeDocument/2006/relationships/customXml" Target="../ink/ink1750.xml"/><Relationship Id="rId107" Type="http://schemas.openxmlformats.org/officeDocument/2006/relationships/image" Target="../media/image1733.png"/><Relationship Id="rId106" Type="http://schemas.openxmlformats.org/officeDocument/2006/relationships/customXml" Target="../ink/ink1749.xml"/><Relationship Id="rId105" Type="http://schemas.openxmlformats.org/officeDocument/2006/relationships/image" Target="../media/image1732.png"/><Relationship Id="rId104" Type="http://schemas.openxmlformats.org/officeDocument/2006/relationships/customXml" Target="../ink/ink1748.xml"/><Relationship Id="rId103" Type="http://schemas.openxmlformats.org/officeDocument/2006/relationships/image" Target="../media/image1731.png"/><Relationship Id="rId102" Type="http://schemas.openxmlformats.org/officeDocument/2006/relationships/customXml" Target="../ink/ink1747.xml"/><Relationship Id="rId101" Type="http://schemas.openxmlformats.org/officeDocument/2006/relationships/image" Target="../media/image1730.png"/><Relationship Id="rId100" Type="http://schemas.openxmlformats.org/officeDocument/2006/relationships/customXml" Target="../ink/ink1746.xml"/><Relationship Id="rId10" Type="http://schemas.openxmlformats.org/officeDocument/2006/relationships/customXml" Target="../ink/ink1701.xml"/><Relationship Id="rId1" Type="http://schemas.openxmlformats.org/officeDocument/2006/relationships/image" Target="../media/image1680.png"/></Relationships>
</file>

<file path=ppt/slides/_rels/slide1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954.png"/><Relationship Id="rId98" Type="http://schemas.openxmlformats.org/officeDocument/2006/relationships/customXml" Target="../ink/ink1966.xml"/><Relationship Id="rId97" Type="http://schemas.openxmlformats.org/officeDocument/2006/relationships/image" Target="../media/image1953.png"/><Relationship Id="rId96" Type="http://schemas.openxmlformats.org/officeDocument/2006/relationships/customXml" Target="../ink/ink1965.xml"/><Relationship Id="rId95" Type="http://schemas.openxmlformats.org/officeDocument/2006/relationships/image" Target="../media/image1952.png"/><Relationship Id="rId94" Type="http://schemas.openxmlformats.org/officeDocument/2006/relationships/customXml" Target="../ink/ink1964.xml"/><Relationship Id="rId93" Type="http://schemas.openxmlformats.org/officeDocument/2006/relationships/image" Target="../media/image1951.png"/><Relationship Id="rId92" Type="http://schemas.openxmlformats.org/officeDocument/2006/relationships/customXml" Target="../ink/ink1963.xml"/><Relationship Id="rId91" Type="http://schemas.openxmlformats.org/officeDocument/2006/relationships/image" Target="../media/image1950.png"/><Relationship Id="rId90" Type="http://schemas.openxmlformats.org/officeDocument/2006/relationships/customXml" Target="../ink/ink1962.xml"/><Relationship Id="rId9" Type="http://schemas.openxmlformats.org/officeDocument/2006/relationships/image" Target="../media/image1909.png"/><Relationship Id="rId89" Type="http://schemas.openxmlformats.org/officeDocument/2006/relationships/image" Target="../media/image1949.png"/><Relationship Id="rId88" Type="http://schemas.openxmlformats.org/officeDocument/2006/relationships/customXml" Target="../ink/ink1961.xml"/><Relationship Id="rId87" Type="http://schemas.openxmlformats.org/officeDocument/2006/relationships/image" Target="../media/image1948.png"/><Relationship Id="rId86" Type="http://schemas.openxmlformats.org/officeDocument/2006/relationships/customXml" Target="../ink/ink1960.xml"/><Relationship Id="rId85" Type="http://schemas.openxmlformats.org/officeDocument/2006/relationships/image" Target="../media/image1947.png"/><Relationship Id="rId84" Type="http://schemas.openxmlformats.org/officeDocument/2006/relationships/customXml" Target="../ink/ink1959.xml"/><Relationship Id="rId83" Type="http://schemas.openxmlformats.org/officeDocument/2006/relationships/image" Target="../media/image1946.png"/><Relationship Id="rId82" Type="http://schemas.openxmlformats.org/officeDocument/2006/relationships/customXml" Target="../ink/ink1958.xml"/><Relationship Id="rId81" Type="http://schemas.openxmlformats.org/officeDocument/2006/relationships/image" Target="../media/image1945.png"/><Relationship Id="rId80" Type="http://schemas.openxmlformats.org/officeDocument/2006/relationships/customXml" Target="../ink/ink1957.xml"/><Relationship Id="rId8" Type="http://schemas.openxmlformats.org/officeDocument/2006/relationships/customXml" Target="../ink/ink1921.xml"/><Relationship Id="rId79" Type="http://schemas.openxmlformats.org/officeDocument/2006/relationships/image" Target="../media/image1944.png"/><Relationship Id="rId78" Type="http://schemas.openxmlformats.org/officeDocument/2006/relationships/customXml" Target="../ink/ink1956.xml"/><Relationship Id="rId77" Type="http://schemas.openxmlformats.org/officeDocument/2006/relationships/image" Target="../media/image1943.png"/><Relationship Id="rId76" Type="http://schemas.openxmlformats.org/officeDocument/2006/relationships/customXml" Target="../ink/ink1955.xml"/><Relationship Id="rId75" Type="http://schemas.openxmlformats.org/officeDocument/2006/relationships/image" Target="../media/image1942.png"/><Relationship Id="rId74" Type="http://schemas.openxmlformats.org/officeDocument/2006/relationships/customXml" Target="../ink/ink1954.xml"/><Relationship Id="rId73" Type="http://schemas.openxmlformats.org/officeDocument/2006/relationships/image" Target="../media/image1941.png"/><Relationship Id="rId72" Type="http://schemas.openxmlformats.org/officeDocument/2006/relationships/customXml" Target="../ink/ink1953.xml"/><Relationship Id="rId71" Type="http://schemas.openxmlformats.org/officeDocument/2006/relationships/image" Target="../media/image1940.png"/><Relationship Id="rId70" Type="http://schemas.openxmlformats.org/officeDocument/2006/relationships/customXml" Target="../ink/ink1952.xml"/><Relationship Id="rId7" Type="http://schemas.openxmlformats.org/officeDocument/2006/relationships/image" Target="../media/image1908.png"/><Relationship Id="rId69" Type="http://schemas.openxmlformats.org/officeDocument/2006/relationships/image" Target="../media/image1939.png"/><Relationship Id="rId68" Type="http://schemas.openxmlformats.org/officeDocument/2006/relationships/customXml" Target="../ink/ink1951.xml"/><Relationship Id="rId67" Type="http://schemas.openxmlformats.org/officeDocument/2006/relationships/image" Target="../media/image1938.png"/><Relationship Id="rId66" Type="http://schemas.openxmlformats.org/officeDocument/2006/relationships/customXml" Target="../ink/ink1950.xml"/><Relationship Id="rId65" Type="http://schemas.openxmlformats.org/officeDocument/2006/relationships/image" Target="../media/image1937.png"/><Relationship Id="rId64" Type="http://schemas.openxmlformats.org/officeDocument/2006/relationships/customXml" Target="../ink/ink1949.xml"/><Relationship Id="rId63" Type="http://schemas.openxmlformats.org/officeDocument/2006/relationships/image" Target="../media/image1936.png"/><Relationship Id="rId62" Type="http://schemas.openxmlformats.org/officeDocument/2006/relationships/customXml" Target="../ink/ink1948.xml"/><Relationship Id="rId61" Type="http://schemas.openxmlformats.org/officeDocument/2006/relationships/image" Target="../media/image1935.png"/><Relationship Id="rId60" Type="http://schemas.openxmlformats.org/officeDocument/2006/relationships/customXml" Target="../ink/ink1947.xml"/><Relationship Id="rId6" Type="http://schemas.openxmlformats.org/officeDocument/2006/relationships/customXml" Target="../ink/ink1920.xml"/><Relationship Id="rId59" Type="http://schemas.openxmlformats.org/officeDocument/2006/relationships/image" Target="../media/image1934.png"/><Relationship Id="rId58" Type="http://schemas.openxmlformats.org/officeDocument/2006/relationships/customXml" Target="../ink/ink1946.xml"/><Relationship Id="rId57" Type="http://schemas.openxmlformats.org/officeDocument/2006/relationships/image" Target="../media/image1933.png"/><Relationship Id="rId56" Type="http://schemas.openxmlformats.org/officeDocument/2006/relationships/customXml" Target="../ink/ink1945.xml"/><Relationship Id="rId55" Type="http://schemas.openxmlformats.org/officeDocument/2006/relationships/image" Target="../media/image1932.png"/><Relationship Id="rId54" Type="http://schemas.openxmlformats.org/officeDocument/2006/relationships/customXml" Target="../ink/ink1944.xml"/><Relationship Id="rId53" Type="http://schemas.openxmlformats.org/officeDocument/2006/relationships/image" Target="../media/image1931.png"/><Relationship Id="rId52" Type="http://schemas.openxmlformats.org/officeDocument/2006/relationships/customXml" Target="../ink/ink1943.xml"/><Relationship Id="rId51" Type="http://schemas.openxmlformats.org/officeDocument/2006/relationships/image" Target="../media/image1930.png"/><Relationship Id="rId50" Type="http://schemas.openxmlformats.org/officeDocument/2006/relationships/customXml" Target="../ink/ink1942.xml"/><Relationship Id="rId5" Type="http://schemas.openxmlformats.org/officeDocument/2006/relationships/image" Target="../media/image1907.png"/><Relationship Id="rId49" Type="http://schemas.openxmlformats.org/officeDocument/2006/relationships/image" Target="../media/image1929.png"/><Relationship Id="rId48" Type="http://schemas.openxmlformats.org/officeDocument/2006/relationships/customXml" Target="../ink/ink1941.xml"/><Relationship Id="rId47" Type="http://schemas.openxmlformats.org/officeDocument/2006/relationships/image" Target="../media/image1928.png"/><Relationship Id="rId46" Type="http://schemas.openxmlformats.org/officeDocument/2006/relationships/customXml" Target="../ink/ink1940.xml"/><Relationship Id="rId45" Type="http://schemas.openxmlformats.org/officeDocument/2006/relationships/image" Target="../media/image1927.png"/><Relationship Id="rId44" Type="http://schemas.openxmlformats.org/officeDocument/2006/relationships/customXml" Target="../ink/ink1939.xml"/><Relationship Id="rId43" Type="http://schemas.openxmlformats.org/officeDocument/2006/relationships/image" Target="../media/image1926.png"/><Relationship Id="rId42" Type="http://schemas.openxmlformats.org/officeDocument/2006/relationships/customXml" Target="../ink/ink1938.xml"/><Relationship Id="rId41" Type="http://schemas.openxmlformats.org/officeDocument/2006/relationships/image" Target="../media/image1925.png"/><Relationship Id="rId40" Type="http://schemas.openxmlformats.org/officeDocument/2006/relationships/customXml" Target="../ink/ink1937.xml"/><Relationship Id="rId4" Type="http://schemas.openxmlformats.org/officeDocument/2006/relationships/image" Target="../media/image1906.png"/><Relationship Id="rId394" Type="http://schemas.openxmlformats.org/officeDocument/2006/relationships/slideLayout" Target="../slideLayouts/slideLayout2.xml"/><Relationship Id="rId393" Type="http://schemas.openxmlformats.org/officeDocument/2006/relationships/image" Target="../media/image2100.png"/><Relationship Id="rId392" Type="http://schemas.openxmlformats.org/officeDocument/2006/relationships/customXml" Target="../ink/ink2113.xml"/><Relationship Id="rId391" Type="http://schemas.openxmlformats.org/officeDocument/2006/relationships/image" Target="../media/image2099.png"/><Relationship Id="rId390" Type="http://schemas.openxmlformats.org/officeDocument/2006/relationships/customXml" Target="../ink/ink2112.xml"/><Relationship Id="rId39" Type="http://schemas.openxmlformats.org/officeDocument/2006/relationships/image" Target="../media/image1924.png"/><Relationship Id="rId389" Type="http://schemas.openxmlformats.org/officeDocument/2006/relationships/image" Target="../media/image2098.png"/><Relationship Id="rId388" Type="http://schemas.openxmlformats.org/officeDocument/2006/relationships/customXml" Target="../ink/ink2111.xml"/><Relationship Id="rId387" Type="http://schemas.openxmlformats.org/officeDocument/2006/relationships/image" Target="../media/image2097.png"/><Relationship Id="rId386" Type="http://schemas.openxmlformats.org/officeDocument/2006/relationships/customXml" Target="../ink/ink2110.xml"/><Relationship Id="rId385" Type="http://schemas.openxmlformats.org/officeDocument/2006/relationships/image" Target="../media/image2096.png"/><Relationship Id="rId384" Type="http://schemas.openxmlformats.org/officeDocument/2006/relationships/customXml" Target="../ink/ink2109.xml"/><Relationship Id="rId383" Type="http://schemas.openxmlformats.org/officeDocument/2006/relationships/image" Target="../media/image2095.png"/><Relationship Id="rId382" Type="http://schemas.openxmlformats.org/officeDocument/2006/relationships/customXml" Target="../ink/ink2108.xml"/><Relationship Id="rId381" Type="http://schemas.openxmlformats.org/officeDocument/2006/relationships/image" Target="../media/image2094.png"/><Relationship Id="rId380" Type="http://schemas.openxmlformats.org/officeDocument/2006/relationships/customXml" Target="../ink/ink2107.xml"/><Relationship Id="rId38" Type="http://schemas.openxmlformats.org/officeDocument/2006/relationships/customXml" Target="../ink/ink1936.xml"/><Relationship Id="rId379" Type="http://schemas.openxmlformats.org/officeDocument/2006/relationships/image" Target="../media/image2093.png"/><Relationship Id="rId378" Type="http://schemas.openxmlformats.org/officeDocument/2006/relationships/customXml" Target="../ink/ink2106.xml"/><Relationship Id="rId377" Type="http://schemas.openxmlformats.org/officeDocument/2006/relationships/image" Target="../media/image2092.png"/><Relationship Id="rId376" Type="http://schemas.openxmlformats.org/officeDocument/2006/relationships/customXml" Target="../ink/ink2105.xml"/><Relationship Id="rId375" Type="http://schemas.openxmlformats.org/officeDocument/2006/relationships/image" Target="../media/image2091.png"/><Relationship Id="rId374" Type="http://schemas.openxmlformats.org/officeDocument/2006/relationships/customXml" Target="../ink/ink2104.xml"/><Relationship Id="rId373" Type="http://schemas.openxmlformats.org/officeDocument/2006/relationships/image" Target="../media/image2090.png"/><Relationship Id="rId372" Type="http://schemas.openxmlformats.org/officeDocument/2006/relationships/customXml" Target="../ink/ink2103.xml"/><Relationship Id="rId371" Type="http://schemas.openxmlformats.org/officeDocument/2006/relationships/image" Target="../media/image2089.png"/><Relationship Id="rId370" Type="http://schemas.openxmlformats.org/officeDocument/2006/relationships/customXml" Target="../ink/ink2102.xml"/><Relationship Id="rId37" Type="http://schemas.openxmlformats.org/officeDocument/2006/relationships/image" Target="../media/image1923.png"/><Relationship Id="rId369" Type="http://schemas.openxmlformats.org/officeDocument/2006/relationships/image" Target="../media/image2088.png"/><Relationship Id="rId368" Type="http://schemas.openxmlformats.org/officeDocument/2006/relationships/customXml" Target="../ink/ink2101.xml"/><Relationship Id="rId367" Type="http://schemas.openxmlformats.org/officeDocument/2006/relationships/image" Target="../media/image2087.png"/><Relationship Id="rId366" Type="http://schemas.openxmlformats.org/officeDocument/2006/relationships/customXml" Target="../ink/ink2100.xml"/><Relationship Id="rId365" Type="http://schemas.openxmlformats.org/officeDocument/2006/relationships/image" Target="../media/image2086.png"/><Relationship Id="rId364" Type="http://schemas.openxmlformats.org/officeDocument/2006/relationships/customXml" Target="../ink/ink2099.xml"/><Relationship Id="rId363" Type="http://schemas.openxmlformats.org/officeDocument/2006/relationships/image" Target="../media/image2085.png"/><Relationship Id="rId362" Type="http://schemas.openxmlformats.org/officeDocument/2006/relationships/customXml" Target="../ink/ink2098.xml"/><Relationship Id="rId361" Type="http://schemas.openxmlformats.org/officeDocument/2006/relationships/image" Target="../media/image2084.png"/><Relationship Id="rId360" Type="http://schemas.openxmlformats.org/officeDocument/2006/relationships/customXml" Target="../ink/ink2097.xml"/><Relationship Id="rId36" Type="http://schemas.openxmlformats.org/officeDocument/2006/relationships/customXml" Target="../ink/ink1935.xml"/><Relationship Id="rId359" Type="http://schemas.openxmlformats.org/officeDocument/2006/relationships/image" Target="../media/image2083.png"/><Relationship Id="rId358" Type="http://schemas.openxmlformats.org/officeDocument/2006/relationships/customXml" Target="../ink/ink2096.xml"/><Relationship Id="rId357" Type="http://schemas.openxmlformats.org/officeDocument/2006/relationships/image" Target="../media/image2082.png"/><Relationship Id="rId356" Type="http://schemas.openxmlformats.org/officeDocument/2006/relationships/customXml" Target="../ink/ink2095.xml"/><Relationship Id="rId355" Type="http://schemas.openxmlformats.org/officeDocument/2006/relationships/image" Target="../media/image2081.png"/><Relationship Id="rId354" Type="http://schemas.openxmlformats.org/officeDocument/2006/relationships/customXml" Target="../ink/ink2094.xml"/><Relationship Id="rId353" Type="http://schemas.openxmlformats.org/officeDocument/2006/relationships/image" Target="../media/image2080.png"/><Relationship Id="rId352" Type="http://schemas.openxmlformats.org/officeDocument/2006/relationships/customXml" Target="../ink/ink2093.xml"/><Relationship Id="rId351" Type="http://schemas.openxmlformats.org/officeDocument/2006/relationships/image" Target="../media/image2079.png"/><Relationship Id="rId350" Type="http://schemas.openxmlformats.org/officeDocument/2006/relationships/customXml" Target="../ink/ink2092.xml"/><Relationship Id="rId35" Type="http://schemas.openxmlformats.org/officeDocument/2006/relationships/image" Target="../media/image1922.png"/><Relationship Id="rId349" Type="http://schemas.openxmlformats.org/officeDocument/2006/relationships/image" Target="../media/image2078.png"/><Relationship Id="rId348" Type="http://schemas.openxmlformats.org/officeDocument/2006/relationships/customXml" Target="../ink/ink2091.xml"/><Relationship Id="rId347" Type="http://schemas.openxmlformats.org/officeDocument/2006/relationships/image" Target="../media/image2077.png"/><Relationship Id="rId346" Type="http://schemas.openxmlformats.org/officeDocument/2006/relationships/customXml" Target="../ink/ink2090.xml"/><Relationship Id="rId345" Type="http://schemas.openxmlformats.org/officeDocument/2006/relationships/image" Target="../media/image2076.png"/><Relationship Id="rId344" Type="http://schemas.openxmlformats.org/officeDocument/2006/relationships/customXml" Target="../ink/ink2089.xml"/><Relationship Id="rId343" Type="http://schemas.openxmlformats.org/officeDocument/2006/relationships/image" Target="../media/image2075.png"/><Relationship Id="rId342" Type="http://schemas.openxmlformats.org/officeDocument/2006/relationships/customXml" Target="../ink/ink2088.xml"/><Relationship Id="rId341" Type="http://schemas.openxmlformats.org/officeDocument/2006/relationships/image" Target="../media/image844.png"/><Relationship Id="rId340" Type="http://schemas.openxmlformats.org/officeDocument/2006/relationships/customXml" Target="../ink/ink2087.xml"/><Relationship Id="rId34" Type="http://schemas.openxmlformats.org/officeDocument/2006/relationships/customXml" Target="../ink/ink1934.xml"/><Relationship Id="rId339" Type="http://schemas.openxmlformats.org/officeDocument/2006/relationships/image" Target="../media/image2074.png"/><Relationship Id="rId338" Type="http://schemas.openxmlformats.org/officeDocument/2006/relationships/customXml" Target="../ink/ink2086.xml"/><Relationship Id="rId337" Type="http://schemas.openxmlformats.org/officeDocument/2006/relationships/image" Target="../media/image2073.png"/><Relationship Id="rId336" Type="http://schemas.openxmlformats.org/officeDocument/2006/relationships/customXml" Target="../ink/ink2085.xml"/><Relationship Id="rId335" Type="http://schemas.openxmlformats.org/officeDocument/2006/relationships/image" Target="../media/image2072.png"/><Relationship Id="rId334" Type="http://schemas.openxmlformats.org/officeDocument/2006/relationships/customXml" Target="../ink/ink2084.xml"/><Relationship Id="rId333" Type="http://schemas.openxmlformats.org/officeDocument/2006/relationships/image" Target="../media/image2071.png"/><Relationship Id="rId332" Type="http://schemas.openxmlformats.org/officeDocument/2006/relationships/customXml" Target="../ink/ink2083.xml"/><Relationship Id="rId331" Type="http://schemas.openxmlformats.org/officeDocument/2006/relationships/image" Target="../media/image2070.png"/><Relationship Id="rId330" Type="http://schemas.openxmlformats.org/officeDocument/2006/relationships/customXml" Target="../ink/ink2082.xml"/><Relationship Id="rId33" Type="http://schemas.openxmlformats.org/officeDocument/2006/relationships/image" Target="../media/image1921.png"/><Relationship Id="rId329" Type="http://schemas.openxmlformats.org/officeDocument/2006/relationships/image" Target="../media/image2069.png"/><Relationship Id="rId328" Type="http://schemas.openxmlformats.org/officeDocument/2006/relationships/customXml" Target="../ink/ink2081.xml"/><Relationship Id="rId327" Type="http://schemas.openxmlformats.org/officeDocument/2006/relationships/image" Target="../media/image2068.png"/><Relationship Id="rId326" Type="http://schemas.openxmlformats.org/officeDocument/2006/relationships/customXml" Target="../ink/ink2080.xml"/><Relationship Id="rId325" Type="http://schemas.openxmlformats.org/officeDocument/2006/relationships/image" Target="../media/image2067.png"/><Relationship Id="rId324" Type="http://schemas.openxmlformats.org/officeDocument/2006/relationships/customXml" Target="../ink/ink2079.xml"/><Relationship Id="rId323" Type="http://schemas.openxmlformats.org/officeDocument/2006/relationships/image" Target="../media/image2066.png"/><Relationship Id="rId322" Type="http://schemas.openxmlformats.org/officeDocument/2006/relationships/customXml" Target="../ink/ink2078.xml"/><Relationship Id="rId321" Type="http://schemas.openxmlformats.org/officeDocument/2006/relationships/image" Target="../media/image2065.png"/><Relationship Id="rId320" Type="http://schemas.openxmlformats.org/officeDocument/2006/relationships/customXml" Target="../ink/ink2077.xml"/><Relationship Id="rId32" Type="http://schemas.openxmlformats.org/officeDocument/2006/relationships/customXml" Target="../ink/ink1933.xml"/><Relationship Id="rId319" Type="http://schemas.openxmlformats.org/officeDocument/2006/relationships/image" Target="../media/image2064.png"/><Relationship Id="rId318" Type="http://schemas.openxmlformats.org/officeDocument/2006/relationships/customXml" Target="../ink/ink2076.xml"/><Relationship Id="rId317" Type="http://schemas.openxmlformats.org/officeDocument/2006/relationships/image" Target="../media/image2063.png"/><Relationship Id="rId316" Type="http://schemas.openxmlformats.org/officeDocument/2006/relationships/customXml" Target="../ink/ink2075.xml"/><Relationship Id="rId315" Type="http://schemas.openxmlformats.org/officeDocument/2006/relationships/image" Target="../media/image2062.png"/><Relationship Id="rId314" Type="http://schemas.openxmlformats.org/officeDocument/2006/relationships/customXml" Target="../ink/ink2074.xml"/><Relationship Id="rId313" Type="http://schemas.openxmlformats.org/officeDocument/2006/relationships/image" Target="../media/image2061.png"/><Relationship Id="rId312" Type="http://schemas.openxmlformats.org/officeDocument/2006/relationships/customXml" Target="../ink/ink2073.xml"/><Relationship Id="rId311" Type="http://schemas.openxmlformats.org/officeDocument/2006/relationships/image" Target="../media/image2060.png"/><Relationship Id="rId310" Type="http://schemas.openxmlformats.org/officeDocument/2006/relationships/customXml" Target="../ink/ink2072.xml"/><Relationship Id="rId31" Type="http://schemas.openxmlformats.org/officeDocument/2006/relationships/image" Target="../media/image1920.png"/><Relationship Id="rId309" Type="http://schemas.openxmlformats.org/officeDocument/2006/relationships/image" Target="../media/image2059.png"/><Relationship Id="rId308" Type="http://schemas.openxmlformats.org/officeDocument/2006/relationships/customXml" Target="../ink/ink2071.xml"/><Relationship Id="rId307" Type="http://schemas.openxmlformats.org/officeDocument/2006/relationships/image" Target="../media/image2058.png"/><Relationship Id="rId306" Type="http://schemas.openxmlformats.org/officeDocument/2006/relationships/customXml" Target="../ink/ink2070.xml"/><Relationship Id="rId305" Type="http://schemas.openxmlformats.org/officeDocument/2006/relationships/image" Target="../media/image2057.png"/><Relationship Id="rId304" Type="http://schemas.openxmlformats.org/officeDocument/2006/relationships/customXml" Target="../ink/ink2069.xml"/><Relationship Id="rId303" Type="http://schemas.openxmlformats.org/officeDocument/2006/relationships/image" Target="../media/image2056.png"/><Relationship Id="rId302" Type="http://schemas.openxmlformats.org/officeDocument/2006/relationships/customXml" Target="../ink/ink2068.xml"/><Relationship Id="rId301" Type="http://schemas.openxmlformats.org/officeDocument/2006/relationships/image" Target="../media/image2055.png"/><Relationship Id="rId300" Type="http://schemas.openxmlformats.org/officeDocument/2006/relationships/customXml" Target="../ink/ink2067.xml"/><Relationship Id="rId30" Type="http://schemas.openxmlformats.org/officeDocument/2006/relationships/customXml" Target="../ink/ink1932.xml"/><Relationship Id="rId3" Type="http://schemas.openxmlformats.org/officeDocument/2006/relationships/image" Target="../media/image1905.png"/><Relationship Id="rId299" Type="http://schemas.openxmlformats.org/officeDocument/2006/relationships/image" Target="../media/image2054.png"/><Relationship Id="rId298" Type="http://schemas.openxmlformats.org/officeDocument/2006/relationships/customXml" Target="../ink/ink2066.xml"/><Relationship Id="rId297" Type="http://schemas.openxmlformats.org/officeDocument/2006/relationships/image" Target="../media/image2053.png"/><Relationship Id="rId296" Type="http://schemas.openxmlformats.org/officeDocument/2006/relationships/customXml" Target="../ink/ink2065.xml"/><Relationship Id="rId295" Type="http://schemas.openxmlformats.org/officeDocument/2006/relationships/image" Target="../media/image2052.png"/><Relationship Id="rId294" Type="http://schemas.openxmlformats.org/officeDocument/2006/relationships/customXml" Target="../ink/ink2064.xml"/><Relationship Id="rId293" Type="http://schemas.openxmlformats.org/officeDocument/2006/relationships/image" Target="../media/image2051.png"/><Relationship Id="rId292" Type="http://schemas.openxmlformats.org/officeDocument/2006/relationships/customXml" Target="../ink/ink2063.xml"/><Relationship Id="rId291" Type="http://schemas.openxmlformats.org/officeDocument/2006/relationships/image" Target="../media/image2050.png"/><Relationship Id="rId290" Type="http://schemas.openxmlformats.org/officeDocument/2006/relationships/customXml" Target="../ink/ink2062.xml"/><Relationship Id="rId29" Type="http://schemas.openxmlformats.org/officeDocument/2006/relationships/image" Target="../media/image1919.png"/><Relationship Id="rId289" Type="http://schemas.openxmlformats.org/officeDocument/2006/relationships/image" Target="../media/image2049.png"/><Relationship Id="rId288" Type="http://schemas.openxmlformats.org/officeDocument/2006/relationships/customXml" Target="../ink/ink2061.xml"/><Relationship Id="rId287" Type="http://schemas.openxmlformats.org/officeDocument/2006/relationships/image" Target="../media/image2048.png"/><Relationship Id="rId286" Type="http://schemas.openxmlformats.org/officeDocument/2006/relationships/customXml" Target="../ink/ink2060.xml"/><Relationship Id="rId285" Type="http://schemas.openxmlformats.org/officeDocument/2006/relationships/image" Target="../media/image2047.png"/><Relationship Id="rId284" Type="http://schemas.openxmlformats.org/officeDocument/2006/relationships/customXml" Target="../ink/ink2059.xml"/><Relationship Id="rId283" Type="http://schemas.openxmlformats.org/officeDocument/2006/relationships/image" Target="../media/image2046.png"/><Relationship Id="rId282" Type="http://schemas.openxmlformats.org/officeDocument/2006/relationships/customXml" Target="../ink/ink2058.xml"/><Relationship Id="rId281" Type="http://schemas.openxmlformats.org/officeDocument/2006/relationships/image" Target="../media/image2045.png"/><Relationship Id="rId280" Type="http://schemas.openxmlformats.org/officeDocument/2006/relationships/customXml" Target="../ink/ink2057.xml"/><Relationship Id="rId28" Type="http://schemas.openxmlformats.org/officeDocument/2006/relationships/customXml" Target="../ink/ink1931.xml"/><Relationship Id="rId279" Type="http://schemas.openxmlformats.org/officeDocument/2006/relationships/image" Target="../media/image2044.png"/><Relationship Id="rId278" Type="http://schemas.openxmlformats.org/officeDocument/2006/relationships/customXml" Target="../ink/ink2056.xml"/><Relationship Id="rId277" Type="http://schemas.openxmlformats.org/officeDocument/2006/relationships/image" Target="../media/image2043.png"/><Relationship Id="rId276" Type="http://schemas.openxmlformats.org/officeDocument/2006/relationships/customXml" Target="../ink/ink2055.xml"/><Relationship Id="rId275" Type="http://schemas.openxmlformats.org/officeDocument/2006/relationships/image" Target="../media/image2042.png"/><Relationship Id="rId274" Type="http://schemas.openxmlformats.org/officeDocument/2006/relationships/customXml" Target="../ink/ink2054.xml"/><Relationship Id="rId273" Type="http://schemas.openxmlformats.org/officeDocument/2006/relationships/image" Target="../media/image2041.png"/><Relationship Id="rId272" Type="http://schemas.openxmlformats.org/officeDocument/2006/relationships/customXml" Target="../ink/ink2053.xml"/><Relationship Id="rId271" Type="http://schemas.openxmlformats.org/officeDocument/2006/relationships/image" Target="../media/image2040.png"/><Relationship Id="rId270" Type="http://schemas.openxmlformats.org/officeDocument/2006/relationships/customXml" Target="../ink/ink2052.xml"/><Relationship Id="rId27" Type="http://schemas.openxmlformats.org/officeDocument/2006/relationships/image" Target="../media/image1918.png"/><Relationship Id="rId269" Type="http://schemas.openxmlformats.org/officeDocument/2006/relationships/image" Target="../media/image2039.png"/><Relationship Id="rId268" Type="http://schemas.openxmlformats.org/officeDocument/2006/relationships/customXml" Target="../ink/ink2051.xml"/><Relationship Id="rId267" Type="http://schemas.openxmlformats.org/officeDocument/2006/relationships/image" Target="../media/image2038.png"/><Relationship Id="rId266" Type="http://schemas.openxmlformats.org/officeDocument/2006/relationships/customXml" Target="../ink/ink2050.xml"/><Relationship Id="rId265" Type="http://schemas.openxmlformats.org/officeDocument/2006/relationships/image" Target="../media/image2037.png"/><Relationship Id="rId264" Type="http://schemas.openxmlformats.org/officeDocument/2006/relationships/customXml" Target="../ink/ink2049.xml"/><Relationship Id="rId263" Type="http://schemas.openxmlformats.org/officeDocument/2006/relationships/image" Target="../media/image2036.png"/><Relationship Id="rId262" Type="http://schemas.openxmlformats.org/officeDocument/2006/relationships/customXml" Target="../ink/ink2048.xml"/><Relationship Id="rId261" Type="http://schemas.openxmlformats.org/officeDocument/2006/relationships/image" Target="../media/image2035.png"/><Relationship Id="rId260" Type="http://schemas.openxmlformats.org/officeDocument/2006/relationships/customXml" Target="../ink/ink2047.xml"/><Relationship Id="rId26" Type="http://schemas.openxmlformats.org/officeDocument/2006/relationships/customXml" Target="../ink/ink1930.xml"/><Relationship Id="rId259" Type="http://schemas.openxmlformats.org/officeDocument/2006/relationships/image" Target="../media/image2034.png"/><Relationship Id="rId258" Type="http://schemas.openxmlformats.org/officeDocument/2006/relationships/customXml" Target="../ink/ink2046.xml"/><Relationship Id="rId257" Type="http://schemas.openxmlformats.org/officeDocument/2006/relationships/image" Target="../media/image2033.png"/><Relationship Id="rId256" Type="http://schemas.openxmlformats.org/officeDocument/2006/relationships/customXml" Target="../ink/ink2045.xml"/><Relationship Id="rId255" Type="http://schemas.openxmlformats.org/officeDocument/2006/relationships/image" Target="../media/image2032.png"/><Relationship Id="rId254" Type="http://schemas.openxmlformats.org/officeDocument/2006/relationships/customXml" Target="../ink/ink2044.xml"/><Relationship Id="rId253" Type="http://schemas.openxmlformats.org/officeDocument/2006/relationships/image" Target="../media/image2031.png"/><Relationship Id="rId252" Type="http://schemas.openxmlformats.org/officeDocument/2006/relationships/customXml" Target="../ink/ink2043.xml"/><Relationship Id="rId251" Type="http://schemas.openxmlformats.org/officeDocument/2006/relationships/image" Target="../media/image2030.png"/><Relationship Id="rId250" Type="http://schemas.openxmlformats.org/officeDocument/2006/relationships/customXml" Target="../ink/ink2042.xml"/><Relationship Id="rId25" Type="http://schemas.openxmlformats.org/officeDocument/2006/relationships/image" Target="../media/image1917.png"/><Relationship Id="rId249" Type="http://schemas.openxmlformats.org/officeDocument/2006/relationships/image" Target="../media/image2029.png"/><Relationship Id="rId248" Type="http://schemas.openxmlformats.org/officeDocument/2006/relationships/customXml" Target="../ink/ink2041.xml"/><Relationship Id="rId247" Type="http://schemas.openxmlformats.org/officeDocument/2006/relationships/image" Target="../media/image2028.png"/><Relationship Id="rId246" Type="http://schemas.openxmlformats.org/officeDocument/2006/relationships/customXml" Target="../ink/ink2040.xml"/><Relationship Id="rId245" Type="http://schemas.openxmlformats.org/officeDocument/2006/relationships/image" Target="../media/image2027.png"/><Relationship Id="rId244" Type="http://schemas.openxmlformats.org/officeDocument/2006/relationships/customXml" Target="../ink/ink2039.xml"/><Relationship Id="rId243" Type="http://schemas.openxmlformats.org/officeDocument/2006/relationships/image" Target="../media/image2026.png"/><Relationship Id="rId242" Type="http://schemas.openxmlformats.org/officeDocument/2006/relationships/customXml" Target="../ink/ink2038.xml"/><Relationship Id="rId241" Type="http://schemas.openxmlformats.org/officeDocument/2006/relationships/image" Target="../media/image2025.png"/><Relationship Id="rId240" Type="http://schemas.openxmlformats.org/officeDocument/2006/relationships/customXml" Target="../ink/ink2037.xml"/><Relationship Id="rId24" Type="http://schemas.openxmlformats.org/officeDocument/2006/relationships/customXml" Target="../ink/ink1929.xml"/><Relationship Id="rId239" Type="http://schemas.openxmlformats.org/officeDocument/2006/relationships/image" Target="../media/image2024.png"/><Relationship Id="rId238" Type="http://schemas.openxmlformats.org/officeDocument/2006/relationships/customXml" Target="../ink/ink2036.xml"/><Relationship Id="rId237" Type="http://schemas.openxmlformats.org/officeDocument/2006/relationships/image" Target="../media/image2023.png"/><Relationship Id="rId236" Type="http://schemas.openxmlformats.org/officeDocument/2006/relationships/customXml" Target="../ink/ink2035.xml"/><Relationship Id="rId235" Type="http://schemas.openxmlformats.org/officeDocument/2006/relationships/image" Target="../media/image2022.png"/><Relationship Id="rId234" Type="http://schemas.openxmlformats.org/officeDocument/2006/relationships/customXml" Target="../ink/ink2034.xml"/><Relationship Id="rId233" Type="http://schemas.openxmlformats.org/officeDocument/2006/relationships/image" Target="../media/image2021.png"/><Relationship Id="rId232" Type="http://schemas.openxmlformats.org/officeDocument/2006/relationships/customXml" Target="../ink/ink2033.xml"/><Relationship Id="rId231" Type="http://schemas.openxmlformats.org/officeDocument/2006/relationships/image" Target="../media/image2020.png"/><Relationship Id="rId230" Type="http://schemas.openxmlformats.org/officeDocument/2006/relationships/customXml" Target="../ink/ink2032.xml"/><Relationship Id="rId23" Type="http://schemas.openxmlformats.org/officeDocument/2006/relationships/image" Target="../media/image1916.png"/><Relationship Id="rId229" Type="http://schemas.openxmlformats.org/officeDocument/2006/relationships/image" Target="../media/image2019.png"/><Relationship Id="rId228" Type="http://schemas.openxmlformats.org/officeDocument/2006/relationships/customXml" Target="../ink/ink2031.xml"/><Relationship Id="rId227" Type="http://schemas.openxmlformats.org/officeDocument/2006/relationships/image" Target="../media/image2018.png"/><Relationship Id="rId226" Type="http://schemas.openxmlformats.org/officeDocument/2006/relationships/customXml" Target="../ink/ink2030.xml"/><Relationship Id="rId225" Type="http://schemas.openxmlformats.org/officeDocument/2006/relationships/image" Target="../media/image2017.png"/><Relationship Id="rId224" Type="http://schemas.openxmlformats.org/officeDocument/2006/relationships/customXml" Target="../ink/ink2029.xml"/><Relationship Id="rId223" Type="http://schemas.openxmlformats.org/officeDocument/2006/relationships/image" Target="../media/image2016.png"/><Relationship Id="rId222" Type="http://schemas.openxmlformats.org/officeDocument/2006/relationships/customXml" Target="../ink/ink2028.xml"/><Relationship Id="rId221" Type="http://schemas.openxmlformats.org/officeDocument/2006/relationships/image" Target="../media/image2015.png"/><Relationship Id="rId220" Type="http://schemas.openxmlformats.org/officeDocument/2006/relationships/customXml" Target="../ink/ink2027.xml"/><Relationship Id="rId22" Type="http://schemas.openxmlformats.org/officeDocument/2006/relationships/customXml" Target="../ink/ink1928.xml"/><Relationship Id="rId219" Type="http://schemas.openxmlformats.org/officeDocument/2006/relationships/image" Target="../media/image2014.png"/><Relationship Id="rId218" Type="http://schemas.openxmlformats.org/officeDocument/2006/relationships/customXml" Target="../ink/ink2026.xml"/><Relationship Id="rId217" Type="http://schemas.openxmlformats.org/officeDocument/2006/relationships/image" Target="../media/image2013.png"/><Relationship Id="rId216" Type="http://schemas.openxmlformats.org/officeDocument/2006/relationships/customXml" Target="../ink/ink2025.xml"/><Relationship Id="rId215" Type="http://schemas.openxmlformats.org/officeDocument/2006/relationships/image" Target="../media/image2012.png"/><Relationship Id="rId214" Type="http://schemas.openxmlformats.org/officeDocument/2006/relationships/customXml" Target="../ink/ink2024.xml"/><Relationship Id="rId213" Type="http://schemas.openxmlformats.org/officeDocument/2006/relationships/image" Target="../media/image2011.png"/><Relationship Id="rId212" Type="http://schemas.openxmlformats.org/officeDocument/2006/relationships/customXml" Target="../ink/ink2023.xml"/><Relationship Id="rId211" Type="http://schemas.openxmlformats.org/officeDocument/2006/relationships/image" Target="../media/image2010.png"/><Relationship Id="rId210" Type="http://schemas.openxmlformats.org/officeDocument/2006/relationships/customXml" Target="../ink/ink2022.xml"/><Relationship Id="rId21" Type="http://schemas.openxmlformats.org/officeDocument/2006/relationships/image" Target="../media/image1915.png"/><Relationship Id="rId209" Type="http://schemas.openxmlformats.org/officeDocument/2006/relationships/image" Target="../media/image2009.png"/><Relationship Id="rId208" Type="http://schemas.openxmlformats.org/officeDocument/2006/relationships/customXml" Target="../ink/ink2021.xml"/><Relationship Id="rId207" Type="http://schemas.openxmlformats.org/officeDocument/2006/relationships/image" Target="../media/image2008.png"/><Relationship Id="rId206" Type="http://schemas.openxmlformats.org/officeDocument/2006/relationships/customXml" Target="../ink/ink2020.xml"/><Relationship Id="rId205" Type="http://schemas.openxmlformats.org/officeDocument/2006/relationships/image" Target="../media/image2007.png"/><Relationship Id="rId204" Type="http://schemas.openxmlformats.org/officeDocument/2006/relationships/customXml" Target="../ink/ink2019.xml"/><Relationship Id="rId203" Type="http://schemas.openxmlformats.org/officeDocument/2006/relationships/image" Target="../media/image2006.png"/><Relationship Id="rId202" Type="http://schemas.openxmlformats.org/officeDocument/2006/relationships/customXml" Target="../ink/ink2018.xml"/><Relationship Id="rId201" Type="http://schemas.openxmlformats.org/officeDocument/2006/relationships/image" Target="../media/image2005.png"/><Relationship Id="rId200" Type="http://schemas.openxmlformats.org/officeDocument/2006/relationships/customXml" Target="../ink/ink2017.xml"/><Relationship Id="rId20" Type="http://schemas.openxmlformats.org/officeDocument/2006/relationships/customXml" Target="../ink/ink1927.xml"/><Relationship Id="rId2" Type="http://schemas.openxmlformats.org/officeDocument/2006/relationships/image" Target="../media/image1904.png"/><Relationship Id="rId199" Type="http://schemas.openxmlformats.org/officeDocument/2006/relationships/image" Target="../media/image2004.png"/><Relationship Id="rId198" Type="http://schemas.openxmlformats.org/officeDocument/2006/relationships/customXml" Target="../ink/ink2016.xml"/><Relationship Id="rId197" Type="http://schemas.openxmlformats.org/officeDocument/2006/relationships/image" Target="../media/image2003.png"/><Relationship Id="rId196" Type="http://schemas.openxmlformats.org/officeDocument/2006/relationships/customXml" Target="../ink/ink2015.xml"/><Relationship Id="rId195" Type="http://schemas.openxmlformats.org/officeDocument/2006/relationships/image" Target="../media/image2002.png"/><Relationship Id="rId194" Type="http://schemas.openxmlformats.org/officeDocument/2006/relationships/customXml" Target="../ink/ink2014.xml"/><Relationship Id="rId193" Type="http://schemas.openxmlformats.org/officeDocument/2006/relationships/image" Target="../media/image2001.png"/><Relationship Id="rId192" Type="http://schemas.openxmlformats.org/officeDocument/2006/relationships/customXml" Target="../ink/ink2013.xml"/><Relationship Id="rId191" Type="http://schemas.openxmlformats.org/officeDocument/2006/relationships/image" Target="../media/image2000.png"/><Relationship Id="rId190" Type="http://schemas.openxmlformats.org/officeDocument/2006/relationships/customXml" Target="../ink/ink2012.xml"/><Relationship Id="rId19" Type="http://schemas.openxmlformats.org/officeDocument/2006/relationships/image" Target="../media/image1914.png"/><Relationship Id="rId189" Type="http://schemas.openxmlformats.org/officeDocument/2006/relationships/image" Target="../media/image1999.png"/><Relationship Id="rId188" Type="http://schemas.openxmlformats.org/officeDocument/2006/relationships/customXml" Target="../ink/ink2011.xml"/><Relationship Id="rId187" Type="http://schemas.openxmlformats.org/officeDocument/2006/relationships/image" Target="../media/image1998.png"/><Relationship Id="rId186" Type="http://schemas.openxmlformats.org/officeDocument/2006/relationships/customXml" Target="../ink/ink2010.xml"/><Relationship Id="rId185" Type="http://schemas.openxmlformats.org/officeDocument/2006/relationships/image" Target="../media/image1997.png"/><Relationship Id="rId184" Type="http://schemas.openxmlformats.org/officeDocument/2006/relationships/customXml" Target="../ink/ink2009.xml"/><Relationship Id="rId183" Type="http://schemas.openxmlformats.org/officeDocument/2006/relationships/image" Target="../media/image1996.png"/><Relationship Id="rId182" Type="http://schemas.openxmlformats.org/officeDocument/2006/relationships/customXml" Target="../ink/ink2008.xml"/><Relationship Id="rId181" Type="http://schemas.openxmlformats.org/officeDocument/2006/relationships/image" Target="../media/image1995.png"/><Relationship Id="rId180" Type="http://schemas.openxmlformats.org/officeDocument/2006/relationships/customXml" Target="../ink/ink2007.xml"/><Relationship Id="rId18" Type="http://schemas.openxmlformats.org/officeDocument/2006/relationships/customXml" Target="../ink/ink1926.xml"/><Relationship Id="rId179" Type="http://schemas.openxmlformats.org/officeDocument/2006/relationships/image" Target="../media/image1994.png"/><Relationship Id="rId178" Type="http://schemas.openxmlformats.org/officeDocument/2006/relationships/customXml" Target="../ink/ink2006.xml"/><Relationship Id="rId177" Type="http://schemas.openxmlformats.org/officeDocument/2006/relationships/image" Target="../media/image1993.png"/><Relationship Id="rId176" Type="http://schemas.openxmlformats.org/officeDocument/2006/relationships/customXml" Target="../ink/ink2005.xml"/><Relationship Id="rId175" Type="http://schemas.openxmlformats.org/officeDocument/2006/relationships/image" Target="../media/image1992.png"/><Relationship Id="rId174" Type="http://schemas.openxmlformats.org/officeDocument/2006/relationships/customXml" Target="../ink/ink2004.xml"/><Relationship Id="rId173" Type="http://schemas.openxmlformats.org/officeDocument/2006/relationships/image" Target="../media/image1991.png"/><Relationship Id="rId172" Type="http://schemas.openxmlformats.org/officeDocument/2006/relationships/customXml" Target="../ink/ink2003.xml"/><Relationship Id="rId171" Type="http://schemas.openxmlformats.org/officeDocument/2006/relationships/image" Target="../media/image1990.png"/><Relationship Id="rId170" Type="http://schemas.openxmlformats.org/officeDocument/2006/relationships/customXml" Target="../ink/ink2002.xml"/><Relationship Id="rId17" Type="http://schemas.openxmlformats.org/officeDocument/2006/relationships/image" Target="../media/image1913.png"/><Relationship Id="rId169" Type="http://schemas.openxmlformats.org/officeDocument/2006/relationships/image" Target="../media/image1989.png"/><Relationship Id="rId168" Type="http://schemas.openxmlformats.org/officeDocument/2006/relationships/customXml" Target="../ink/ink2001.xml"/><Relationship Id="rId167" Type="http://schemas.openxmlformats.org/officeDocument/2006/relationships/image" Target="../media/image1988.png"/><Relationship Id="rId166" Type="http://schemas.openxmlformats.org/officeDocument/2006/relationships/customXml" Target="../ink/ink2000.xml"/><Relationship Id="rId165" Type="http://schemas.openxmlformats.org/officeDocument/2006/relationships/image" Target="../media/image1987.png"/><Relationship Id="rId164" Type="http://schemas.openxmlformats.org/officeDocument/2006/relationships/customXml" Target="../ink/ink1999.xml"/><Relationship Id="rId163" Type="http://schemas.openxmlformats.org/officeDocument/2006/relationships/image" Target="../media/image1986.png"/><Relationship Id="rId162" Type="http://schemas.openxmlformats.org/officeDocument/2006/relationships/customXml" Target="../ink/ink1998.xml"/><Relationship Id="rId161" Type="http://schemas.openxmlformats.org/officeDocument/2006/relationships/image" Target="../media/image1985.png"/><Relationship Id="rId160" Type="http://schemas.openxmlformats.org/officeDocument/2006/relationships/customXml" Target="../ink/ink1997.xml"/><Relationship Id="rId16" Type="http://schemas.openxmlformats.org/officeDocument/2006/relationships/customXml" Target="../ink/ink1925.xml"/><Relationship Id="rId159" Type="http://schemas.openxmlformats.org/officeDocument/2006/relationships/image" Target="../media/image1984.png"/><Relationship Id="rId158" Type="http://schemas.openxmlformats.org/officeDocument/2006/relationships/customXml" Target="../ink/ink1996.xml"/><Relationship Id="rId157" Type="http://schemas.openxmlformats.org/officeDocument/2006/relationships/image" Target="../media/image1983.png"/><Relationship Id="rId156" Type="http://schemas.openxmlformats.org/officeDocument/2006/relationships/customXml" Target="../ink/ink1995.xml"/><Relationship Id="rId155" Type="http://schemas.openxmlformats.org/officeDocument/2006/relationships/image" Target="../media/image1982.png"/><Relationship Id="rId154" Type="http://schemas.openxmlformats.org/officeDocument/2006/relationships/customXml" Target="../ink/ink1994.xml"/><Relationship Id="rId153" Type="http://schemas.openxmlformats.org/officeDocument/2006/relationships/image" Target="../media/image1981.png"/><Relationship Id="rId152" Type="http://schemas.openxmlformats.org/officeDocument/2006/relationships/customXml" Target="../ink/ink1993.xml"/><Relationship Id="rId151" Type="http://schemas.openxmlformats.org/officeDocument/2006/relationships/image" Target="../media/image1980.png"/><Relationship Id="rId150" Type="http://schemas.openxmlformats.org/officeDocument/2006/relationships/customXml" Target="../ink/ink1992.xml"/><Relationship Id="rId15" Type="http://schemas.openxmlformats.org/officeDocument/2006/relationships/image" Target="../media/image1912.png"/><Relationship Id="rId149" Type="http://schemas.openxmlformats.org/officeDocument/2006/relationships/image" Target="../media/image1979.png"/><Relationship Id="rId148" Type="http://schemas.openxmlformats.org/officeDocument/2006/relationships/customXml" Target="../ink/ink1991.xml"/><Relationship Id="rId147" Type="http://schemas.openxmlformats.org/officeDocument/2006/relationships/image" Target="../media/image1978.png"/><Relationship Id="rId146" Type="http://schemas.openxmlformats.org/officeDocument/2006/relationships/customXml" Target="../ink/ink1990.xml"/><Relationship Id="rId145" Type="http://schemas.openxmlformats.org/officeDocument/2006/relationships/image" Target="../media/image1977.png"/><Relationship Id="rId144" Type="http://schemas.openxmlformats.org/officeDocument/2006/relationships/customXml" Target="../ink/ink1989.xml"/><Relationship Id="rId143" Type="http://schemas.openxmlformats.org/officeDocument/2006/relationships/image" Target="../media/image1976.png"/><Relationship Id="rId142" Type="http://schemas.openxmlformats.org/officeDocument/2006/relationships/customXml" Target="../ink/ink1988.xml"/><Relationship Id="rId141" Type="http://schemas.openxmlformats.org/officeDocument/2006/relationships/image" Target="../media/image1975.png"/><Relationship Id="rId140" Type="http://schemas.openxmlformats.org/officeDocument/2006/relationships/customXml" Target="../ink/ink1987.xml"/><Relationship Id="rId14" Type="http://schemas.openxmlformats.org/officeDocument/2006/relationships/customXml" Target="../ink/ink1924.xml"/><Relationship Id="rId139" Type="http://schemas.openxmlformats.org/officeDocument/2006/relationships/image" Target="../media/image1974.png"/><Relationship Id="rId138" Type="http://schemas.openxmlformats.org/officeDocument/2006/relationships/customXml" Target="../ink/ink1986.xml"/><Relationship Id="rId137" Type="http://schemas.openxmlformats.org/officeDocument/2006/relationships/image" Target="../media/image1973.png"/><Relationship Id="rId136" Type="http://schemas.openxmlformats.org/officeDocument/2006/relationships/customXml" Target="../ink/ink1985.xml"/><Relationship Id="rId135" Type="http://schemas.openxmlformats.org/officeDocument/2006/relationships/image" Target="../media/image1972.png"/><Relationship Id="rId134" Type="http://schemas.openxmlformats.org/officeDocument/2006/relationships/customXml" Target="../ink/ink1984.xml"/><Relationship Id="rId133" Type="http://schemas.openxmlformats.org/officeDocument/2006/relationships/image" Target="../media/image1971.png"/><Relationship Id="rId132" Type="http://schemas.openxmlformats.org/officeDocument/2006/relationships/customXml" Target="../ink/ink1983.xml"/><Relationship Id="rId131" Type="http://schemas.openxmlformats.org/officeDocument/2006/relationships/image" Target="../media/image1970.png"/><Relationship Id="rId130" Type="http://schemas.openxmlformats.org/officeDocument/2006/relationships/customXml" Target="../ink/ink1982.xml"/><Relationship Id="rId13" Type="http://schemas.openxmlformats.org/officeDocument/2006/relationships/image" Target="../media/image1911.png"/><Relationship Id="rId129" Type="http://schemas.openxmlformats.org/officeDocument/2006/relationships/image" Target="../media/image1969.png"/><Relationship Id="rId128" Type="http://schemas.openxmlformats.org/officeDocument/2006/relationships/customXml" Target="../ink/ink1981.xml"/><Relationship Id="rId127" Type="http://schemas.openxmlformats.org/officeDocument/2006/relationships/image" Target="../media/image1968.png"/><Relationship Id="rId126" Type="http://schemas.openxmlformats.org/officeDocument/2006/relationships/customXml" Target="../ink/ink1980.xml"/><Relationship Id="rId125" Type="http://schemas.openxmlformats.org/officeDocument/2006/relationships/image" Target="../media/image1967.png"/><Relationship Id="rId124" Type="http://schemas.openxmlformats.org/officeDocument/2006/relationships/customXml" Target="../ink/ink1979.xml"/><Relationship Id="rId123" Type="http://schemas.openxmlformats.org/officeDocument/2006/relationships/image" Target="../media/image1966.png"/><Relationship Id="rId122" Type="http://schemas.openxmlformats.org/officeDocument/2006/relationships/customXml" Target="../ink/ink1978.xml"/><Relationship Id="rId121" Type="http://schemas.openxmlformats.org/officeDocument/2006/relationships/image" Target="../media/image1965.png"/><Relationship Id="rId120" Type="http://schemas.openxmlformats.org/officeDocument/2006/relationships/customXml" Target="../ink/ink1977.xml"/><Relationship Id="rId12" Type="http://schemas.openxmlformats.org/officeDocument/2006/relationships/customXml" Target="../ink/ink1923.xml"/><Relationship Id="rId119" Type="http://schemas.openxmlformats.org/officeDocument/2006/relationships/image" Target="../media/image1964.png"/><Relationship Id="rId118" Type="http://schemas.openxmlformats.org/officeDocument/2006/relationships/customXml" Target="../ink/ink1976.xml"/><Relationship Id="rId117" Type="http://schemas.openxmlformats.org/officeDocument/2006/relationships/image" Target="../media/image1963.png"/><Relationship Id="rId116" Type="http://schemas.openxmlformats.org/officeDocument/2006/relationships/customXml" Target="../ink/ink1975.xml"/><Relationship Id="rId115" Type="http://schemas.openxmlformats.org/officeDocument/2006/relationships/image" Target="../media/image1962.png"/><Relationship Id="rId114" Type="http://schemas.openxmlformats.org/officeDocument/2006/relationships/customXml" Target="../ink/ink1974.xml"/><Relationship Id="rId113" Type="http://schemas.openxmlformats.org/officeDocument/2006/relationships/image" Target="../media/image1961.png"/><Relationship Id="rId112" Type="http://schemas.openxmlformats.org/officeDocument/2006/relationships/customXml" Target="../ink/ink1973.xml"/><Relationship Id="rId111" Type="http://schemas.openxmlformats.org/officeDocument/2006/relationships/image" Target="../media/image1960.png"/><Relationship Id="rId110" Type="http://schemas.openxmlformats.org/officeDocument/2006/relationships/customXml" Target="../ink/ink1972.xml"/><Relationship Id="rId11" Type="http://schemas.openxmlformats.org/officeDocument/2006/relationships/image" Target="../media/image1910.png"/><Relationship Id="rId109" Type="http://schemas.openxmlformats.org/officeDocument/2006/relationships/image" Target="../media/image1959.png"/><Relationship Id="rId108" Type="http://schemas.openxmlformats.org/officeDocument/2006/relationships/customXml" Target="../ink/ink1971.xml"/><Relationship Id="rId107" Type="http://schemas.openxmlformats.org/officeDocument/2006/relationships/image" Target="../media/image1958.png"/><Relationship Id="rId106" Type="http://schemas.openxmlformats.org/officeDocument/2006/relationships/customXml" Target="../ink/ink1970.xml"/><Relationship Id="rId105" Type="http://schemas.openxmlformats.org/officeDocument/2006/relationships/image" Target="../media/image1957.png"/><Relationship Id="rId104" Type="http://schemas.openxmlformats.org/officeDocument/2006/relationships/customXml" Target="../ink/ink1969.xml"/><Relationship Id="rId103" Type="http://schemas.openxmlformats.org/officeDocument/2006/relationships/image" Target="../media/image1956.png"/><Relationship Id="rId102" Type="http://schemas.openxmlformats.org/officeDocument/2006/relationships/customXml" Target="../ink/ink1968.xml"/><Relationship Id="rId101" Type="http://schemas.openxmlformats.org/officeDocument/2006/relationships/image" Target="../media/image1955.png"/><Relationship Id="rId100" Type="http://schemas.openxmlformats.org/officeDocument/2006/relationships/customXml" Target="../ink/ink1967.xml"/><Relationship Id="rId10" Type="http://schemas.openxmlformats.org/officeDocument/2006/relationships/customXml" Target="../ink/ink1922.xml"/><Relationship Id="rId1" Type="http://schemas.openxmlformats.org/officeDocument/2006/relationships/image" Target="../media/image1903.png"/></Relationships>
</file>

<file path=ppt/slides/_rels/slide1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150.png"/><Relationship Id="rId98" Type="http://schemas.openxmlformats.org/officeDocument/2006/relationships/customXml" Target="../ink/ink2162.xml"/><Relationship Id="rId97" Type="http://schemas.openxmlformats.org/officeDocument/2006/relationships/image" Target="../media/image2149.png"/><Relationship Id="rId96" Type="http://schemas.openxmlformats.org/officeDocument/2006/relationships/customXml" Target="../ink/ink2161.xml"/><Relationship Id="rId95" Type="http://schemas.openxmlformats.org/officeDocument/2006/relationships/image" Target="../media/image2148.png"/><Relationship Id="rId94" Type="http://schemas.openxmlformats.org/officeDocument/2006/relationships/customXml" Target="../ink/ink2160.xml"/><Relationship Id="rId93" Type="http://schemas.openxmlformats.org/officeDocument/2006/relationships/image" Target="../media/image2147.png"/><Relationship Id="rId92" Type="http://schemas.openxmlformats.org/officeDocument/2006/relationships/customXml" Target="../ink/ink2159.xml"/><Relationship Id="rId91" Type="http://schemas.openxmlformats.org/officeDocument/2006/relationships/image" Target="../media/image2146.png"/><Relationship Id="rId90" Type="http://schemas.openxmlformats.org/officeDocument/2006/relationships/customXml" Target="../ink/ink2158.xml"/><Relationship Id="rId9" Type="http://schemas.openxmlformats.org/officeDocument/2006/relationships/image" Target="../media/image2105.png"/><Relationship Id="rId89" Type="http://schemas.openxmlformats.org/officeDocument/2006/relationships/image" Target="../media/image2145.png"/><Relationship Id="rId88" Type="http://schemas.openxmlformats.org/officeDocument/2006/relationships/customXml" Target="../ink/ink2157.xml"/><Relationship Id="rId87" Type="http://schemas.openxmlformats.org/officeDocument/2006/relationships/image" Target="../media/image2144.png"/><Relationship Id="rId86" Type="http://schemas.openxmlformats.org/officeDocument/2006/relationships/customXml" Target="../ink/ink2156.xml"/><Relationship Id="rId85" Type="http://schemas.openxmlformats.org/officeDocument/2006/relationships/image" Target="../media/image2143.png"/><Relationship Id="rId84" Type="http://schemas.openxmlformats.org/officeDocument/2006/relationships/customXml" Target="../ink/ink2155.xml"/><Relationship Id="rId83" Type="http://schemas.openxmlformats.org/officeDocument/2006/relationships/image" Target="../media/image2142.png"/><Relationship Id="rId82" Type="http://schemas.openxmlformats.org/officeDocument/2006/relationships/customXml" Target="../ink/ink2154.xml"/><Relationship Id="rId81" Type="http://schemas.openxmlformats.org/officeDocument/2006/relationships/image" Target="../media/image2141.png"/><Relationship Id="rId80" Type="http://schemas.openxmlformats.org/officeDocument/2006/relationships/customXml" Target="../ink/ink2153.xml"/><Relationship Id="rId8" Type="http://schemas.openxmlformats.org/officeDocument/2006/relationships/customXml" Target="../ink/ink2117.xml"/><Relationship Id="rId79" Type="http://schemas.openxmlformats.org/officeDocument/2006/relationships/image" Target="../media/image2140.png"/><Relationship Id="rId78" Type="http://schemas.openxmlformats.org/officeDocument/2006/relationships/customXml" Target="../ink/ink2152.xml"/><Relationship Id="rId77" Type="http://schemas.openxmlformats.org/officeDocument/2006/relationships/image" Target="../media/image2139.png"/><Relationship Id="rId76" Type="http://schemas.openxmlformats.org/officeDocument/2006/relationships/customXml" Target="../ink/ink2151.xml"/><Relationship Id="rId75" Type="http://schemas.openxmlformats.org/officeDocument/2006/relationships/image" Target="../media/image2138.png"/><Relationship Id="rId74" Type="http://schemas.openxmlformats.org/officeDocument/2006/relationships/customXml" Target="../ink/ink2150.xml"/><Relationship Id="rId73" Type="http://schemas.openxmlformats.org/officeDocument/2006/relationships/image" Target="../media/image2137.png"/><Relationship Id="rId72" Type="http://schemas.openxmlformats.org/officeDocument/2006/relationships/customXml" Target="../ink/ink2149.xml"/><Relationship Id="rId71" Type="http://schemas.openxmlformats.org/officeDocument/2006/relationships/image" Target="../media/image2136.png"/><Relationship Id="rId70" Type="http://schemas.openxmlformats.org/officeDocument/2006/relationships/customXml" Target="../ink/ink2148.xml"/><Relationship Id="rId7" Type="http://schemas.openxmlformats.org/officeDocument/2006/relationships/image" Target="../media/image2104.png"/><Relationship Id="rId69" Type="http://schemas.openxmlformats.org/officeDocument/2006/relationships/image" Target="../media/image2135.png"/><Relationship Id="rId68" Type="http://schemas.openxmlformats.org/officeDocument/2006/relationships/customXml" Target="../ink/ink2147.xml"/><Relationship Id="rId67" Type="http://schemas.openxmlformats.org/officeDocument/2006/relationships/image" Target="../media/image2134.png"/><Relationship Id="rId66" Type="http://schemas.openxmlformats.org/officeDocument/2006/relationships/customXml" Target="../ink/ink2146.xml"/><Relationship Id="rId65" Type="http://schemas.openxmlformats.org/officeDocument/2006/relationships/image" Target="../media/image2133.png"/><Relationship Id="rId64" Type="http://schemas.openxmlformats.org/officeDocument/2006/relationships/customXml" Target="../ink/ink2145.xml"/><Relationship Id="rId63" Type="http://schemas.openxmlformats.org/officeDocument/2006/relationships/image" Target="../media/image2132.png"/><Relationship Id="rId62" Type="http://schemas.openxmlformats.org/officeDocument/2006/relationships/customXml" Target="../ink/ink2144.xml"/><Relationship Id="rId61" Type="http://schemas.openxmlformats.org/officeDocument/2006/relationships/image" Target="../media/image2131.png"/><Relationship Id="rId60" Type="http://schemas.openxmlformats.org/officeDocument/2006/relationships/customXml" Target="../ink/ink2143.xml"/><Relationship Id="rId6" Type="http://schemas.openxmlformats.org/officeDocument/2006/relationships/customXml" Target="../ink/ink2116.xml"/><Relationship Id="rId59" Type="http://schemas.openxmlformats.org/officeDocument/2006/relationships/image" Target="../media/image2130.png"/><Relationship Id="rId58" Type="http://schemas.openxmlformats.org/officeDocument/2006/relationships/customXml" Target="../ink/ink2142.xml"/><Relationship Id="rId57" Type="http://schemas.openxmlformats.org/officeDocument/2006/relationships/image" Target="../media/image2129.png"/><Relationship Id="rId56" Type="http://schemas.openxmlformats.org/officeDocument/2006/relationships/customXml" Target="../ink/ink2141.xml"/><Relationship Id="rId55" Type="http://schemas.openxmlformats.org/officeDocument/2006/relationships/image" Target="../media/image2128.png"/><Relationship Id="rId54" Type="http://schemas.openxmlformats.org/officeDocument/2006/relationships/customXml" Target="../ink/ink2140.xml"/><Relationship Id="rId53" Type="http://schemas.openxmlformats.org/officeDocument/2006/relationships/image" Target="../media/image2127.png"/><Relationship Id="rId52" Type="http://schemas.openxmlformats.org/officeDocument/2006/relationships/customXml" Target="../ink/ink2139.xml"/><Relationship Id="rId51" Type="http://schemas.openxmlformats.org/officeDocument/2006/relationships/image" Target="../media/image2126.png"/><Relationship Id="rId50" Type="http://schemas.openxmlformats.org/officeDocument/2006/relationships/customXml" Target="../ink/ink2138.xml"/><Relationship Id="rId5" Type="http://schemas.openxmlformats.org/officeDocument/2006/relationships/image" Target="../media/image2103.png"/><Relationship Id="rId49" Type="http://schemas.openxmlformats.org/officeDocument/2006/relationships/image" Target="../media/image2125.png"/><Relationship Id="rId48" Type="http://schemas.openxmlformats.org/officeDocument/2006/relationships/customXml" Target="../ink/ink2137.xml"/><Relationship Id="rId47" Type="http://schemas.openxmlformats.org/officeDocument/2006/relationships/image" Target="../media/image2124.png"/><Relationship Id="rId46" Type="http://schemas.openxmlformats.org/officeDocument/2006/relationships/customXml" Target="../ink/ink2136.xml"/><Relationship Id="rId45" Type="http://schemas.openxmlformats.org/officeDocument/2006/relationships/image" Target="../media/image2123.png"/><Relationship Id="rId44" Type="http://schemas.openxmlformats.org/officeDocument/2006/relationships/customXml" Target="../ink/ink2135.xml"/><Relationship Id="rId43" Type="http://schemas.openxmlformats.org/officeDocument/2006/relationships/image" Target="../media/image2122.png"/><Relationship Id="rId42" Type="http://schemas.openxmlformats.org/officeDocument/2006/relationships/customXml" Target="../ink/ink2134.xml"/><Relationship Id="rId41" Type="http://schemas.openxmlformats.org/officeDocument/2006/relationships/image" Target="../media/image2121.png"/><Relationship Id="rId40" Type="http://schemas.openxmlformats.org/officeDocument/2006/relationships/customXml" Target="../ink/ink2133.xml"/><Relationship Id="rId4" Type="http://schemas.openxmlformats.org/officeDocument/2006/relationships/customXml" Target="../ink/ink2115.xml"/><Relationship Id="rId39" Type="http://schemas.openxmlformats.org/officeDocument/2006/relationships/image" Target="../media/image2120.png"/><Relationship Id="rId38" Type="http://schemas.openxmlformats.org/officeDocument/2006/relationships/customXml" Target="../ink/ink2132.xml"/><Relationship Id="rId37" Type="http://schemas.openxmlformats.org/officeDocument/2006/relationships/image" Target="../media/image2119.png"/><Relationship Id="rId36" Type="http://schemas.openxmlformats.org/officeDocument/2006/relationships/customXml" Target="../ink/ink2131.xml"/><Relationship Id="rId35" Type="http://schemas.openxmlformats.org/officeDocument/2006/relationships/image" Target="../media/image2118.png"/><Relationship Id="rId34" Type="http://schemas.openxmlformats.org/officeDocument/2006/relationships/customXml" Target="../ink/ink2130.xml"/><Relationship Id="rId33" Type="http://schemas.openxmlformats.org/officeDocument/2006/relationships/image" Target="../media/image2117.png"/><Relationship Id="rId32" Type="http://schemas.openxmlformats.org/officeDocument/2006/relationships/customXml" Target="../ink/ink2129.xml"/><Relationship Id="rId31" Type="http://schemas.openxmlformats.org/officeDocument/2006/relationships/image" Target="../media/image2116.png"/><Relationship Id="rId30" Type="http://schemas.openxmlformats.org/officeDocument/2006/relationships/customXml" Target="../ink/ink2128.xml"/><Relationship Id="rId3" Type="http://schemas.openxmlformats.org/officeDocument/2006/relationships/image" Target="../media/image2102.png"/><Relationship Id="rId298" Type="http://schemas.openxmlformats.org/officeDocument/2006/relationships/slideLayout" Target="../slideLayouts/slideLayout2.xml"/><Relationship Id="rId297" Type="http://schemas.openxmlformats.org/officeDocument/2006/relationships/image" Target="../media/image2249.png"/><Relationship Id="rId296" Type="http://schemas.openxmlformats.org/officeDocument/2006/relationships/customXml" Target="../ink/ink2261.xml"/><Relationship Id="rId295" Type="http://schemas.openxmlformats.org/officeDocument/2006/relationships/image" Target="../media/image2248.png"/><Relationship Id="rId294" Type="http://schemas.openxmlformats.org/officeDocument/2006/relationships/customXml" Target="../ink/ink2260.xml"/><Relationship Id="rId293" Type="http://schemas.openxmlformats.org/officeDocument/2006/relationships/image" Target="../media/image2247.png"/><Relationship Id="rId292" Type="http://schemas.openxmlformats.org/officeDocument/2006/relationships/customXml" Target="../ink/ink2259.xml"/><Relationship Id="rId291" Type="http://schemas.openxmlformats.org/officeDocument/2006/relationships/image" Target="../media/image2246.png"/><Relationship Id="rId290" Type="http://schemas.openxmlformats.org/officeDocument/2006/relationships/customXml" Target="../ink/ink2258.xml"/><Relationship Id="rId29" Type="http://schemas.openxmlformats.org/officeDocument/2006/relationships/image" Target="../media/image2115.png"/><Relationship Id="rId289" Type="http://schemas.openxmlformats.org/officeDocument/2006/relationships/image" Target="../media/image2245.png"/><Relationship Id="rId288" Type="http://schemas.openxmlformats.org/officeDocument/2006/relationships/customXml" Target="../ink/ink2257.xml"/><Relationship Id="rId287" Type="http://schemas.openxmlformats.org/officeDocument/2006/relationships/image" Target="../media/image2244.png"/><Relationship Id="rId286" Type="http://schemas.openxmlformats.org/officeDocument/2006/relationships/customXml" Target="../ink/ink2256.xml"/><Relationship Id="rId285" Type="http://schemas.openxmlformats.org/officeDocument/2006/relationships/image" Target="../media/image2243.png"/><Relationship Id="rId284" Type="http://schemas.openxmlformats.org/officeDocument/2006/relationships/customXml" Target="../ink/ink2255.xml"/><Relationship Id="rId283" Type="http://schemas.openxmlformats.org/officeDocument/2006/relationships/image" Target="../media/image2242.png"/><Relationship Id="rId282" Type="http://schemas.openxmlformats.org/officeDocument/2006/relationships/customXml" Target="../ink/ink2254.xml"/><Relationship Id="rId281" Type="http://schemas.openxmlformats.org/officeDocument/2006/relationships/image" Target="../media/image2241.png"/><Relationship Id="rId280" Type="http://schemas.openxmlformats.org/officeDocument/2006/relationships/customXml" Target="../ink/ink2253.xml"/><Relationship Id="rId28" Type="http://schemas.openxmlformats.org/officeDocument/2006/relationships/customXml" Target="../ink/ink2127.xml"/><Relationship Id="rId279" Type="http://schemas.openxmlformats.org/officeDocument/2006/relationships/image" Target="../media/image2240.png"/><Relationship Id="rId278" Type="http://schemas.openxmlformats.org/officeDocument/2006/relationships/customXml" Target="../ink/ink2252.xml"/><Relationship Id="rId277" Type="http://schemas.openxmlformats.org/officeDocument/2006/relationships/image" Target="../media/image2239.png"/><Relationship Id="rId276" Type="http://schemas.openxmlformats.org/officeDocument/2006/relationships/customXml" Target="../ink/ink2251.xml"/><Relationship Id="rId275" Type="http://schemas.openxmlformats.org/officeDocument/2006/relationships/image" Target="../media/image2238.png"/><Relationship Id="rId274" Type="http://schemas.openxmlformats.org/officeDocument/2006/relationships/customXml" Target="../ink/ink2250.xml"/><Relationship Id="rId273" Type="http://schemas.openxmlformats.org/officeDocument/2006/relationships/image" Target="../media/image2237.png"/><Relationship Id="rId272" Type="http://schemas.openxmlformats.org/officeDocument/2006/relationships/customXml" Target="../ink/ink2249.xml"/><Relationship Id="rId271" Type="http://schemas.openxmlformats.org/officeDocument/2006/relationships/image" Target="../media/image2236.png"/><Relationship Id="rId270" Type="http://schemas.openxmlformats.org/officeDocument/2006/relationships/customXml" Target="../ink/ink2248.xml"/><Relationship Id="rId27" Type="http://schemas.openxmlformats.org/officeDocument/2006/relationships/image" Target="../media/image2114.png"/><Relationship Id="rId269" Type="http://schemas.openxmlformats.org/officeDocument/2006/relationships/image" Target="../media/image2235.png"/><Relationship Id="rId268" Type="http://schemas.openxmlformats.org/officeDocument/2006/relationships/customXml" Target="../ink/ink2247.xml"/><Relationship Id="rId267" Type="http://schemas.openxmlformats.org/officeDocument/2006/relationships/image" Target="../media/image2234.png"/><Relationship Id="rId266" Type="http://schemas.openxmlformats.org/officeDocument/2006/relationships/customXml" Target="../ink/ink2246.xml"/><Relationship Id="rId265" Type="http://schemas.openxmlformats.org/officeDocument/2006/relationships/image" Target="../media/image2233.png"/><Relationship Id="rId264" Type="http://schemas.openxmlformats.org/officeDocument/2006/relationships/customXml" Target="../ink/ink2245.xml"/><Relationship Id="rId263" Type="http://schemas.openxmlformats.org/officeDocument/2006/relationships/image" Target="../media/image2232.png"/><Relationship Id="rId262" Type="http://schemas.openxmlformats.org/officeDocument/2006/relationships/customXml" Target="../ink/ink2244.xml"/><Relationship Id="rId261" Type="http://schemas.openxmlformats.org/officeDocument/2006/relationships/image" Target="../media/image2231.png"/><Relationship Id="rId260" Type="http://schemas.openxmlformats.org/officeDocument/2006/relationships/customXml" Target="../ink/ink2243.xml"/><Relationship Id="rId26" Type="http://schemas.openxmlformats.org/officeDocument/2006/relationships/customXml" Target="../ink/ink2126.xml"/><Relationship Id="rId259" Type="http://schemas.openxmlformats.org/officeDocument/2006/relationships/image" Target="../media/image2230.png"/><Relationship Id="rId258" Type="http://schemas.openxmlformats.org/officeDocument/2006/relationships/customXml" Target="../ink/ink2242.xml"/><Relationship Id="rId257" Type="http://schemas.openxmlformats.org/officeDocument/2006/relationships/image" Target="../media/image2229.png"/><Relationship Id="rId256" Type="http://schemas.openxmlformats.org/officeDocument/2006/relationships/customXml" Target="../ink/ink2241.xml"/><Relationship Id="rId255" Type="http://schemas.openxmlformats.org/officeDocument/2006/relationships/image" Target="../media/image2228.png"/><Relationship Id="rId254" Type="http://schemas.openxmlformats.org/officeDocument/2006/relationships/customXml" Target="../ink/ink2240.xml"/><Relationship Id="rId253" Type="http://schemas.openxmlformats.org/officeDocument/2006/relationships/image" Target="../media/image2227.png"/><Relationship Id="rId252" Type="http://schemas.openxmlformats.org/officeDocument/2006/relationships/customXml" Target="../ink/ink2239.xml"/><Relationship Id="rId251" Type="http://schemas.openxmlformats.org/officeDocument/2006/relationships/image" Target="../media/image2226.png"/><Relationship Id="rId250" Type="http://schemas.openxmlformats.org/officeDocument/2006/relationships/customXml" Target="../ink/ink2238.xml"/><Relationship Id="rId25" Type="http://schemas.openxmlformats.org/officeDocument/2006/relationships/image" Target="../media/image2113.png"/><Relationship Id="rId249" Type="http://schemas.openxmlformats.org/officeDocument/2006/relationships/image" Target="../media/image2225.png"/><Relationship Id="rId248" Type="http://schemas.openxmlformats.org/officeDocument/2006/relationships/customXml" Target="../ink/ink2237.xml"/><Relationship Id="rId247" Type="http://schemas.openxmlformats.org/officeDocument/2006/relationships/image" Target="../media/image2224.png"/><Relationship Id="rId246" Type="http://schemas.openxmlformats.org/officeDocument/2006/relationships/customXml" Target="../ink/ink2236.xml"/><Relationship Id="rId245" Type="http://schemas.openxmlformats.org/officeDocument/2006/relationships/image" Target="../media/image2223.png"/><Relationship Id="rId244" Type="http://schemas.openxmlformats.org/officeDocument/2006/relationships/customXml" Target="../ink/ink2235.xml"/><Relationship Id="rId243" Type="http://schemas.openxmlformats.org/officeDocument/2006/relationships/image" Target="../media/image2222.png"/><Relationship Id="rId242" Type="http://schemas.openxmlformats.org/officeDocument/2006/relationships/customXml" Target="../ink/ink2234.xml"/><Relationship Id="rId241" Type="http://schemas.openxmlformats.org/officeDocument/2006/relationships/image" Target="../media/image2221.png"/><Relationship Id="rId240" Type="http://schemas.openxmlformats.org/officeDocument/2006/relationships/customXml" Target="../ink/ink2233.xml"/><Relationship Id="rId24" Type="http://schemas.openxmlformats.org/officeDocument/2006/relationships/customXml" Target="../ink/ink2125.xml"/><Relationship Id="rId239" Type="http://schemas.openxmlformats.org/officeDocument/2006/relationships/image" Target="../media/image2220.png"/><Relationship Id="rId238" Type="http://schemas.openxmlformats.org/officeDocument/2006/relationships/customXml" Target="../ink/ink2232.xml"/><Relationship Id="rId237" Type="http://schemas.openxmlformats.org/officeDocument/2006/relationships/image" Target="../media/image2219.png"/><Relationship Id="rId236" Type="http://schemas.openxmlformats.org/officeDocument/2006/relationships/customXml" Target="../ink/ink2231.xml"/><Relationship Id="rId235" Type="http://schemas.openxmlformats.org/officeDocument/2006/relationships/image" Target="../media/image2218.png"/><Relationship Id="rId234" Type="http://schemas.openxmlformats.org/officeDocument/2006/relationships/customXml" Target="../ink/ink2230.xml"/><Relationship Id="rId233" Type="http://schemas.openxmlformats.org/officeDocument/2006/relationships/image" Target="../media/image2217.png"/><Relationship Id="rId232" Type="http://schemas.openxmlformats.org/officeDocument/2006/relationships/customXml" Target="../ink/ink2229.xml"/><Relationship Id="rId231" Type="http://schemas.openxmlformats.org/officeDocument/2006/relationships/image" Target="../media/image2216.png"/><Relationship Id="rId230" Type="http://schemas.openxmlformats.org/officeDocument/2006/relationships/customXml" Target="../ink/ink2228.xml"/><Relationship Id="rId23" Type="http://schemas.openxmlformats.org/officeDocument/2006/relationships/image" Target="../media/image2112.png"/><Relationship Id="rId229" Type="http://schemas.openxmlformats.org/officeDocument/2006/relationships/image" Target="../media/image2215.png"/><Relationship Id="rId228" Type="http://schemas.openxmlformats.org/officeDocument/2006/relationships/customXml" Target="../ink/ink2227.xml"/><Relationship Id="rId227" Type="http://schemas.openxmlformats.org/officeDocument/2006/relationships/image" Target="../media/image2214.png"/><Relationship Id="rId226" Type="http://schemas.openxmlformats.org/officeDocument/2006/relationships/customXml" Target="../ink/ink2226.xml"/><Relationship Id="rId225" Type="http://schemas.openxmlformats.org/officeDocument/2006/relationships/image" Target="../media/image2213.png"/><Relationship Id="rId224" Type="http://schemas.openxmlformats.org/officeDocument/2006/relationships/customXml" Target="../ink/ink2225.xml"/><Relationship Id="rId223" Type="http://schemas.openxmlformats.org/officeDocument/2006/relationships/image" Target="../media/image2212.png"/><Relationship Id="rId222" Type="http://schemas.openxmlformats.org/officeDocument/2006/relationships/customXml" Target="../ink/ink2224.xml"/><Relationship Id="rId221" Type="http://schemas.openxmlformats.org/officeDocument/2006/relationships/image" Target="../media/image2211.png"/><Relationship Id="rId220" Type="http://schemas.openxmlformats.org/officeDocument/2006/relationships/customXml" Target="../ink/ink2223.xml"/><Relationship Id="rId22" Type="http://schemas.openxmlformats.org/officeDocument/2006/relationships/customXml" Target="../ink/ink2124.xml"/><Relationship Id="rId219" Type="http://schemas.openxmlformats.org/officeDocument/2006/relationships/image" Target="../media/image2210.png"/><Relationship Id="rId218" Type="http://schemas.openxmlformats.org/officeDocument/2006/relationships/customXml" Target="../ink/ink2222.xml"/><Relationship Id="rId217" Type="http://schemas.openxmlformats.org/officeDocument/2006/relationships/image" Target="../media/image2209.png"/><Relationship Id="rId216" Type="http://schemas.openxmlformats.org/officeDocument/2006/relationships/customXml" Target="../ink/ink2221.xml"/><Relationship Id="rId215" Type="http://schemas.openxmlformats.org/officeDocument/2006/relationships/image" Target="../media/image2208.png"/><Relationship Id="rId214" Type="http://schemas.openxmlformats.org/officeDocument/2006/relationships/customXml" Target="../ink/ink2220.xml"/><Relationship Id="rId213" Type="http://schemas.openxmlformats.org/officeDocument/2006/relationships/image" Target="../media/image2207.png"/><Relationship Id="rId212" Type="http://schemas.openxmlformats.org/officeDocument/2006/relationships/customXml" Target="../ink/ink2219.xml"/><Relationship Id="rId211" Type="http://schemas.openxmlformats.org/officeDocument/2006/relationships/image" Target="../media/image2206.png"/><Relationship Id="rId210" Type="http://schemas.openxmlformats.org/officeDocument/2006/relationships/customXml" Target="../ink/ink2218.xml"/><Relationship Id="rId21" Type="http://schemas.openxmlformats.org/officeDocument/2006/relationships/image" Target="../media/image2111.png"/><Relationship Id="rId209" Type="http://schemas.openxmlformats.org/officeDocument/2006/relationships/image" Target="../media/image2205.png"/><Relationship Id="rId208" Type="http://schemas.openxmlformats.org/officeDocument/2006/relationships/customXml" Target="../ink/ink2217.xml"/><Relationship Id="rId207" Type="http://schemas.openxmlformats.org/officeDocument/2006/relationships/image" Target="../media/image2204.png"/><Relationship Id="rId206" Type="http://schemas.openxmlformats.org/officeDocument/2006/relationships/customXml" Target="../ink/ink2216.xml"/><Relationship Id="rId205" Type="http://schemas.openxmlformats.org/officeDocument/2006/relationships/image" Target="../media/image2203.png"/><Relationship Id="rId204" Type="http://schemas.openxmlformats.org/officeDocument/2006/relationships/customXml" Target="../ink/ink2215.xml"/><Relationship Id="rId203" Type="http://schemas.openxmlformats.org/officeDocument/2006/relationships/image" Target="../media/image2202.png"/><Relationship Id="rId202" Type="http://schemas.openxmlformats.org/officeDocument/2006/relationships/customXml" Target="../ink/ink2214.xml"/><Relationship Id="rId201" Type="http://schemas.openxmlformats.org/officeDocument/2006/relationships/image" Target="../media/image2201.png"/><Relationship Id="rId200" Type="http://schemas.openxmlformats.org/officeDocument/2006/relationships/customXml" Target="../ink/ink2213.xml"/><Relationship Id="rId20" Type="http://schemas.openxmlformats.org/officeDocument/2006/relationships/customXml" Target="../ink/ink2123.xml"/><Relationship Id="rId2" Type="http://schemas.openxmlformats.org/officeDocument/2006/relationships/customXml" Target="../ink/ink2114.xml"/><Relationship Id="rId199" Type="http://schemas.openxmlformats.org/officeDocument/2006/relationships/image" Target="../media/image2200.png"/><Relationship Id="rId198" Type="http://schemas.openxmlformats.org/officeDocument/2006/relationships/customXml" Target="../ink/ink2212.xml"/><Relationship Id="rId197" Type="http://schemas.openxmlformats.org/officeDocument/2006/relationships/image" Target="../media/image2199.png"/><Relationship Id="rId196" Type="http://schemas.openxmlformats.org/officeDocument/2006/relationships/customXml" Target="../ink/ink2211.xml"/><Relationship Id="rId195" Type="http://schemas.openxmlformats.org/officeDocument/2006/relationships/image" Target="../media/image2198.png"/><Relationship Id="rId194" Type="http://schemas.openxmlformats.org/officeDocument/2006/relationships/customXml" Target="../ink/ink2210.xml"/><Relationship Id="rId193" Type="http://schemas.openxmlformats.org/officeDocument/2006/relationships/image" Target="../media/image2197.png"/><Relationship Id="rId192" Type="http://schemas.openxmlformats.org/officeDocument/2006/relationships/customXml" Target="../ink/ink2209.xml"/><Relationship Id="rId191" Type="http://schemas.openxmlformats.org/officeDocument/2006/relationships/image" Target="../media/image2196.png"/><Relationship Id="rId190" Type="http://schemas.openxmlformats.org/officeDocument/2006/relationships/customXml" Target="../ink/ink2208.xml"/><Relationship Id="rId19" Type="http://schemas.openxmlformats.org/officeDocument/2006/relationships/image" Target="../media/image2110.png"/><Relationship Id="rId189" Type="http://schemas.openxmlformats.org/officeDocument/2006/relationships/image" Target="../media/image2195.png"/><Relationship Id="rId188" Type="http://schemas.openxmlformats.org/officeDocument/2006/relationships/customXml" Target="../ink/ink2207.xml"/><Relationship Id="rId187" Type="http://schemas.openxmlformats.org/officeDocument/2006/relationships/image" Target="../media/image2194.png"/><Relationship Id="rId186" Type="http://schemas.openxmlformats.org/officeDocument/2006/relationships/customXml" Target="../ink/ink2206.xml"/><Relationship Id="rId185" Type="http://schemas.openxmlformats.org/officeDocument/2006/relationships/image" Target="../media/image2193.png"/><Relationship Id="rId184" Type="http://schemas.openxmlformats.org/officeDocument/2006/relationships/customXml" Target="../ink/ink2205.xml"/><Relationship Id="rId183" Type="http://schemas.openxmlformats.org/officeDocument/2006/relationships/image" Target="../media/image2192.png"/><Relationship Id="rId182" Type="http://schemas.openxmlformats.org/officeDocument/2006/relationships/customXml" Target="../ink/ink2204.xml"/><Relationship Id="rId181" Type="http://schemas.openxmlformats.org/officeDocument/2006/relationships/image" Target="../media/image2191.png"/><Relationship Id="rId180" Type="http://schemas.openxmlformats.org/officeDocument/2006/relationships/customXml" Target="../ink/ink2203.xml"/><Relationship Id="rId18" Type="http://schemas.openxmlformats.org/officeDocument/2006/relationships/customXml" Target="../ink/ink2122.xml"/><Relationship Id="rId179" Type="http://schemas.openxmlformats.org/officeDocument/2006/relationships/image" Target="../media/image2190.png"/><Relationship Id="rId178" Type="http://schemas.openxmlformats.org/officeDocument/2006/relationships/customXml" Target="../ink/ink2202.xml"/><Relationship Id="rId177" Type="http://schemas.openxmlformats.org/officeDocument/2006/relationships/image" Target="../media/image2189.png"/><Relationship Id="rId176" Type="http://schemas.openxmlformats.org/officeDocument/2006/relationships/customXml" Target="../ink/ink2201.xml"/><Relationship Id="rId175" Type="http://schemas.openxmlformats.org/officeDocument/2006/relationships/image" Target="../media/image2188.png"/><Relationship Id="rId174" Type="http://schemas.openxmlformats.org/officeDocument/2006/relationships/customXml" Target="../ink/ink2200.xml"/><Relationship Id="rId173" Type="http://schemas.openxmlformats.org/officeDocument/2006/relationships/image" Target="../media/image2187.png"/><Relationship Id="rId172" Type="http://schemas.openxmlformats.org/officeDocument/2006/relationships/customXml" Target="../ink/ink2199.xml"/><Relationship Id="rId171" Type="http://schemas.openxmlformats.org/officeDocument/2006/relationships/image" Target="../media/image2186.png"/><Relationship Id="rId170" Type="http://schemas.openxmlformats.org/officeDocument/2006/relationships/customXml" Target="../ink/ink2198.xml"/><Relationship Id="rId17" Type="http://schemas.openxmlformats.org/officeDocument/2006/relationships/image" Target="../media/image2109.png"/><Relationship Id="rId169" Type="http://schemas.openxmlformats.org/officeDocument/2006/relationships/image" Target="../media/image2185.png"/><Relationship Id="rId168" Type="http://schemas.openxmlformats.org/officeDocument/2006/relationships/customXml" Target="../ink/ink2197.xml"/><Relationship Id="rId167" Type="http://schemas.openxmlformats.org/officeDocument/2006/relationships/image" Target="../media/image2184.png"/><Relationship Id="rId166" Type="http://schemas.openxmlformats.org/officeDocument/2006/relationships/customXml" Target="../ink/ink2196.xml"/><Relationship Id="rId165" Type="http://schemas.openxmlformats.org/officeDocument/2006/relationships/image" Target="../media/image2183.png"/><Relationship Id="rId164" Type="http://schemas.openxmlformats.org/officeDocument/2006/relationships/customXml" Target="../ink/ink2195.xml"/><Relationship Id="rId163" Type="http://schemas.openxmlformats.org/officeDocument/2006/relationships/image" Target="../media/image2182.png"/><Relationship Id="rId162" Type="http://schemas.openxmlformats.org/officeDocument/2006/relationships/customXml" Target="../ink/ink2194.xml"/><Relationship Id="rId161" Type="http://schemas.openxmlformats.org/officeDocument/2006/relationships/image" Target="../media/image2181.png"/><Relationship Id="rId160" Type="http://schemas.openxmlformats.org/officeDocument/2006/relationships/customXml" Target="../ink/ink2193.xml"/><Relationship Id="rId16" Type="http://schemas.openxmlformats.org/officeDocument/2006/relationships/customXml" Target="../ink/ink2121.xml"/><Relationship Id="rId159" Type="http://schemas.openxmlformats.org/officeDocument/2006/relationships/image" Target="../media/image2180.png"/><Relationship Id="rId158" Type="http://schemas.openxmlformats.org/officeDocument/2006/relationships/customXml" Target="../ink/ink2192.xml"/><Relationship Id="rId157" Type="http://schemas.openxmlformats.org/officeDocument/2006/relationships/image" Target="../media/image2179.png"/><Relationship Id="rId156" Type="http://schemas.openxmlformats.org/officeDocument/2006/relationships/customXml" Target="../ink/ink2191.xml"/><Relationship Id="rId155" Type="http://schemas.openxmlformats.org/officeDocument/2006/relationships/image" Target="../media/image2178.png"/><Relationship Id="rId154" Type="http://schemas.openxmlformats.org/officeDocument/2006/relationships/customXml" Target="../ink/ink2190.xml"/><Relationship Id="rId153" Type="http://schemas.openxmlformats.org/officeDocument/2006/relationships/image" Target="../media/image2177.png"/><Relationship Id="rId152" Type="http://schemas.openxmlformats.org/officeDocument/2006/relationships/customXml" Target="../ink/ink2189.xml"/><Relationship Id="rId151" Type="http://schemas.openxmlformats.org/officeDocument/2006/relationships/image" Target="../media/image2176.png"/><Relationship Id="rId150" Type="http://schemas.openxmlformats.org/officeDocument/2006/relationships/customXml" Target="../ink/ink2188.xml"/><Relationship Id="rId15" Type="http://schemas.openxmlformats.org/officeDocument/2006/relationships/image" Target="../media/image2108.png"/><Relationship Id="rId149" Type="http://schemas.openxmlformats.org/officeDocument/2006/relationships/image" Target="../media/image2175.png"/><Relationship Id="rId148" Type="http://schemas.openxmlformats.org/officeDocument/2006/relationships/customXml" Target="../ink/ink2187.xml"/><Relationship Id="rId147" Type="http://schemas.openxmlformats.org/officeDocument/2006/relationships/image" Target="../media/image2174.png"/><Relationship Id="rId146" Type="http://schemas.openxmlformats.org/officeDocument/2006/relationships/customXml" Target="../ink/ink2186.xml"/><Relationship Id="rId145" Type="http://schemas.openxmlformats.org/officeDocument/2006/relationships/image" Target="../media/image2173.png"/><Relationship Id="rId144" Type="http://schemas.openxmlformats.org/officeDocument/2006/relationships/customXml" Target="../ink/ink2185.xml"/><Relationship Id="rId143" Type="http://schemas.openxmlformats.org/officeDocument/2006/relationships/image" Target="../media/image2172.png"/><Relationship Id="rId142" Type="http://schemas.openxmlformats.org/officeDocument/2006/relationships/customXml" Target="../ink/ink2184.xml"/><Relationship Id="rId141" Type="http://schemas.openxmlformats.org/officeDocument/2006/relationships/image" Target="../media/image2171.png"/><Relationship Id="rId140" Type="http://schemas.openxmlformats.org/officeDocument/2006/relationships/customXml" Target="../ink/ink2183.xml"/><Relationship Id="rId14" Type="http://schemas.openxmlformats.org/officeDocument/2006/relationships/customXml" Target="../ink/ink2120.xml"/><Relationship Id="rId139" Type="http://schemas.openxmlformats.org/officeDocument/2006/relationships/image" Target="../media/image2170.png"/><Relationship Id="rId138" Type="http://schemas.openxmlformats.org/officeDocument/2006/relationships/customXml" Target="../ink/ink2182.xml"/><Relationship Id="rId137" Type="http://schemas.openxmlformats.org/officeDocument/2006/relationships/image" Target="../media/image2169.png"/><Relationship Id="rId136" Type="http://schemas.openxmlformats.org/officeDocument/2006/relationships/customXml" Target="../ink/ink2181.xml"/><Relationship Id="rId135" Type="http://schemas.openxmlformats.org/officeDocument/2006/relationships/image" Target="../media/image2168.png"/><Relationship Id="rId134" Type="http://schemas.openxmlformats.org/officeDocument/2006/relationships/customXml" Target="../ink/ink2180.xml"/><Relationship Id="rId133" Type="http://schemas.openxmlformats.org/officeDocument/2006/relationships/image" Target="../media/image2167.png"/><Relationship Id="rId132" Type="http://schemas.openxmlformats.org/officeDocument/2006/relationships/customXml" Target="../ink/ink2179.xml"/><Relationship Id="rId131" Type="http://schemas.openxmlformats.org/officeDocument/2006/relationships/image" Target="../media/image2166.png"/><Relationship Id="rId130" Type="http://schemas.openxmlformats.org/officeDocument/2006/relationships/customXml" Target="../ink/ink2178.xml"/><Relationship Id="rId13" Type="http://schemas.openxmlformats.org/officeDocument/2006/relationships/image" Target="../media/image2107.png"/><Relationship Id="rId129" Type="http://schemas.openxmlformats.org/officeDocument/2006/relationships/image" Target="../media/image2165.png"/><Relationship Id="rId128" Type="http://schemas.openxmlformats.org/officeDocument/2006/relationships/customXml" Target="../ink/ink2177.xml"/><Relationship Id="rId127" Type="http://schemas.openxmlformats.org/officeDocument/2006/relationships/image" Target="../media/image2164.png"/><Relationship Id="rId126" Type="http://schemas.openxmlformats.org/officeDocument/2006/relationships/customXml" Target="../ink/ink2176.xml"/><Relationship Id="rId125" Type="http://schemas.openxmlformats.org/officeDocument/2006/relationships/image" Target="../media/image2163.png"/><Relationship Id="rId124" Type="http://schemas.openxmlformats.org/officeDocument/2006/relationships/customXml" Target="../ink/ink2175.xml"/><Relationship Id="rId123" Type="http://schemas.openxmlformats.org/officeDocument/2006/relationships/image" Target="../media/image2162.png"/><Relationship Id="rId122" Type="http://schemas.openxmlformats.org/officeDocument/2006/relationships/customXml" Target="../ink/ink2174.xml"/><Relationship Id="rId121" Type="http://schemas.openxmlformats.org/officeDocument/2006/relationships/image" Target="../media/image2161.png"/><Relationship Id="rId120" Type="http://schemas.openxmlformats.org/officeDocument/2006/relationships/customXml" Target="../ink/ink2173.xml"/><Relationship Id="rId12" Type="http://schemas.openxmlformats.org/officeDocument/2006/relationships/customXml" Target="../ink/ink2119.xml"/><Relationship Id="rId119" Type="http://schemas.openxmlformats.org/officeDocument/2006/relationships/image" Target="../media/image2160.png"/><Relationship Id="rId118" Type="http://schemas.openxmlformats.org/officeDocument/2006/relationships/customXml" Target="../ink/ink2172.xml"/><Relationship Id="rId117" Type="http://schemas.openxmlformats.org/officeDocument/2006/relationships/image" Target="../media/image2159.png"/><Relationship Id="rId116" Type="http://schemas.openxmlformats.org/officeDocument/2006/relationships/customXml" Target="../ink/ink2171.xml"/><Relationship Id="rId115" Type="http://schemas.openxmlformats.org/officeDocument/2006/relationships/image" Target="../media/image2158.png"/><Relationship Id="rId114" Type="http://schemas.openxmlformats.org/officeDocument/2006/relationships/customXml" Target="../ink/ink2170.xml"/><Relationship Id="rId113" Type="http://schemas.openxmlformats.org/officeDocument/2006/relationships/image" Target="../media/image2157.png"/><Relationship Id="rId112" Type="http://schemas.openxmlformats.org/officeDocument/2006/relationships/customXml" Target="../ink/ink2169.xml"/><Relationship Id="rId111" Type="http://schemas.openxmlformats.org/officeDocument/2006/relationships/image" Target="../media/image2156.png"/><Relationship Id="rId110" Type="http://schemas.openxmlformats.org/officeDocument/2006/relationships/customXml" Target="../ink/ink2168.xml"/><Relationship Id="rId11" Type="http://schemas.openxmlformats.org/officeDocument/2006/relationships/image" Target="../media/image2106.png"/><Relationship Id="rId109" Type="http://schemas.openxmlformats.org/officeDocument/2006/relationships/image" Target="../media/image2155.png"/><Relationship Id="rId108" Type="http://schemas.openxmlformats.org/officeDocument/2006/relationships/customXml" Target="../ink/ink2167.xml"/><Relationship Id="rId107" Type="http://schemas.openxmlformats.org/officeDocument/2006/relationships/image" Target="../media/image2154.png"/><Relationship Id="rId106" Type="http://schemas.openxmlformats.org/officeDocument/2006/relationships/customXml" Target="../ink/ink2166.xml"/><Relationship Id="rId105" Type="http://schemas.openxmlformats.org/officeDocument/2006/relationships/image" Target="../media/image2153.png"/><Relationship Id="rId104" Type="http://schemas.openxmlformats.org/officeDocument/2006/relationships/customXml" Target="../ink/ink2165.xml"/><Relationship Id="rId103" Type="http://schemas.openxmlformats.org/officeDocument/2006/relationships/image" Target="../media/image2152.png"/><Relationship Id="rId102" Type="http://schemas.openxmlformats.org/officeDocument/2006/relationships/customXml" Target="../ink/ink2164.xml"/><Relationship Id="rId101" Type="http://schemas.openxmlformats.org/officeDocument/2006/relationships/image" Target="../media/image2151.png"/><Relationship Id="rId100" Type="http://schemas.openxmlformats.org/officeDocument/2006/relationships/customXml" Target="../ink/ink2163.xml"/><Relationship Id="rId10" Type="http://schemas.openxmlformats.org/officeDocument/2006/relationships/customXml" Target="../ink/ink2118.xml"/><Relationship Id="rId1" Type="http://schemas.openxmlformats.org/officeDocument/2006/relationships/image" Target="../media/image2101.png"/></Relationships>
</file>

<file path=ppt/slides/_rels/slide1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309.xml"/><Relationship Id="rId98" Type="http://schemas.openxmlformats.org/officeDocument/2006/relationships/image" Target="../media/image2300.png"/><Relationship Id="rId97" Type="http://schemas.openxmlformats.org/officeDocument/2006/relationships/customXml" Target="../ink/ink2308.xml"/><Relationship Id="rId96" Type="http://schemas.openxmlformats.org/officeDocument/2006/relationships/image" Target="../media/image2299.png"/><Relationship Id="rId95" Type="http://schemas.openxmlformats.org/officeDocument/2006/relationships/customXml" Target="../ink/ink2307.xml"/><Relationship Id="rId94" Type="http://schemas.openxmlformats.org/officeDocument/2006/relationships/image" Target="../media/image2298.png"/><Relationship Id="rId93" Type="http://schemas.openxmlformats.org/officeDocument/2006/relationships/customXml" Target="../ink/ink2306.xml"/><Relationship Id="rId92" Type="http://schemas.openxmlformats.org/officeDocument/2006/relationships/image" Target="../media/image2297.png"/><Relationship Id="rId91" Type="http://schemas.openxmlformats.org/officeDocument/2006/relationships/customXml" Target="../ink/ink2305.xml"/><Relationship Id="rId90" Type="http://schemas.openxmlformats.org/officeDocument/2006/relationships/image" Target="../media/image2296.png"/><Relationship Id="rId9" Type="http://schemas.openxmlformats.org/officeDocument/2006/relationships/customXml" Target="../ink/ink2264.xml"/><Relationship Id="rId89" Type="http://schemas.openxmlformats.org/officeDocument/2006/relationships/customXml" Target="../ink/ink2304.xml"/><Relationship Id="rId88" Type="http://schemas.openxmlformats.org/officeDocument/2006/relationships/image" Target="../media/image2295.png"/><Relationship Id="rId87" Type="http://schemas.openxmlformats.org/officeDocument/2006/relationships/customXml" Target="../ink/ink2303.xml"/><Relationship Id="rId86" Type="http://schemas.openxmlformats.org/officeDocument/2006/relationships/image" Target="../media/image2294.png"/><Relationship Id="rId85" Type="http://schemas.openxmlformats.org/officeDocument/2006/relationships/customXml" Target="../ink/ink2302.xml"/><Relationship Id="rId84" Type="http://schemas.openxmlformats.org/officeDocument/2006/relationships/image" Target="../media/image2293.png"/><Relationship Id="rId83" Type="http://schemas.openxmlformats.org/officeDocument/2006/relationships/customXml" Target="../ink/ink2301.xml"/><Relationship Id="rId82" Type="http://schemas.openxmlformats.org/officeDocument/2006/relationships/image" Target="../media/image2292.png"/><Relationship Id="rId81" Type="http://schemas.openxmlformats.org/officeDocument/2006/relationships/customXml" Target="../ink/ink2300.xml"/><Relationship Id="rId80" Type="http://schemas.openxmlformats.org/officeDocument/2006/relationships/image" Target="../media/image2291.png"/><Relationship Id="rId8" Type="http://schemas.openxmlformats.org/officeDocument/2006/relationships/image" Target="../media/image2255.png"/><Relationship Id="rId79" Type="http://schemas.openxmlformats.org/officeDocument/2006/relationships/customXml" Target="../ink/ink2299.xml"/><Relationship Id="rId78" Type="http://schemas.openxmlformats.org/officeDocument/2006/relationships/image" Target="../media/image2290.png"/><Relationship Id="rId77" Type="http://schemas.openxmlformats.org/officeDocument/2006/relationships/customXml" Target="../ink/ink2298.xml"/><Relationship Id="rId76" Type="http://schemas.openxmlformats.org/officeDocument/2006/relationships/image" Target="../media/image2289.png"/><Relationship Id="rId75" Type="http://schemas.openxmlformats.org/officeDocument/2006/relationships/customXml" Target="../ink/ink2297.xml"/><Relationship Id="rId74" Type="http://schemas.openxmlformats.org/officeDocument/2006/relationships/image" Target="../media/image2288.png"/><Relationship Id="rId73" Type="http://schemas.openxmlformats.org/officeDocument/2006/relationships/customXml" Target="../ink/ink2296.xml"/><Relationship Id="rId72" Type="http://schemas.openxmlformats.org/officeDocument/2006/relationships/image" Target="../media/image2287.png"/><Relationship Id="rId71" Type="http://schemas.openxmlformats.org/officeDocument/2006/relationships/customXml" Target="../ink/ink2295.xml"/><Relationship Id="rId70" Type="http://schemas.openxmlformats.org/officeDocument/2006/relationships/image" Target="../media/image2286.png"/><Relationship Id="rId7" Type="http://schemas.openxmlformats.org/officeDocument/2006/relationships/customXml" Target="../ink/ink2263.xml"/><Relationship Id="rId69" Type="http://schemas.openxmlformats.org/officeDocument/2006/relationships/customXml" Target="../ink/ink2294.xml"/><Relationship Id="rId68" Type="http://schemas.openxmlformats.org/officeDocument/2006/relationships/image" Target="../media/image2285.png"/><Relationship Id="rId67" Type="http://schemas.openxmlformats.org/officeDocument/2006/relationships/customXml" Target="../ink/ink2293.xml"/><Relationship Id="rId66" Type="http://schemas.openxmlformats.org/officeDocument/2006/relationships/image" Target="../media/image2284.png"/><Relationship Id="rId65" Type="http://schemas.openxmlformats.org/officeDocument/2006/relationships/customXml" Target="../ink/ink2292.xml"/><Relationship Id="rId64" Type="http://schemas.openxmlformats.org/officeDocument/2006/relationships/image" Target="../media/image2283.png"/><Relationship Id="rId63" Type="http://schemas.openxmlformats.org/officeDocument/2006/relationships/customXml" Target="../ink/ink2291.xml"/><Relationship Id="rId62" Type="http://schemas.openxmlformats.org/officeDocument/2006/relationships/image" Target="../media/image2282.png"/><Relationship Id="rId61" Type="http://schemas.openxmlformats.org/officeDocument/2006/relationships/customXml" Target="../ink/ink2290.xml"/><Relationship Id="rId60" Type="http://schemas.openxmlformats.org/officeDocument/2006/relationships/image" Target="../media/image2281.png"/><Relationship Id="rId6" Type="http://schemas.openxmlformats.org/officeDocument/2006/relationships/image" Target="../media/image2254.png"/><Relationship Id="rId59" Type="http://schemas.openxmlformats.org/officeDocument/2006/relationships/customXml" Target="../ink/ink2289.xml"/><Relationship Id="rId58" Type="http://schemas.openxmlformats.org/officeDocument/2006/relationships/image" Target="../media/image2280.png"/><Relationship Id="rId57" Type="http://schemas.openxmlformats.org/officeDocument/2006/relationships/customXml" Target="../ink/ink2288.xml"/><Relationship Id="rId56" Type="http://schemas.openxmlformats.org/officeDocument/2006/relationships/image" Target="../media/image2279.png"/><Relationship Id="rId55" Type="http://schemas.openxmlformats.org/officeDocument/2006/relationships/customXml" Target="../ink/ink2287.xml"/><Relationship Id="rId54" Type="http://schemas.openxmlformats.org/officeDocument/2006/relationships/image" Target="../media/image2278.png"/><Relationship Id="rId53" Type="http://schemas.openxmlformats.org/officeDocument/2006/relationships/customXml" Target="../ink/ink2286.xml"/><Relationship Id="rId52" Type="http://schemas.openxmlformats.org/officeDocument/2006/relationships/image" Target="../media/image2277.png"/><Relationship Id="rId51" Type="http://schemas.openxmlformats.org/officeDocument/2006/relationships/customXml" Target="../ink/ink2285.xml"/><Relationship Id="rId50" Type="http://schemas.openxmlformats.org/officeDocument/2006/relationships/image" Target="../media/image2276.png"/><Relationship Id="rId5" Type="http://schemas.openxmlformats.org/officeDocument/2006/relationships/customXml" Target="../ink/ink2262.xml"/><Relationship Id="rId49" Type="http://schemas.openxmlformats.org/officeDocument/2006/relationships/customXml" Target="../ink/ink2284.xml"/><Relationship Id="rId48" Type="http://schemas.openxmlformats.org/officeDocument/2006/relationships/image" Target="../media/image2275.png"/><Relationship Id="rId47" Type="http://schemas.openxmlformats.org/officeDocument/2006/relationships/customXml" Target="../ink/ink2283.xml"/><Relationship Id="rId46" Type="http://schemas.openxmlformats.org/officeDocument/2006/relationships/image" Target="../media/image2274.png"/><Relationship Id="rId45" Type="http://schemas.openxmlformats.org/officeDocument/2006/relationships/customXml" Target="../ink/ink2282.xml"/><Relationship Id="rId44" Type="http://schemas.openxmlformats.org/officeDocument/2006/relationships/image" Target="../media/image2273.png"/><Relationship Id="rId432" Type="http://schemas.openxmlformats.org/officeDocument/2006/relationships/slideLayout" Target="../slideLayouts/slideLayout2.xml"/><Relationship Id="rId431" Type="http://schemas.openxmlformats.org/officeDocument/2006/relationships/image" Target="../media/image2462.png"/><Relationship Id="rId430" Type="http://schemas.openxmlformats.org/officeDocument/2006/relationships/customXml" Target="../ink/ink2475.xml"/><Relationship Id="rId43" Type="http://schemas.openxmlformats.org/officeDocument/2006/relationships/customXml" Target="../ink/ink2281.xml"/><Relationship Id="rId429" Type="http://schemas.openxmlformats.org/officeDocument/2006/relationships/image" Target="../media/image2461.png"/><Relationship Id="rId428" Type="http://schemas.openxmlformats.org/officeDocument/2006/relationships/customXml" Target="../ink/ink2474.xml"/><Relationship Id="rId427" Type="http://schemas.openxmlformats.org/officeDocument/2006/relationships/image" Target="../media/image2460.png"/><Relationship Id="rId426" Type="http://schemas.openxmlformats.org/officeDocument/2006/relationships/customXml" Target="../ink/ink2473.xml"/><Relationship Id="rId425" Type="http://schemas.openxmlformats.org/officeDocument/2006/relationships/image" Target="../media/image2459.png"/><Relationship Id="rId424" Type="http://schemas.openxmlformats.org/officeDocument/2006/relationships/customXml" Target="../ink/ink2472.xml"/><Relationship Id="rId423" Type="http://schemas.openxmlformats.org/officeDocument/2006/relationships/image" Target="../media/image2458.png"/><Relationship Id="rId422" Type="http://schemas.openxmlformats.org/officeDocument/2006/relationships/customXml" Target="../ink/ink2471.xml"/><Relationship Id="rId421" Type="http://schemas.openxmlformats.org/officeDocument/2006/relationships/image" Target="../media/image2457.png"/><Relationship Id="rId420" Type="http://schemas.openxmlformats.org/officeDocument/2006/relationships/customXml" Target="../ink/ink2470.xml"/><Relationship Id="rId42" Type="http://schemas.openxmlformats.org/officeDocument/2006/relationships/image" Target="../media/image2272.png"/><Relationship Id="rId419" Type="http://schemas.openxmlformats.org/officeDocument/2006/relationships/image" Target="../media/image2456.png"/><Relationship Id="rId418" Type="http://schemas.openxmlformats.org/officeDocument/2006/relationships/customXml" Target="../ink/ink2469.xml"/><Relationship Id="rId417" Type="http://schemas.openxmlformats.org/officeDocument/2006/relationships/image" Target="../media/image2455.png"/><Relationship Id="rId416" Type="http://schemas.openxmlformats.org/officeDocument/2006/relationships/customXml" Target="../ink/ink2468.xml"/><Relationship Id="rId415" Type="http://schemas.openxmlformats.org/officeDocument/2006/relationships/image" Target="../media/image2454.png"/><Relationship Id="rId414" Type="http://schemas.openxmlformats.org/officeDocument/2006/relationships/customXml" Target="../ink/ink2467.xml"/><Relationship Id="rId413" Type="http://schemas.openxmlformats.org/officeDocument/2006/relationships/image" Target="../media/image2453.png"/><Relationship Id="rId412" Type="http://schemas.openxmlformats.org/officeDocument/2006/relationships/customXml" Target="../ink/ink2466.xml"/><Relationship Id="rId411" Type="http://schemas.openxmlformats.org/officeDocument/2006/relationships/image" Target="../media/image2452.png"/><Relationship Id="rId410" Type="http://schemas.openxmlformats.org/officeDocument/2006/relationships/customXml" Target="../ink/ink2465.xml"/><Relationship Id="rId41" Type="http://schemas.openxmlformats.org/officeDocument/2006/relationships/customXml" Target="../ink/ink2280.xml"/><Relationship Id="rId409" Type="http://schemas.openxmlformats.org/officeDocument/2006/relationships/image" Target="../media/image2451.png"/><Relationship Id="rId408" Type="http://schemas.openxmlformats.org/officeDocument/2006/relationships/customXml" Target="../ink/ink2464.xml"/><Relationship Id="rId407" Type="http://schemas.openxmlformats.org/officeDocument/2006/relationships/image" Target="../media/image2450.png"/><Relationship Id="rId406" Type="http://schemas.openxmlformats.org/officeDocument/2006/relationships/customXml" Target="../ink/ink2463.xml"/><Relationship Id="rId405" Type="http://schemas.openxmlformats.org/officeDocument/2006/relationships/image" Target="../media/image2449.png"/><Relationship Id="rId404" Type="http://schemas.openxmlformats.org/officeDocument/2006/relationships/customXml" Target="../ink/ink2462.xml"/><Relationship Id="rId403" Type="http://schemas.openxmlformats.org/officeDocument/2006/relationships/image" Target="../media/image2448.png"/><Relationship Id="rId402" Type="http://schemas.openxmlformats.org/officeDocument/2006/relationships/customXml" Target="../ink/ink2461.xml"/><Relationship Id="rId401" Type="http://schemas.openxmlformats.org/officeDocument/2006/relationships/image" Target="../media/image2447.png"/><Relationship Id="rId400" Type="http://schemas.openxmlformats.org/officeDocument/2006/relationships/customXml" Target="../ink/ink2460.xml"/><Relationship Id="rId40" Type="http://schemas.openxmlformats.org/officeDocument/2006/relationships/image" Target="../media/image2271.png"/><Relationship Id="rId4" Type="http://schemas.openxmlformats.org/officeDocument/2006/relationships/image" Target="../media/image2253.png"/><Relationship Id="rId399" Type="http://schemas.openxmlformats.org/officeDocument/2006/relationships/image" Target="../media/image2446.png"/><Relationship Id="rId398" Type="http://schemas.openxmlformats.org/officeDocument/2006/relationships/customXml" Target="../ink/ink2459.xml"/><Relationship Id="rId397" Type="http://schemas.openxmlformats.org/officeDocument/2006/relationships/image" Target="../media/image2445.png"/><Relationship Id="rId396" Type="http://schemas.openxmlformats.org/officeDocument/2006/relationships/customXml" Target="../ink/ink2458.xml"/><Relationship Id="rId395" Type="http://schemas.openxmlformats.org/officeDocument/2006/relationships/image" Target="../media/image2444.png"/><Relationship Id="rId394" Type="http://schemas.openxmlformats.org/officeDocument/2006/relationships/customXml" Target="../ink/ink2457.xml"/><Relationship Id="rId393" Type="http://schemas.openxmlformats.org/officeDocument/2006/relationships/image" Target="../media/image2443.png"/><Relationship Id="rId392" Type="http://schemas.openxmlformats.org/officeDocument/2006/relationships/customXml" Target="../ink/ink2456.xml"/><Relationship Id="rId391" Type="http://schemas.openxmlformats.org/officeDocument/2006/relationships/image" Target="../media/image2442.png"/><Relationship Id="rId390" Type="http://schemas.openxmlformats.org/officeDocument/2006/relationships/customXml" Target="../ink/ink2455.xml"/><Relationship Id="rId39" Type="http://schemas.openxmlformats.org/officeDocument/2006/relationships/customXml" Target="../ink/ink2279.xml"/><Relationship Id="rId389" Type="http://schemas.openxmlformats.org/officeDocument/2006/relationships/image" Target="../media/image2441.png"/><Relationship Id="rId388" Type="http://schemas.openxmlformats.org/officeDocument/2006/relationships/customXml" Target="../ink/ink2454.xml"/><Relationship Id="rId387" Type="http://schemas.openxmlformats.org/officeDocument/2006/relationships/image" Target="../media/image2440.png"/><Relationship Id="rId386" Type="http://schemas.openxmlformats.org/officeDocument/2006/relationships/customXml" Target="../ink/ink2453.xml"/><Relationship Id="rId385" Type="http://schemas.openxmlformats.org/officeDocument/2006/relationships/image" Target="../media/image2439.png"/><Relationship Id="rId384" Type="http://schemas.openxmlformats.org/officeDocument/2006/relationships/customXml" Target="../ink/ink2452.xml"/><Relationship Id="rId383" Type="http://schemas.openxmlformats.org/officeDocument/2006/relationships/image" Target="../media/image2438.png"/><Relationship Id="rId382" Type="http://schemas.openxmlformats.org/officeDocument/2006/relationships/customXml" Target="../ink/ink2451.xml"/><Relationship Id="rId381" Type="http://schemas.openxmlformats.org/officeDocument/2006/relationships/image" Target="../media/image2437.png"/><Relationship Id="rId380" Type="http://schemas.openxmlformats.org/officeDocument/2006/relationships/customXml" Target="../ink/ink2450.xml"/><Relationship Id="rId38" Type="http://schemas.openxmlformats.org/officeDocument/2006/relationships/image" Target="../media/image2270.png"/><Relationship Id="rId379" Type="http://schemas.openxmlformats.org/officeDocument/2006/relationships/image" Target="../media/image2436.png"/><Relationship Id="rId378" Type="http://schemas.openxmlformats.org/officeDocument/2006/relationships/customXml" Target="../ink/ink2449.xml"/><Relationship Id="rId377" Type="http://schemas.openxmlformats.org/officeDocument/2006/relationships/image" Target="../media/image2435.png"/><Relationship Id="rId376" Type="http://schemas.openxmlformats.org/officeDocument/2006/relationships/customXml" Target="../ink/ink2448.xml"/><Relationship Id="rId375" Type="http://schemas.openxmlformats.org/officeDocument/2006/relationships/image" Target="../media/image2434.png"/><Relationship Id="rId374" Type="http://schemas.openxmlformats.org/officeDocument/2006/relationships/customXml" Target="../ink/ink2447.xml"/><Relationship Id="rId373" Type="http://schemas.openxmlformats.org/officeDocument/2006/relationships/image" Target="../media/image2433.png"/><Relationship Id="rId372" Type="http://schemas.openxmlformats.org/officeDocument/2006/relationships/customXml" Target="../ink/ink2446.xml"/><Relationship Id="rId371" Type="http://schemas.openxmlformats.org/officeDocument/2006/relationships/image" Target="../media/image2432.png"/><Relationship Id="rId370" Type="http://schemas.openxmlformats.org/officeDocument/2006/relationships/customXml" Target="../ink/ink2445.xml"/><Relationship Id="rId37" Type="http://schemas.openxmlformats.org/officeDocument/2006/relationships/customXml" Target="../ink/ink2278.xml"/><Relationship Id="rId369" Type="http://schemas.openxmlformats.org/officeDocument/2006/relationships/image" Target="../media/image2431.png"/><Relationship Id="rId368" Type="http://schemas.openxmlformats.org/officeDocument/2006/relationships/customXml" Target="../ink/ink2444.xml"/><Relationship Id="rId367" Type="http://schemas.openxmlformats.org/officeDocument/2006/relationships/image" Target="../media/image2430.png"/><Relationship Id="rId366" Type="http://schemas.openxmlformats.org/officeDocument/2006/relationships/customXml" Target="../ink/ink2443.xml"/><Relationship Id="rId365" Type="http://schemas.openxmlformats.org/officeDocument/2006/relationships/image" Target="../media/image2429.png"/><Relationship Id="rId364" Type="http://schemas.openxmlformats.org/officeDocument/2006/relationships/customXml" Target="../ink/ink2442.xml"/><Relationship Id="rId363" Type="http://schemas.openxmlformats.org/officeDocument/2006/relationships/image" Target="../media/image2428.png"/><Relationship Id="rId362" Type="http://schemas.openxmlformats.org/officeDocument/2006/relationships/customXml" Target="../ink/ink2441.xml"/><Relationship Id="rId361" Type="http://schemas.openxmlformats.org/officeDocument/2006/relationships/image" Target="../media/image2427.png"/><Relationship Id="rId360" Type="http://schemas.openxmlformats.org/officeDocument/2006/relationships/customXml" Target="../ink/ink2440.xml"/><Relationship Id="rId36" Type="http://schemas.openxmlformats.org/officeDocument/2006/relationships/image" Target="../media/image2269.png"/><Relationship Id="rId359" Type="http://schemas.openxmlformats.org/officeDocument/2006/relationships/image" Target="../media/image2426.png"/><Relationship Id="rId358" Type="http://schemas.openxmlformats.org/officeDocument/2006/relationships/customXml" Target="../ink/ink2439.xml"/><Relationship Id="rId357" Type="http://schemas.openxmlformats.org/officeDocument/2006/relationships/image" Target="../media/image2425.png"/><Relationship Id="rId356" Type="http://schemas.openxmlformats.org/officeDocument/2006/relationships/customXml" Target="../ink/ink2438.xml"/><Relationship Id="rId355" Type="http://schemas.openxmlformats.org/officeDocument/2006/relationships/image" Target="../media/image2424.png"/><Relationship Id="rId354" Type="http://schemas.openxmlformats.org/officeDocument/2006/relationships/customXml" Target="../ink/ink2437.xml"/><Relationship Id="rId353" Type="http://schemas.openxmlformats.org/officeDocument/2006/relationships/image" Target="../media/image2423.png"/><Relationship Id="rId352" Type="http://schemas.openxmlformats.org/officeDocument/2006/relationships/customXml" Target="../ink/ink2436.xml"/><Relationship Id="rId351" Type="http://schemas.openxmlformats.org/officeDocument/2006/relationships/image" Target="../media/image2422.png"/><Relationship Id="rId350" Type="http://schemas.openxmlformats.org/officeDocument/2006/relationships/customXml" Target="../ink/ink2435.xml"/><Relationship Id="rId35" Type="http://schemas.openxmlformats.org/officeDocument/2006/relationships/customXml" Target="../ink/ink2277.xml"/><Relationship Id="rId349" Type="http://schemas.openxmlformats.org/officeDocument/2006/relationships/image" Target="../media/image2421.png"/><Relationship Id="rId348" Type="http://schemas.openxmlformats.org/officeDocument/2006/relationships/customXml" Target="../ink/ink2434.xml"/><Relationship Id="rId347" Type="http://schemas.openxmlformats.org/officeDocument/2006/relationships/image" Target="../media/image2420.png"/><Relationship Id="rId346" Type="http://schemas.openxmlformats.org/officeDocument/2006/relationships/customXml" Target="../ink/ink2433.xml"/><Relationship Id="rId345" Type="http://schemas.openxmlformats.org/officeDocument/2006/relationships/image" Target="../media/image2419.png"/><Relationship Id="rId344" Type="http://schemas.openxmlformats.org/officeDocument/2006/relationships/customXml" Target="../ink/ink2432.xml"/><Relationship Id="rId343" Type="http://schemas.openxmlformats.org/officeDocument/2006/relationships/image" Target="../media/image2418.png"/><Relationship Id="rId342" Type="http://schemas.openxmlformats.org/officeDocument/2006/relationships/customXml" Target="../ink/ink2431.xml"/><Relationship Id="rId341" Type="http://schemas.openxmlformats.org/officeDocument/2006/relationships/image" Target="../media/image451.png"/><Relationship Id="rId340" Type="http://schemas.openxmlformats.org/officeDocument/2006/relationships/customXml" Target="../ink/ink2430.xml"/><Relationship Id="rId34" Type="http://schemas.openxmlformats.org/officeDocument/2006/relationships/image" Target="../media/image2268.png"/><Relationship Id="rId339" Type="http://schemas.openxmlformats.org/officeDocument/2006/relationships/image" Target="../media/image2417.png"/><Relationship Id="rId338" Type="http://schemas.openxmlformats.org/officeDocument/2006/relationships/customXml" Target="../ink/ink2429.xml"/><Relationship Id="rId337" Type="http://schemas.openxmlformats.org/officeDocument/2006/relationships/image" Target="../media/image2416.png"/><Relationship Id="rId336" Type="http://schemas.openxmlformats.org/officeDocument/2006/relationships/customXml" Target="../ink/ink2428.xml"/><Relationship Id="rId335" Type="http://schemas.openxmlformats.org/officeDocument/2006/relationships/image" Target="../media/image2415.png"/><Relationship Id="rId334" Type="http://schemas.openxmlformats.org/officeDocument/2006/relationships/customXml" Target="../ink/ink2427.xml"/><Relationship Id="rId333" Type="http://schemas.openxmlformats.org/officeDocument/2006/relationships/image" Target="../media/image2414.png"/><Relationship Id="rId332" Type="http://schemas.openxmlformats.org/officeDocument/2006/relationships/customXml" Target="../ink/ink2426.xml"/><Relationship Id="rId331" Type="http://schemas.openxmlformats.org/officeDocument/2006/relationships/image" Target="../media/image2413.png"/><Relationship Id="rId330" Type="http://schemas.openxmlformats.org/officeDocument/2006/relationships/customXml" Target="../ink/ink2425.xml"/><Relationship Id="rId33" Type="http://schemas.openxmlformats.org/officeDocument/2006/relationships/customXml" Target="../ink/ink2276.xml"/><Relationship Id="rId329" Type="http://schemas.openxmlformats.org/officeDocument/2006/relationships/image" Target="../media/image2412.png"/><Relationship Id="rId328" Type="http://schemas.openxmlformats.org/officeDocument/2006/relationships/customXml" Target="../ink/ink2424.xml"/><Relationship Id="rId327" Type="http://schemas.openxmlformats.org/officeDocument/2006/relationships/image" Target="../media/image2411.png"/><Relationship Id="rId326" Type="http://schemas.openxmlformats.org/officeDocument/2006/relationships/customXml" Target="../ink/ink2423.xml"/><Relationship Id="rId325" Type="http://schemas.openxmlformats.org/officeDocument/2006/relationships/image" Target="../media/image1225.png"/><Relationship Id="rId324" Type="http://schemas.openxmlformats.org/officeDocument/2006/relationships/customXml" Target="../ink/ink2422.xml"/><Relationship Id="rId323" Type="http://schemas.openxmlformats.org/officeDocument/2006/relationships/image" Target="../media/image2410.png"/><Relationship Id="rId322" Type="http://schemas.openxmlformats.org/officeDocument/2006/relationships/customXml" Target="../ink/ink2421.xml"/><Relationship Id="rId321" Type="http://schemas.openxmlformats.org/officeDocument/2006/relationships/image" Target="../media/image2409.png"/><Relationship Id="rId320" Type="http://schemas.openxmlformats.org/officeDocument/2006/relationships/customXml" Target="../ink/ink2420.xml"/><Relationship Id="rId32" Type="http://schemas.openxmlformats.org/officeDocument/2006/relationships/image" Target="../media/image2267.png"/><Relationship Id="rId319" Type="http://schemas.openxmlformats.org/officeDocument/2006/relationships/image" Target="../media/image2408.png"/><Relationship Id="rId318" Type="http://schemas.openxmlformats.org/officeDocument/2006/relationships/customXml" Target="../ink/ink2419.xml"/><Relationship Id="rId317" Type="http://schemas.openxmlformats.org/officeDocument/2006/relationships/image" Target="../media/image2407.png"/><Relationship Id="rId316" Type="http://schemas.openxmlformats.org/officeDocument/2006/relationships/customXml" Target="../ink/ink2418.xml"/><Relationship Id="rId315" Type="http://schemas.openxmlformats.org/officeDocument/2006/relationships/image" Target="../media/image2406.png"/><Relationship Id="rId314" Type="http://schemas.openxmlformats.org/officeDocument/2006/relationships/customXml" Target="../ink/ink2417.xml"/><Relationship Id="rId313" Type="http://schemas.openxmlformats.org/officeDocument/2006/relationships/image" Target="../media/image2405.png"/><Relationship Id="rId312" Type="http://schemas.openxmlformats.org/officeDocument/2006/relationships/customXml" Target="../ink/ink2416.xml"/><Relationship Id="rId311" Type="http://schemas.openxmlformats.org/officeDocument/2006/relationships/image" Target="../media/image2404.png"/><Relationship Id="rId310" Type="http://schemas.openxmlformats.org/officeDocument/2006/relationships/customXml" Target="../ink/ink2415.xml"/><Relationship Id="rId31" Type="http://schemas.openxmlformats.org/officeDocument/2006/relationships/customXml" Target="../ink/ink2275.xml"/><Relationship Id="rId309" Type="http://schemas.openxmlformats.org/officeDocument/2006/relationships/image" Target="../media/image2403.png"/><Relationship Id="rId308" Type="http://schemas.openxmlformats.org/officeDocument/2006/relationships/customXml" Target="../ink/ink2414.xml"/><Relationship Id="rId307" Type="http://schemas.openxmlformats.org/officeDocument/2006/relationships/image" Target="../media/image2402.png"/><Relationship Id="rId306" Type="http://schemas.openxmlformats.org/officeDocument/2006/relationships/customXml" Target="../ink/ink2413.xml"/><Relationship Id="rId305" Type="http://schemas.openxmlformats.org/officeDocument/2006/relationships/image" Target="../media/image2401.png"/><Relationship Id="rId304" Type="http://schemas.openxmlformats.org/officeDocument/2006/relationships/customXml" Target="../ink/ink2412.xml"/><Relationship Id="rId303" Type="http://schemas.openxmlformats.org/officeDocument/2006/relationships/image" Target="../media/image2400.png"/><Relationship Id="rId302" Type="http://schemas.openxmlformats.org/officeDocument/2006/relationships/customXml" Target="../ink/ink2411.xml"/><Relationship Id="rId301" Type="http://schemas.openxmlformats.org/officeDocument/2006/relationships/image" Target="../media/image2399.png"/><Relationship Id="rId300" Type="http://schemas.openxmlformats.org/officeDocument/2006/relationships/customXml" Target="../ink/ink2410.xml"/><Relationship Id="rId30" Type="http://schemas.openxmlformats.org/officeDocument/2006/relationships/image" Target="../media/image2266.png"/><Relationship Id="rId3" Type="http://schemas.openxmlformats.org/officeDocument/2006/relationships/image" Target="../media/image2252.png"/><Relationship Id="rId299" Type="http://schemas.openxmlformats.org/officeDocument/2006/relationships/image" Target="../media/image2398.png"/><Relationship Id="rId298" Type="http://schemas.openxmlformats.org/officeDocument/2006/relationships/customXml" Target="../ink/ink2409.xml"/><Relationship Id="rId297" Type="http://schemas.openxmlformats.org/officeDocument/2006/relationships/image" Target="../media/image2397.png"/><Relationship Id="rId296" Type="http://schemas.openxmlformats.org/officeDocument/2006/relationships/customXml" Target="../ink/ink2408.xml"/><Relationship Id="rId295" Type="http://schemas.openxmlformats.org/officeDocument/2006/relationships/image" Target="../media/image2396.png"/><Relationship Id="rId294" Type="http://schemas.openxmlformats.org/officeDocument/2006/relationships/customXml" Target="../ink/ink2407.xml"/><Relationship Id="rId293" Type="http://schemas.openxmlformats.org/officeDocument/2006/relationships/image" Target="../media/image2395.png"/><Relationship Id="rId292" Type="http://schemas.openxmlformats.org/officeDocument/2006/relationships/customXml" Target="../ink/ink2406.xml"/><Relationship Id="rId291" Type="http://schemas.openxmlformats.org/officeDocument/2006/relationships/image" Target="../media/image2394.png"/><Relationship Id="rId290" Type="http://schemas.openxmlformats.org/officeDocument/2006/relationships/customXml" Target="../ink/ink2405.xml"/><Relationship Id="rId29" Type="http://schemas.openxmlformats.org/officeDocument/2006/relationships/customXml" Target="../ink/ink2274.xml"/><Relationship Id="rId289" Type="http://schemas.openxmlformats.org/officeDocument/2006/relationships/image" Target="../media/image403.png"/><Relationship Id="rId288" Type="http://schemas.openxmlformats.org/officeDocument/2006/relationships/customXml" Target="../ink/ink2404.xml"/><Relationship Id="rId287" Type="http://schemas.openxmlformats.org/officeDocument/2006/relationships/image" Target="../media/image2393.png"/><Relationship Id="rId286" Type="http://schemas.openxmlformats.org/officeDocument/2006/relationships/customXml" Target="../ink/ink2403.xml"/><Relationship Id="rId285" Type="http://schemas.openxmlformats.org/officeDocument/2006/relationships/image" Target="../media/image2392.png"/><Relationship Id="rId284" Type="http://schemas.openxmlformats.org/officeDocument/2006/relationships/customXml" Target="../ink/ink2402.xml"/><Relationship Id="rId283" Type="http://schemas.openxmlformats.org/officeDocument/2006/relationships/image" Target="../media/image2391.png"/><Relationship Id="rId282" Type="http://schemas.openxmlformats.org/officeDocument/2006/relationships/customXml" Target="../ink/ink2401.xml"/><Relationship Id="rId281" Type="http://schemas.openxmlformats.org/officeDocument/2006/relationships/image" Target="../media/image2390.png"/><Relationship Id="rId280" Type="http://schemas.openxmlformats.org/officeDocument/2006/relationships/customXml" Target="../ink/ink2400.xml"/><Relationship Id="rId28" Type="http://schemas.openxmlformats.org/officeDocument/2006/relationships/image" Target="../media/image2265.png"/><Relationship Id="rId279" Type="http://schemas.openxmlformats.org/officeDocument/2006/relationships/image" Target="../media/image2389.png"/><Relationship Id="rId278" Type="http://schemas.openxmlformats.org/officeDocument/2006/relationships/customXml" Target="../ink/ink2399.xml"/><Relationship Id="rId277" Type="http://schemas.openxmlformats.org/officeDocument/2006/relationships/image" Target="../media/image2388.png"/><Relationship Id="rId276" Type="http://schemas.openxmlformats.org/officeDocument/2006/relationships/customXml" Target="../ink/ink2398.xml"/><Relationship Id="rId275" Type="http://schemas.openxmlformats.org/officeDocument/2006/relationships/image" Target="../media/image2387.png"/><Relationship Id="rId274" Type="http://schemas.openxmlformats.org/officeDocument/2006/relationships/customXml" Target="../ink/ink2397.xml"/><Relationship Id="rId273" Type="http://schemas.openxmlformats.org/officeDocument/2006/relationships/image" Target="../media/image2386.png"/><Relationship Id="rId272" Type="http://schemas.openxmlformats.org/officeDocument/2006/relationships/customXml" Target="../ink/ink2396.xml"/><Relationship Id="rId271" Type="http://schemas.openxmlformats.org/officeDocument/2006/relationships/image" Target="../media/image2385.png"/><Relationship Id="rId270" Type="http://schemas.openxmlformats.org/officeDocument/2006/relationships/customXml" Target="../ink/ink2395.xml"/><Relationship Id="rId27" Type="http://schemas.openxmlformats.org/officeDocument/2006/relationships/customXml" Target="../ink/ink2273.xml"/><Relationship Id="rId269" Type="http://schemas.openxmlformats.org/officeDocument/2006/relationships/image" Target="../media/image2384.png"/><Relationship Id="rId268" Type="http://schemas.openxmlformats.org/officeDocument/2006/relationships/customXml" Target="../ink/ink2394.xml"/><Relationship Id="rId267" Type="http://schemas.openxmlformats.org/officeDocument/2006/relationships/image" Target="../media/image2383.png"/><Relationship Id="rId266" Type="http://schemas.openxmlformats.org/officeDocument/2006/relationships/customXml" Target="../ink/ink2393.xml"/><Relationship Id="rId265" Type="http://schemas.openxmlformats.org/officeDocument/2006/relationships/image" Target="../media/image2382.png"/><Relationship Id="rId264" Type="http://schemas.openxmlformats.org/officeDocument/2006/relationships/customXml" Target="../ink/ink2392.xml"/><Relationship Id="rId263" Type="http://schemas.openxmlformats.org/officeDocument/2006/relationships/image" Target="../media/image2381.png"/><Relationship Id="rId262" Type="http://schemas.openxmlformats.org/officeDocument/2006/relationships/customXml" Target="../ink/ink2391.xml"/><Relationship Id="rId261" Type="http://schemas.openxmlformats.org/officeDocument/2006/relationships/image" Target="../media/image2380.png"/><Relationship Id="rId260" Type="http://schemas.openxmlformats.org/officeDocument/2006/relationships/customXml" Target="../ink/ink2390.xml"/><Relationship Id="rId26" Type="http://schemas.openxmlformats.org/officeDocument/2006/relationships/image" Target="../media/image2264.png"/><Relationship Id="rId259" Type="http://schemas.openxmlformats.org/officeDocument/2006/relationships/image" Target="../media/image2379.png"/><Relationship Id="rId258" Type="http://schemas.openxmlformats.org/officeDocument/2006/relationships/customXml" Target="../ink/ink2389.xml"/><Relationship Id="rId257" Type="http://schemas.openxmlformats.org/officeDocument/2006/relationships/image" Target="../media/image2378.png"/><Relationship Id="rId256" Type="http://schemas.openxmlformats.org/officeDocument/2006/relationships/customXml" Target="../ink/ink2388.xml"/><Relationship Id="rId255" Type="http://schemas.openxmlformats.org/officeDocument/2006/relationships/image" Target="../media/image2377.png"/><Relationship Id="rId254" Type="http://schemas.openxmlformats.org/officeDocument/2006/relationships/customXml" Target="../ink/ink2387.xml"/><Relationship Id="rId253" Type="http://schemas.openxmlformats.org/officeDocument/2006/relationships/image" Target="../media/image2376.png"/><Relationship Id="rId252" Type="http://schemas.openxmlformats.org/officeDocument/2006/relationships/customXml" Target="../ink/ink2386.xml"/><Relationship Id="rId251" Type="http://schemas.openxmlformats.org/officeDocument/2006/relationships/customXml" Target="../ink/ink2385.xml"/><Relationship Id="rId250" Type="http://schemas.openxmlformats.org/officeDocument/2006/relationships/image" Target="../media/image2375.png"/><Relationship Id="rId25" Type="http://schemas.openxmlformats.org/officeDocument/2006/relationships/customXml" Target="../ink/ink2272.xml"/><Relationship Id="rId249" Type="http://schemas.openxmlformats.org/officeDocument/2006/relationships/customXml" Target="../ink/ink2384.xml"/><Relationship Id="rId248" Type="http://schemas.openxmlformats.org/officeDocument/2006/relationships/image" Target="../media/image2374.png"/><Relationship Id="rId247" Type="http://schemas.openxmlformats.org/officeDocument/2006/relationships/customXml" Target="../ink/ink2383.xml"/><Relationship Id="rId246" Type="http://schemas.openxmlformats.org/officeDocument/2006/relationships/image" Target="../media/image2373.png"/><Relationship Id="rId245" Type="http://schemas.openxmlformats.org/officeDocument/2006/relationships/customXml" Target="../ink/ink2382.xml"/><Relationship Id="rId244" Type="http://schemas.openxmlformats.org/officeDocument/2006/relationships/image" Target="../media/image2372.png"/><Relationship Id="rId243" Type="http://schemas.openxmlformats.org/officeDocument/2006/relationships/customXml" Target="../ink/ink2381.xml"/><Relationship Id="rId242" Type="http://schemas.openxmlformats.org/officeDocument/2006/relationships/image" Target="../media/image2371.png"/><Relationship Id="rId241" Type="http://schemas.openxmlformats.org/officeDocument/2006/relationships/customXml" Target="../ink/ink2380.xml"/><Relationship Id="rId240" Type="http://schemas.openxmlformats.org/officeDocument/2006/relationships/image" Target="../media/image2370.png"/><Relationship Id="rId24" Type="http://schemas.openxmlformats.org/officeDocument/2006/relationships/image" Target="../media/image2263.png"/><Relationship Id="rId239" Type="http://schemas.openxmlformats.org/officeDocument/2006/relationships/customXml" Target="../ink/ink2379.xml"/><Relationship Id="rId238" Type="http://schemas.openxmlformats.org/officeDocument/2006/relationships/image" Target="../media/image2369.png"/><Relationship Id="rId237" Type="http://schemas.openxmlformats.org/officeDocument/2006/relationships/customXml" Target="../ink/ink2378.xml"/><Relationship Id="rId236" Type="http://schemas.openxmlformats.org/officeDocument/2006/relationships/image" Target="../media/image2368.png"/><Relationship Id="rId235" Type="http://schemas.openxmlformats.org/officeDocument/2006/relationships/customXml" Target="../ink/ink2377.xml"/><Relationship Id="rId234" Type="http://schemas.openxmlformats.org/officeDocument/2006/relationships/image" Target="../media/image2367.png"/><Relationship Id="rId233" Type="http://schemas.openxmlformats.org/officeDocument/2006/relationships/customXml" Target="../ink/ink2376.xml"/><Relationship Id="rId232" Type="http://schemas.openxmlformats.org/officeDocument/2006/relationships/image" Target="../media/image2366.png"/><Relationship Id="rId231" Type="http://schemas.openxmlformats.org/officeDocument/2006/relationships/customXml" Target="../ink/ink2375.xml"/><Relationship Id="rId230" Type="http://schemas.openxmlformats.org/officeDocument/2006/relationships/image" Target="../media/image2365.png"/><Relationship Id="rId23" Type="http://schemas.openxmlformats.org/officeDocument/2006/relationships/customXml" Target="../ink/ink2271.xml"/><Relationship Id="rId229" Type="http://schemas.openxmlformats.org/officeDocument/2006/relationships/customXml" Target="../ink/ink2374.xml"/><Relationship Id="rId228" Type="http://schemas.openxmlformats.org/officeDocument/2006/relationships/image" Target="../media/image2364.png"/><Relationship Id="rId227" Type="http://schemas.openxmlformats.org/officeDocument/2006/relationships/customXml" Target="../ink/ink2373.xml"/><Relationship Id="rId226" Type="http://schemas.openxmlformats.org/officeDocument/2006/relationships/image" Target="../media/image2363.png"/><Relationship Id="rId225" Type="http://schemas.openxmlformats.org/officeDocument/2006/relationships/customXml" Target="../ink/ink2372.xml"/><Relationship Id="rId224" Type="http://schemas.openxmlformats.org/officeDocument/2006/relationships/image" Target="../media/image2362.png"/><Relationship Id="rId223" Type="http://schemas.openxmlformats.org/officeDocument/2006/relationships/customXml" Target="../ink/ink2371.xml"/><Relationship Id="rId222" Type="http://schemas.openxmlformats.org/officeDocument/2006/relationships/image" Target="../media/image2361.png"/><Relationship Id="rId221" Type="http://schemas.openxmlformats.org/officeDocument/2006/relationships/customXml" Target="../ink/ink2370.xml"/><Relationship Id="rId220" Type="http://schemas.openxmlformats.org/officeDocument/2006/relationships/image" Target="../media/image2360.png"/><Relationship Id="rId22" Type="http://schemas.openxmlformats.org/officeDocument/2006/relationships/image" Target="../media/image2262.png"/><Relationship Id="rId219" Type="http://schemas.openxmlformats.org/officeDocument/2006/relationships/customXml" Target="../ink/ink2369.xml"/><Relationship Id="rId218" Type="http://schemas.openxmlformats.org/officeDocument/2006/relationships/image" Target="../media/image2359.png"/><Relationship Id="rId217" Type="http://schemas.openxmlformats.org/officeDocument/2006/relationships/customXml" Target="../ink/ink2368.xml"/><Relationship Id="rId216" Type="http://schemas.openxmlformats.org/officeDocument/2006/relationships/image" Target="../media/image2358.png"/><Relationship Id="rId215" Type="http://schemas.openxmlformats.org/officeDocument/2006/relationships/customXml" Target="../ink/ink2367.xml"/><Relationship Id="rId214" Type="http://schemas.openxmlformats.org/officeDocument/2006/relationships/image" Target="../media/image2357.png"/><Relationship Id="rId213" Type="http://schemas.openxmlformats.org/officeDocument/2006/relationships/customXml" Target="../ink/ink2366.xml"/><Relationship Id="rId212" Type="http://schemas.openxmlformats.org/officeDocument/2006/relationships/image" Target="../media/image2356.png"/><Relationship Id="rId211" Type="http://schemas.openxmlformats.org/officeDocument/2006/relationships/customXml" Target="../ink/ink2365.xml"/><Relationship Id="rId210" Type="http://schemas.openxmlformats.org/officeDocument/2006/relationships/image" Target="../media/image2355.png"/><Relationship Id="rId21" Type="http://schemas.openxmlformats.org/officeDocument/2006/relationships/customXml" Target="../ink/ink2270.xml"/><Relationship Id="rId209" Type="http://schemas.openxmlformats.org/officeDocument/2006/relationships/customXml" Target="../ink/ink2364.xml"/><Relationship Id="rId208" Type="http://schemas.openxmlformats.org/officeDocument/2006/relationships/image" Target="../media/image2354.png"/><Relationship Id="rId207" Type="http://schemas.openxmlformats.org/officeDocument/2006/relationships/customXml" Target="../ink/ink2363.xml"/><Relationship Id="rId206" Type="http://schemas.openxmlformats.org/officeDocument/2006/relationships/image" Target="../media/image2353.png"/><Relationship Id="rId205" Type="http://schemas.openxmlformats.org/officeDocument/2006/relationships/customXml" Target="../ink/ink2362.xml"/><Relationship Id="rId204" Type="http://schemas.openxmlformats.org/officeDocument/2006/relationships/image" Target="../media/image2352.png"/><Relationship Id="rId203" Type="http://schemas.openxmlformats.org/officeDocument/2006/relationships/customXml" Target="../ink/ink2361.xml"/><Relationship Id="rId202" Type="http://schemas.openxmlformats.org/officeDocument/2006/relationships/image" Target="../media/image2351.png"/><Relationship Id="rId201" Type="http://schemas.openxmlformats.org/officeDocument/2006/relationships/customXml" Target="../ink/ink2360.xml"/><Relationship Id="rId200" Type="http://schemas.openxmlformats.org/officeDocument/2006/relationships/image" Target="../media/image2350.png"/><Relationship Id="rId20" Type="http://schemas.openxmlformats.org/officeDocument/2006/relationships/image" Target="../media/image2261.png"/><Relationship Id="rId2" Type="http://schemas.openxmlformats.org/officeDocument/2006/relationships/image" Target="../media/image2251.png"/><Relationship Id="rId199" Type="http://schemas.openxmlformats.org/officeDocument/2006/relationships/customXml" Target="../ink/ink2359.xml"/><Relationship Id="rId198" Type="http://schemas.openxmlformats.org/officeDocument/2006/relationships/image" Target="../media/image2349.png"/><Relationship Id="rId197" Type="http://schemas.openxmlformats.org/officeDocument/2006/relationships/customXml" Target="../ink/ink2358.xml"/><Relationship Id="rId196" Type="http://schemas.openxmlformats.org/officeDocument/2006/relationships/image" Target="../media/image2348.png"/><Relationship Id="rId195" Type="http://schemas.openxmlformats.org/officeDocument/2006/relationships/customXml" Target="../ink/ink2357.xml"/><Relationship Id="rId194" Type="http://schemas.openxmlformats.org/officeDocument/2006/relationships/image" Target="../media/image2347.png"/><Relationship Id="rId193" Type="http://schemas.openxmlformats.org/officeDocument/2006/relationships/customXml" Target="../ink/ink2356.xml"/><Relationship Id="rId192" Type="http://schemas.openxmlformats.org/officeDocument/2006/relationships/image" Target="../media/image2346.png"/><Relationship Id="rId191" Type="http://schemas.openxmlformats.org/officeDocument/2006/relationships/customXml" Target="../ink/ink2355.xml"/><Relationship Id="rId190" Type="http://schemas.openxmlformats.org/officeDocument/2006/relationships/image" Target="../media/image2345.png"/><Relationship Id="rId19" Type="http://schemas.openxmlformats.org/officeDocument/2006/relationships/customXml" Target="../ink/ink2269.xml"/><Relationship Id="rId189" Type="http://schemas.openxmlformats.org/officeDocument/2006/relationships/customXml" Target="../ink/ink2354.xml"/><Relationship Id="rId188" Type="http://schemas.openxmlformats.org/officeDocument/2006/relationships/image" Target="../media/image2344.png"/><Relationship Id="rId187" Type="http://schemas.openxmlformats.org/officeDocument/2006/relationships/customXml" Target="../ink/ink2353.xml"/><Relationship Id="rId186" Type="http://schemas.openxmlformats.org/officeDocument/2006/relationships/image" Target="../media/image2343.png"/><Relationship Id="rId185" Type="http://schemas.openxmlformats.org/officeDocument/2006/relationships/customXml" Target="../ink/ink2352.xml"/><Relationship Id="rId184" Type="http://schemas.openxmlformats.org/officeDocument/2006/relationships/image" Target="../media/image2342.png"/><Relationship Id="rId183" Type="http://schemas.openxmlformats.org/officeDocument/2006/relationships/customXml" Target="../ink/ink2351.xml"/><Relationship Id="rId182" Type="http://schemas.openxmlformats.org/officeDocument/2006/relationships/image" Target="../media/image2341.png"/><Relationship Id="rId181" Type="http://schemas.openxmlformats.org/officeDocument/2006/relationships/customXml" Target="../ink/ink2350.xml"/><Relationship Id="rId180" Type="http://schemas.openxmlformats.org/officeDocument/2006/relationships/image" Target="../media/image2340.png"/><Relationship Id="rId18" Type="http://schemas.openxmlformats.org/officeDocument/2006/relationships/image" Target="../media/image2260.png"/><Relationship Id="rId179" Type="http://schemas.openxmlformats.org/officeDocument/2006/relationships/customXml" Target="../ink/ink2349.xml"/><Relationship Id="rId178" Type="http://schemas.openxmlformats.org/officeDocument/2006/relationships/image" Target="../media/image2339.png"/><Relationship Id="rId177" Type="http://schemas.openxmlformats.org/officeDocument/2006/relationships/customXml" Target="../ink/ink2348.xml"/><Relationship Id="rId176" Type="http://schemas.openxmlformats.org/officeDocument/2006/relationships/image" Target="../media/image2338.png"/><Relationship Id="rId175" Type="http://schemas.openxmlformats.org/officeDocument/2006/relationships/customXml" Target="../ink/ink2347.xml"/><Relationship Id="rId174" Type="http://schemas.openxmlformats.org/officeDocument/2006/relationships/image" Target="../media/image2337.png"/><Relationship Id="rId173" Type="http://schemas.openxmlformats.org/officeDocument/2006/relationships/customXml" Target="../ink/ink2346.xml"/><Relationship Id="rId172" Type="http://schemas.openxmlformats.org/officeDocument/2006/relationships/image" Target="../media/image2336.png"/><Relationship Id="rId171" Type="http://schemas.openxmlformats.org/officeDocument/2006/relationships/customXml" Target="../ink/ink2345.xml"/><Relationship Id="rId170" Type="http://schemas.openxmlformats.org/officeDocument/2006/relationships/image" Target="../media/image2335.png"/><Relationship Id="rId17" Type="http://schemas.openxmlformats.org/officeDocument/2006/relationships/customXml" Target="../ink/ink2268.xml"/><Relationship Id="rId169" Type="http://schemas.openxmlformats.org/officeDocument/2006/relationships/customXml" Target="../ink/ink2344.xml"/><Relationship Id="rId168" Type="http://schemas.openxmlformats.org/officeDocument/2006/relationships/image" Target="../media/image2334.png"/><Relationship Id="rId167" Type="http://schemas.openxmlformats.org/officeDocument/2006/relationships/customXml" Target="../ink/ink2343.xml"/><Relationship Id="rId166" Type="http://schemas.openxmlformats.org/officeDocument/2006/relationships/image" Target="../media/image2333.png"/><Relationship Id="rId165" Type="http://schemas.openxmlformats.org/officeDocument/2006/relationships/customXml" Target="../ink/ink2342.xml"/><Relationship Id="rId164" Type="http://schemas.openxmlformats.org/officeDocument/2006/relationships/image" Target="../media/image2332.png"/><Relationship Id="rId163" Type="http://schemas.openxmlformats.org/officeDocument/2006/relationships/customXml" Target="../ink/ink2341.xml"/><Relationship Id="rId162" Type="http://schemas.openxmlformats.org/officeDocument/2006/relationships/image" Target="../media/image2331.png"/><Relationship Id="rId161" Type="http://schemas.openxmlformats.org/officeDocument/2006/relationships/customXml" Target="../ink/ink2340.xml"/><Relationship Id="rId160" Type="http://schemas.openxmlformats.org/officeDocument/2006/relationships/image" Target="../media/image2330.png"/><Relationship Id="rId16" Type="http://schemas.openxmlformats.org/officeDocument/2006/relationships/image" Target="../media/image2259.png"/><Relationship Id="rId159" Type="http://schemas.openxmlformats.org/officeDocument/2006/relationships/customXml" Target="../ink/ink2339.xml"/><Relationship Id="rId158" Type="http://schemas.openxmlformats.org/officeDocument/2006/relationships/image" Target="../media/image321.png"/><Relationship Id="rId157" Type="http://schemas.openxmlformats.org/officeDocument/2006/relationships/customXml" Target="../ink/ink2338.xml"/><Relationship Id="rId156" Type="http://schemas.openxmlformats.org/officeDocument/2006/relationships/image" Target="../media/image2329.png"/><Relationship Id="rId155" Type="http://schemas.openxmlformats.org/officeDocument/2006/relationships/customXml" Target="../ink/ink2337.xml"/><Relationship Id="rId154" Type="http://schemas.openxmlformats.org/officeDocument/2006/relationships/image" Target="../media/image2328.png"/><Relationship Id="rId153" Type="http://schemas.openxmlformats.org/officeDocument/2006/relationships/customXml" Target="../ink/ink2336.xml"/><Relationship Id="rId152" Type="http://schemas.openxmlformats.org/officeDocument/2006/relationships/image" Target="../media/image2327.png"/><Relationship Id="rId151" Type="http://schemas.openxmlformats.org/officeDocument/2006/relationships/customXml" Target="../ink/ink2335.xml"/><Relationship Id="rId150" Type="http://schemas.openxmlformats.org/officeDocument/2006/relationships/image" Target="../media/image2326.png"/><Relationship Id="rId15" Type="http://schemas.openxmlformats.org/officeDocument/2006/relationships/customXml" Target="../ink/ink2267.xml"/><Relationship Id="rId149" Type="http://schemas.openxmlformats.org/officeDocument/2006/relationships/customXml" Target="../ink/ink2334.xml"/><Relationship Id="rId148" Type="http://schemas.openxmlformats.org/officeDocument/2006/relationships/image" Target="../media/image2325.png"/><Relationship Id="rId147" Type="http://schemas.openxmlformats.org/officeDocument/2006/relationships/customXml" Target="../ink/ink2333.xml"/><Relationship Id="rId146" Type="http://schemas.openxmlformats.org/officeDocument/2006/relationships/image" Target="../media/image2324.png"/><Relationship Id="rId145" Type="http://schemas.openxmlformats.org/officeDocument/2006/relationships/customXml" Target="../ink/ink2332.xml"/><Relationship Id="rId144" Type="http://schemas.openxmlformats.org/officeDocument/2006/relationships/image" Target="../media/image2323.png"/><Relationship Id="rId143" Type="http://schemas.openxmlformats.org/officeDocument/2006/relationships/customXml" Target="../ink/ink2331.xml"/><Relationship Id="rId142" Type="http://schemas.openxmlformats.org/officeDocument/2006/relationships/image" Target="../media/image2322.png"/><Relationship Id="rId141" Type="http://schemas.openxmlformats.org/officeDocument/2006/relationships/customXml" Target="../ink/ink2330.xml"/><Relationship Id="rId140" Type="http://schemas.openxmlformats.org/officeDocument/2006/relationships/image" Target="../media/image2321.png"/><Relationship Id="rId14" Type="http://schemas.openxmlformats.org/officeDocument/2006/relationships/image" Target="../media/image2258.png"/><Relationship Id="rId139" Type="http://schemas.openxmlformats.org/officeDocument/2006/relationships/customXml" Target="../ink/ink2329.xml"/><Relationship Id="rId138" Type="http://schemas.openxmlformats.org/officeDocument/2006/relationships/image" Target="../media/image2320.png"/><Relationship Id="rId137" Type="http://schemas.openxmlformats.org/officeDocument/2006/relationships/customXml" Target="../ink/ink2328.xml"/><Relationship Id="rId136" Type="http://schemas.openxmlformats.org/officeDocument/2006/relationships/image" Target="../media/image2319.png"/><Relationship Id="rId135" Type="http://schemas.openxmlformats.org/officeDocument/2006/relationships/customXml" Target="../ink/ink2327.xml"/><Relationship Id="rId134" Type="http://schemas.openxmlformats.org/officeDocument/2006/relationships/image" Target="../media/image2318.png"/><Relationship Id="rId133" Type="http://schemas.openxmlformats.org/officeDocument/2006/relationships/customXml" Target="../ink/ink2326.xml"/><Relationship Id="rId132" Type="http://schemas.openxmlformats.org/officeDocument/2006/relationships/image" Target="../media/image2317.png"/><Relationship Id="rId131" Type="http://schemas.openxmlformats.org/officeDocument/2006/relationships/customXml" Target="../ink/ink2325.xml"/><Relationship Id="rId130" Type="http://schemas.openxmlformats.org/officeDocument/2006/relationships/image" Target="../media/image2316.png"/><Relationship Id="rId13" Type="http://schemas.openxmlformats.org/officeDocument/2006/relationships/customXml" Target="../ink/ink2266.xml"/><Relationship Id="rId129" Type="http://schemas.openxmlformats.org/officeDocument/2006/relationships/customXml" Target="../ink/ink2324.xml"/><Relationship Id="rId128" Type="http://schemas.openxmlformats.org/officeDocument/2006/relationships/image" Target="../media/image2315.png"/><Relationship Id="rId127" Type="http://schemas.openxmlformats.org/officeDocument/2006/relationships/customXml" Target="../ink/ink2323.xml"/><Relationship Id="rId126" Type="http://schemas.openxmlformats.org/officeDocument/2006/relationships/image" Target="../media/image2314.png"/><Relationship Id="rId125" Type="http://schemas.openxmlformats.org/officeDocument/2006/relationships/customXml" Target="../ink/ink2322.xml"/><Relationship Id="rId124" Type="http://schemas.openxmlformats.org/officeDocument/2006/relationships/image" Target="../media/image2313.png"/><Relationship Id="rId123" Type="http://schemas.openxmlformats.org/officeDocument/2006/relationships/customXml" Target="../ink/ink2321.xml"/><Relationship Id="rId122" Type="http://schemas.openxmlformats.org/officeDocument/2006/relationships/image" Target="../media/image2312.png"/><Relationship Id="rId121" Type="http://schemas.openxmlformats.org/officeDocument/2006/relationships/customXml" Target="../ink/ink2320.xml"/><Relationship Id="rId120" Type="http://schemas.openxmlformats.org/officeDocument/2006/relationships/image" Target="../media/image2311.png"/><Relationship Id="rId12" Type="http://schemas.openxmlformats.org/officeDocument/2006/relationships/image" Target="../media/image2257.png"/><Relationship Id="rId119" Type="http://schemas.openxmlformats.org/officeDocument/2006/relationships/customXml" Target="../ink/ink2319.xml"/><Relationship Id="rId118" Type="http://schemas.openxmlformats.org/officeDocument/2006/relationships/image" Target="../media/image2310.png"/><Relationship Id="rId117" Type="http://schemas.openxmlformats.org/officeDocument/2006/relationships/customXml" Target="../ink/ink2318.xml"/><Relationship Id="rId116" Type="http://schemas.openxmlformats.org/officeDocument/2006/relationships/image" Target="../media/image2309.png"/><Relationship Id="rId115" Type="http://schemas.openxmlformats.org/officeDocument/2006/relationships/customXml" Target="../ink/ink2317.xml"/><Relationship Id="rId114" Type="http://schemas.openxmlformats.org/officeDocument/2006/relationships/image" Target="../media/image2308.png"/><Relationship Id="rId113" Type="http://schemas.openxmlformats.org/officeDocument/2006/relationships/customXml" Target="../ink/ink2316.xml"/><Relationship Id="rId112" Type="http://schemas.openxmlformats.org/officeDocument/2006/relationships/image" Target="../media/image2307.png"/><Relationship Id="rId111" Type="http://schemas.openxmlformats.org/officeDocument/2006/relationships/customXml" Target="../ink/ink2315.xml"/><Relationship Id="rId110" Type="http://schemas.openxmlformats.org/officeDocument/2006/relationships/image" Target="../media/image2306.png"/><Relationship Id="rId11" Type="http://schemas.openxmlformats.org/officeDocument/2006/relationships/customXml" Target="../ink/ink2265.xml"/><Relationship Id="rId109" Type="http://schemas.openxmlformats.org/officeDocument/2006/relationships/customXml" Target="../ink/ink2314.xml"/><Relationship Id="rId108" Type="http://schemas.openxmlformats.org/officeDocument/2006/relationships/image" Target="../media/image2305.png"/><Relationship Id="rId107" Type="http://schemas.openxmlformats.org/officeDocument/2006/relationships/customXml" Target="../ink/ink2313.xml"/><Relationship Id="rId106" Type="http://schemas.openxmlformats.org/officeDocument/2006/relationships/image" Target="../media/image2304.png"/><Relationship Id="rId105" Type="http://schemas.openxmlformats.org/officeDocument/2006/relationships/customXml" Target="../ink/ink2312.xml"/><Relationship Id="rId104" Type="http://schemas.openxmlformats.org/officeDocument/2006/relationships/image" Target="../media/image2303.png"/><Relationship Id="rId103" Type="http://schemas.openxmlformats.org/officeDocument/2006/relationships/customXml" Target="../ink/ink2311.xml"/><Relationship Id="rId102" Type="http://schemas.openxmlformats.org/officeDocument/2006/relationships/image" Target="../media/image2302.png"/><Relationship Id="rId101" Type="http://schemas.openxmlformats.org/officeDocument/2006/relationships/customXml" Target="../ink/ink2310.xml"/><Relationship Id="rId100" Type="http://schemas.openxmlformats.org/officeDocument/2006/relationships/image" Target="../media/image2301.png"/><Relationship Id="rId10" Type="http://schemas.openxmlformats.org/officeDocument/2006/relationships/image" Target="../media/image2256.png"/><Relationship Id="rId1" Type="http://schemas.openxmlformats.org/officeDocument/2006/relationships/image" Target="../media/image2250.png"/></Relationships>
</file>

<file path=ppt/slides/_rels/slide1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512.png"/><Relationship Id="rId98" Type="http://schemas.openxmlformats.org/officeDocument/2006/relationships/customXml" Target="../ink/ink2524.xml"/><Relationship Id="rId97" Type="http://schemas.openxmlformats.org/officeDocument/2006/relationships/image" Target="../media/image2511.png"/><Relationship Id="rId96" Type="http://schemas.openxmlformats.org/officeDocument/2006/relationships/customXml" Target="../ink/ink2523.xml"/><Relationship Id="rId95" Type="http://schemas.openxmlformats.org/officeDocument/2006/relationships/image" Target="../media/image2510.png"/><Relationship Id="rId94" Type="http://schemas.openxmlformats.org/officeDocument/2006/relationships/customXml" Target="../ink/ink2522.xml"/><Relationship Id="rId93" Type="http://schemas.openxmlformats.org/officeDocument/2006/relationships/image" Target="../media/image2509.png"/><Relationship Id="rId92" Type="http://schemas.openxmlformats.org/officeDocument/2006/relationships/customXml" Target="../ink/ink2521.xml"/><Relationship Id="rId91" Type="http://schemas.openxmlformats.org/officeDocument/2006/relationships/image" Target="../media/image2508.png"/><Relationship Id="rId90" Type="http://schemas.openxmlformats.org/officeDocument/2006/relationships/customXml" Target="../ink/ink2520.xml"/><Relationship Id="rId9" Type="http://schemas.openxmlformats.org/officeDocument/2006/relationships/image" Target="../media/image2467.png"/><Relationship Id="rId89" Type="http://schemas.openxmlformats.org/officeDocument/2006/relationships/image" Target="../media/image2507.png"/><Relationship Id="rId88" Type="http://schemas.openxmlformats.org/officeDocument/2006/relationships/customXml" Target="../ink/ink2519.xml"/><Relationship Id="rId87" Type="http://schemas.openxmlformats.org/officeDocument/2006/relationships/image" Target="../media/image2506.png"/><Relationship Id="rId86" Type="http://schemas.openxmlformats.org/officeDocument/2006/relationships/customXml" Target="../ink/ink2518.xml"/><Relationship Id="rId85" Type="http://schemas.openxmlformats.org/officeDocument/2006/relationships/image" Target="../media/image2505.png"/><Relationship Id="rId84" Type="http://schemas.openxmlformats.org/officeDocument/2006/relationships/customXml" Target="../ink/ink2517.xml"/><Relationship Id="rId83" Type="http://schemas.openxmlformats.org/officeDocument/2006/relationships/image" Target="../media/image2504.png"/><Relationship Id="rId82" Type="http://schemas.openxmlformats.org/officeDocument/2006/relationships/customXml" Target="../ink/ink2516.xml"/><Relationship Id="rId81" Type="http://schemas.openxmlformats.org/officeDocument/2006/relationships/image" Target="../media/image2503.png"/><Relationship Id="rId80" Type="http://schemas.openxmlformats.org/officeDocument/2006/relationships/customXml" Target="../ink/ink2515.xml"/><Relationship Id="rId8" Type="http://schemas.openxmlformats.org/officeDocument/2006/relationships/customXml" Target="../ink/ink2479.xml"/><Relationship Id="rId79" Type="http://schemas.openxmlformats.org/officeDocument/2006/relationships/image" Target="../media/image2502.png"/><Relationship Id="rId78" Type="http://schemas.openxmlformats.org/officeDocument/2006/relationships/customXml" Target="../ink/ink2514.xml"/><Relationship Id="rId77" Type="http://schemas.openxmlformats.org/officeDocument/2006/relationships/image" Target="../media/image2501.png"/><Relationship Id="rId76" Type="http://schemas.openxmlformats.org/officeDocument/2006/relationships/customXml" Target="../ink/ink2513.xml"/><Relationship Id="rId75" Type="http://schemas.openxmlformats.org/officeDocument/2006/relationships/image" Target="../media/image2500.png"/><Relationship Id="rId74" Type="http://schemas.openxmlformats.org/officeDocument/2006/relationships/customXml" Target="../ink/ink2512.xml"/><Relationship Id="rId73" Type="http://schemas.openxmlformats.org/officeDocument/2006/relationships/image" Target="../media/image2499.png"/><Relationship Id="rId72" Type="http://schemas.openxmlformats.org/officeDocument/2006/relationships/customXml" Target="../ink/ink2511.xml"/><Relationship Id="rId71" Type="http://schemas.openxmlformats.org/officeDocument/2006/relationships/image" Target="../media/image2498.png"/><Relationship Id="rId70" Type="http://schemas.openxmlformats.org/officeDocument/2006/relationships/customXml" Target="../ink/ink2510.xml"/><Relationship Id="rId7" Type="http://schemas.openxmlformats.org/officeDocument/2006/relationships/image" Target="../media/image2466.png"/><Relationship Id="rId69" Type="http://schemas.openxmlformats.org/officeDocument/2006/relationships/image" Target="../media/image2497.png"/><Relationship Id="rId68" Type="http://schemas.openxmlformats.org/officeDocument/2006/relationships/customXml" Target="../ink/ink2509.xml"/><Relationship Id="rId67" Type="http://schemas.openxmlformats.org/officeDocument/2006/relationships/image" Target="../media/image2496.png"/><Relationship Id="rId66" Type="http://schemas.openxmlformats.org/officeDocument/2006/relationships/customXml" Target="../ink/ink2508.xml"/><Relationship Id="rId65" Type="http://schemas.openxmlformats.org/officeDocument/2006/relationships/image" Target="../media/image2495.png"/><Relationship Id="rId64" Type="http://schemas.openxmlformats.org/officeDocument/2006/relationships/customXml" Target="../ink/ink2507.xml"/><Relationship Id="rId63" Type="http://schemas.openxmlformats.org/officeDocument/2006/relationships/image" Target="../media/image2494.png"/><Relationship Id="rId62" Type="http://schemas.openxmlformats.org/officeDocument/2006/relationships/customXml" Target="../ink/ink2506.xml"/><Relationship Id="rId61" Type="http://schemas.openxmlformats.org/officeDocument/2006/relationships/image" Target="../media/image2493.png"/><Relationship Id="rId60" Type="http://schemas.openxmlformats.org/officeDocument/2006/relationships/customXml" Target="../ink/ink2505.xml"/><Relationship Id="rId6" Type="http://schemas.openxmlformats.org/officeDocument/2006/relationships/customXml" Target="../ink/ink2478.xml"/><Relationship Id="rId59" Type="http://schemas.openxmlformats.org/officeDocument/2006/relationships/image" Target="../media/image2492.png"/><Relationship Id="rId58" Type="http://schemas.openxmlformats.org/officeDocument/2006/relationships/customXml" Target="../ink/ink2504.xml"/><Relationship Id="rId57" Type="http://schemas.openxmlformats.org/officeDocument/2006/relationships/image" Target="../media/image2491.png"/><Relationship Id="rId56" Type="http://schemas.openxmlformats.org/officeDocument/2006/relationships/customXml" Target="../ink/ink2503.xml"/><Relationship Id="rId55" Type="http://schemas.openxmlformats.org/officeDocument/2006/relationships/image" Target="../media/image2490.png"/><Relationship Id="rId54" Type="http://schemas.openxmlformats.org/officeDocument/2006/relationships/customXml" Target="../ink/ink2502.xml"/><Relationship Id="rId53" Type="http://schemas.openxmlformats.org/officeDocument/2006/relationships/image" Target="../media/image2489.png"/><Relationship Id="rId52" Type="http://schemas.openxmlformats.org/officeDocument/2006/relationships/customXml" Target="../ink/ink2501.xml"/><Relationship Id="rId51" Type="http://schemas.openxmlformats.org/officeDocument/2006/relationships/image" Target="../media/image2488.png"/><Relationship Id="rId50" Type="http://schemas.openxmlformats.org/officeDocument/2006/relationships/customXml" Target="../ink/ink2500.xml"/><Relationship Id="rId5" Type="http://schemas.openxmlformats.org/officeDocument/2006/relationships/image" Target="../media/image2465.png"/><Relationship Id="rId49" Type="http://schemas.openxmlformats.org/officeDocument/2006/relationships/image" Target="../media/image2487.png"/><Relationship Id="rId48" Type="http://schemas.openxmlformats.org/officeDocument/2006/relationships/customXml" Target="../ink/ink2499.xml"/><Relationship Id="rId47" Type="http://schemas.openxmlformats.org/officeDocument/2006/relationships/image" Target="../media/image2486.png"/><Relationship Id="rId46" Type="http://schemas.openxmlformats.org/officeDocument/2006/relationships/customXml" Target="../ink/ink2498.xml"/><Relationship Id="rId45" Type="http://schemas.openxmlformats.org/officeDocument/2006/relationships/image" Target="../media/image2485.png"/><Relationship Id="rId44" Type="http://schemas.openxmlformats.org/officeDocument/2006/relationships/customXml" Target="../ink/ink2497.xml"/><Relationship Id="rId43" Type="http://schemas.openxmlformats.org/officeDocument/2006/relationships/image" Target="../media/image2484.png"/><Relationship Id="rId42" Type="http://schemas.openxmlformats.org/officeDocument/2006/relationships/customXml" Target="../ink/ink2496.xml"/><Relationship Id="rId41" Type="http://schemas.openxmlformats.org/officeDocument/2006/relationships/image" Target="../media/image2483.png"/><Relationship Id="rId40" Type="http://schemas.openxmlformats.org/officeDocument/2006/relationships/customXml" Target="../ink/ink2495.xml"/><Relationship Id="rId4" Type="http://schemas.openxmlformats.org/officeDocument/2006/relationships/customXml" Target="../ink/ink2477.xml"/><Relationship Id="rId39" Type="http://schemas.openxmlformats.org/officeDocument/2006/relationships/image" Target="../media/image2482.png"/><Relationship Id="rId38" Type="http://schemas.openxmlformats.org/officeDocument/2006/relationships/customXml" Target="../ink/ink2494.xml"/><Relationship Id="rId377" Type="http://schemas.openxmlformats.org/officeDocument/2006/relationships/slideLayout" Target="../slideLayouts/slideLayout2.xml"/><Relationship Id="rId376" Type="http://schemas.openxmlformats.org/officeDocument/2006/relationships/image" Target="../media/image2645.png"/><Relationship Id="rId375" Type="http://schemas.openxmlformats.org/officeDocument/2006/relationships/customXml" Target="../ink/ink2663.xml"/><Relationship Id="rId374" Type="http://schemas.openxmlformats.org/officeDocument/2006/relationships/image" Target="../media/image2644.png"/><Relationship Id="rId373" Type="http://schemas.openxmlformats.org/officeDocument/2006/relationships/customXml" Target="../ink/ink2662.xml"/><Relationship Id="rId372" Type="http://schemas.openxmlformats.org/officeDocument/2006/relationships/image" Target="../media/image2643.png"/><Relationship Id="rId371" Type="http://schemas.openxmlformats.org/officeDocument/2006/relationships/customXml" Target="../ink/ink2661.xml"/><Relationship Id="rId370" Type="http://schemas.openxmlformats.org/officeDocument/2006/relationships/image" Target="../media/image2642.png"/><Relationship Id="rId37" Type="http://schemas.openxmlformats.org/officeDocument/2006/relationships/image" Target="../media/image2481.png"/><Relationship Id="rId369" Type="http://schemas.openxmlformats.org/officeDocument/2006/relationships/customXml" Target="../ink/ink2660.xml"/><Relationship Id="rId368" Type="http://schemas.openxmlformats.org/officeDocument/2006/relationships/image" Target="../media/image2641.png"/><Relationship Id="rId367" Type="http://schemas.openxmlformats.org/officeDocument/2006/relationships/customXml" Target="../ink/ink2659.xml"/><Relationship Id="rId366" Type="http://schemas.openxmlformats.org/officeDocument/2006/relationships/image" Target="../media/image2640.png"/><Relationship Id="rId365" Type="http://schemas.openxmlformats.org/officeDocument/2006/relationships/customXml" Target="../ink/ink2658.xml"/><Relationship Id="rId364" Type="http://schemas.openxmlformats.org/officeDocument/2006/relationships/image" Target="../media/image2639.png"/><Relationship Id="rId363" Type="http://schemas.openxmlformats.org/officeDocument/2006/relationships/customXml" Target="../ink/ink2657.xml"/><Relationship Id="rId362" Type="http://schemas.openxmlformats.org/officeDocument/2006/relationships/image" Target="../media/image2638.png"/><Relationship Id="rId361" Type="http://schemas.openxmlformats.org/officeDocument/2006/relationships/customXml" Target="../ink/ink2656.xml"/><Relationship Id="rId360" Type="http://schemas.openxmlformats.org/officeDocument/2006/relationships/image" Target="../media/image2637.png"/><Relationship Id="rId36" Type="http://schemas.openxmlformats.org/officeDocument/2006/relationships/customXml" Target="../ink/ink2493.xml"/><Relationship Id="rId359" Type="http://schemas.openxmlformats.org/officeDocument/2006/relationships/customXml" Target="../ink/ink2655.xml"/><Relationship Id="rId358" Type="http://schemas.openxmlformats.org/officeDocument/2006/relationships/image" Target="../media/image2636.png"/><Relationship Id="rId357" Type="http://schemas.openxmlformats.org/officeDocument/2006/relationships/customXml" Target="../ink/ink2654.xml"/><Relationship Id="rId356" Type="http://schemas.openxmlformats.org/officeDocument/2006/relationships/image" Target="../media/image2635.png"/><Relationship Id="rId355" Type="http://schemas.openxmlformats.org/officeDocument/2006/relationships/customXml" Target="../ink/ink2653.xml"/><Relationship Id="rId354" Type="http://schemas.openxmlformats.org/officeDocument/2006/relationships/image" Target="../media/image2634.png"/><Relationship Id="rId353" Type="http://schemas.openxmlformats.org/officeDocument/2006/relationships/customXml" Target="../ink/ink2652.xml"/><Relationship Id="rId352" Type="http://schemas.openxmlformats.org/officeDocument/2006/relationships/image" Target="../media/image2633.png"/><Relationship Id="rId351" Type="http://schemas.openxmlformats.org/officeDocument/2006/relationships/customXml" Target="../ink/ink2651.xml"/><Relationship Id="rId350" Type="http://schemas.openxmlformats.org/officeDocument/2006/relationships/image" Target="../media/image2632.png"/><Relationship Id="rId35" Type="http://schemas.openxmlformats.org/officeDocument/2006/relationships/image" Target="../media/image2480.png"/><Relationship Id="rId349" Type="http://schemas.openxmlformats.org/officeDocument/2006/relationships/customXml" Target="../ink/ink2650.xml"/><Relationship Id="rId348" Type="http://schemas.openxmlformats.org/officeDocument/2006/relationships/image" Target="../media/image2631.png"/><Relationship Id="rId347" Type="http://schemas.openxmlformats.org/officeDocument/2006/relationships/customXml" Target="../ink/ink2649.xml"/><Relationship Id="rId346" Type="http://schemas.openxmlformats.org/officeDocument/2006/relationships/image" Target="../media/image2630.png"/><Relationship Id="rId345" Type="http://schemas.openxmlformats.org/officeDocument/2006/relationships/customXml" Target="../ink/ink2648.xml"/><Relationship Id="rId344" Type="http://schemas.openxmlformats.org/officeDocument/2006/relationships/image" Target="../media/image2629.png"/><Relationship Id="rId343" Type="http://schemas.openxmlformats.org/officeDocument/2006/relationships/customXml" Target="../ink/ink2647.xml"/><Relationship Id="rId342" Type="http://schemas.openxmlformats.org/officeDocument/2006/relationships/image" Target="../media/image2628.png"/><Relationship Id="rId341" Type="http://schemas.openxmlformats.org/officeDocument/2006/relationships/customXml" Target="../ink/ink2646.xml"/><Relationship Id="rId340" Type="http://schemas.openxmlformats.org/officeDocument/2006/relationships/image" Target="../media/image2627.png"/><Relationship Id="rId34" Type="http://schemas.openxmlformats.org/officeDocument/2006/relationships/customXml" Target="../ink/ink2492.xml"/><Relationship Id="rId339" Type="http://schemas.openxmlformats.org/officeDocument/2006/relationships/customXml" Target="../ink/ink2645.xml"/><Relationship Id="rId338" Type="http://schemas.openxmlformats.org/officeDocument/2006/relationships/image" Target="../media/image2626.png"/><Relationship Id="rId337" Type="http://schemas.openxmlformats.org/officeDocument/2006/relationships/customXml" Target="../ink/ink2644.xml"/><Relationship Id="rId336" Type="http://schemas.openxmlformats.org/officeDocument/2006/relationships/image" Target="../media/image2625.png"/><Relationship Id="rId335" Type="http://schemas.openxmlformats.org/officeDocument/2006/relationships/customXml" Target="../ink/ink2643.xml"/><Relationship Id="rId334" Type="http://schemas.openxmlformats.org/officeDocument/2006/relationships/image" Target="../media/image2624.png"/><Relationship Id="rId333" Type="http://schemas.openxmlformats.org/officeDocument/2006/relationships/customXml" Target="../ink/ink2642.xml"/><Relationship Id="rId332" Type="http://schemas.openxmlformats.org/officeDocument/2006/relationships/image" Target="../media/image2623.png"/><Relationship Id="rId331" Type="http://schemas.openxmlformats.org/officeDocument/2006/relationships/customXml" Target="../ink/ink2641.xml"/><Relationship Id="rId330" Type="http://schemas.openxmlformats.org/officeDocument/2006/relationships/image" Target="../media/image2622.png"/><Relationship Id="rId33" Type="http://schemas.openxmlformats.org/officeDocument/2006/relationships/image" Target="../media/image2479.png"/><Relationship Id="rId329" Type="http://schemas.openxmlformats.org/officeDocument/2006/relationships/customXml" Target="../ink/ink2640.xml"/><Relationship Id="rId328" Type="http://schemas.openxmlformats.org/officeDocument/2006/relationships/image" Target="../media/image2621.png"/><Relationship Id="rId327" Type="http://schemas.openxmlformats.org/officeDocument/2006/relationships/customXml" Target="../ink/ink2639.xml"/><Relationship Id="rId326" Type="http://schemas.openxmlformats.org/officeDocument/2006/relationships/image" Target="../media/image2620.png"/><Relationship Id="rId325" Type="http://schemas.openxmlformats.org/officeDocument/2006/relationships/customXml" Target="../ink/ink2638.xml"/><Relationship Id="rId324" Type="http://schemas.openxmlformats.org/officeDocument/2006/relationships/image" Target="../media/image2619.png"/><Relationship Id="rId323" Type="http://schemas.openxmlformats.org/officeDocument/2006/relationships/customXml" Target="../ink/ink2637.xml"/><Relationship Id="rId322" Type="http://schemas.openxmlformats.org/officeDocument/2006/relationships/image" Target="../media/image2618.png"/><Relationship Id="rId321" Type="http://schemas.openxmlformats.org/officeDocument/2006/relationships/customXml" Target="../ink/ink2636.xml"/><Relationship Id="rId320" Type="http://schemas.openxmlformats.org/officeDocument/2006/relationships/image" Target="../media/image2617.png"/><Relationship Id="rId32" Type="http://schemas.openxmlformats.org/officeDocument/2006/relationships/customXml" Target="../ink/ink2491.xml"/><Relationship Id="rId319" Type="http://schemas.openxmlformats.org/officeDocument/2006/relationships/customXml" Target="../ink/ink2635.xml"/><Relationship Id="rId318" Type="http://schemas.openxmlformats.org/officeDocument/2006/relationships/image" Target="../media/image2616.png"/><Relationship Id="rId317" Type="http://schemas.openxmlformats.org/officeDocument/2006/relationships/customXml" Target="../ink/ink2634.xml"/><Relationship Id="rId316" Type="http://schemas.openxmlformats.org/officeDocument/2006/relationships/image" Target="../media/image2615.png"/><Relationship Id="rId315" Type="http://schemas.openxmlformats.org/officeDocument/2006/relationships/customXml" Target="../ink/ink2633.xml"/><Relationship Id="rId314" Type="http://schemas.openxmlformats.org/officeDocument/2006/relationships/image" Target="../media/image2614.png"/><Relationship Id="rId313" Type="http://schemas.openxmlformats.org/officeDocument/2006/relationships/customXml" Target="../ink/ink2632.xml"/><Relationship Id="rId312" Type="http://schemas.openxmlformats.org/officeDocument/2006/relationships/image" Target="../media/image2613.png"/><Relationship Id="rId311" Type="http://schemas.openxmlformats.org/officeDocument/2006/relationships/customXml" Target="../ink/ink2631.xml"/><Relationship Id="rId310" Type="http://schemas.openxmlformats.org/officeDocument/2006/relationships/image" Target="../media/image2612.png"/><Relationship Id="rId31" Type="http://schemas.openxmlformats.org/officeDocument/2006/relationships/image" Target="../media/image2478.png"/><Relationship Id="rId309" Type="http://schemas.openxmlformats.org/officeDocument/2006/relationships/customXml" Target="../ink/ink2630.xml"/><Relationship Id="rId308" Type="http://schemas.openxmlformats.org/officeDocument/2006/relationships/image" Target="../media/image2611.png"/><Relationship Id="rId307" Type="http://schemas.openxmlformats.org/officeDocument/2006/relationships/customXml" Target="../ink/ink2629.xml"/><Relationship Id="rId306" Type="http://schemas.openxmlformats.org/officeDocument/2006/relationships/image" Target="../media/image2610.png"/><Relationship Id="rId305" Type="http://schemas.openxmlformats.org/officeDocument/2006/relationships/customXml" Target="../ink/ink2628.xml"/><Relationship Id="rId304" Type="http://schemas.openxmlformats.org/officeDocument/2006/relationships/image" Target="../media/image2609.png"/><Relationship Id="rId303" Type="http://schemas.openxmlformats.org/officeDocument/2006/relationships/customXml" Target="../ink/ink2627.xml"/><Relationship Id="rId302" Type="http://schemas.openxmlformats.org/officeDocument/2006/relationships/image" Target="../media/image2608.png"/><Relationship Id="rId301" Type="http://schemas.openxmlformats.org/officeDocument/2006/relationships/customXml" Target="../ink/ink2626.xml"/><Relationship Id="rId300" Type="http://schemas.openxmlformats.org/officeDocument/2006/relationships/image" Target="../media/image2607.png"/><Relationship Id="rId30" Type="http://schemas.openxmlformats.org/officeDocument/2006/relationships/customXml" Target="../ink/ink2490.xml"/><Relationship Id="rId3" Type="http://schemas.openxmlformats.org/officeDocument/2006/relationships/image" Target="../media/image2464.png"/><Relationship Id="rId299" Type="http://schemas.openxmlformats.org/officeDocument/2006/relationships/customXml" Target="../ink/ink2625.xml"/><Relationship Id="rId298" Type="http://schemas.openxmlformats.org/officeDocument/2006/relationships/image" Target="../media/image2606.png"/><Relationship Id="rId297" Type="http://schemas.openxmlformats.org/officeDocument/2006/relationships/customXml" Target="../ink/ink2624.xml"/><Relationship Id="rId296" Type="http://schemas.openxmlformats.org/officeDocument/2006/relationships/image" Target="../media/image2605.png"/><Relationship Id="rId295" Type="http://schemas.openxmlformats.org/officeDocument/2006/relationships/customXml" Target="../ink/ink2623.xml"/><Relationship Id="rId294" Type="http://schemas.openxmlformats.org/officeDocument/2006/relationships/image" Target="../media/image2604.png"/><Relationship Id="rId293" Type="http://schemas.openxmlformats.org/officeDocument/2006/relationships/customXml" Target="../ink/ink2622.xml"/><Relationship Id="rId292" Type="http://schemas.openxmlformats.org/officeDocument/2006/relationships/image" Target="../media/image2603.png"/><Relationship Id="rId291" Type="http://schemas.openxmlformats.org/officeDocument/2006/relationships/customXml" Target="../ink/ink2621.xml"/><Relationship Id="rId290" Type="http://schemas.openxmlformats.org/officeDocument/2006/relationships/customXml" Target="../ink/ink2620.xml"/><Relationship Id="rId29" Type="http://schemas.openxmlformats.org/officeDocument/2006/relationships/image" Target="../media/image2477.png"/><Relationship Id="rId289" Type="http://schemas.openxmlformats.org/officeDocument/2006/relationships/image" Target="../media/image2602.png"/><Relationship Id="rId288" Type="http://schemas.openxmlformats.org/officeDocument/2006/relationships/customXml" Target="../ink/ink2619.xml"/><Relationship Id="rId287" Type="http://schemas.openxmlformats.org/officeDocument/2006/relationships/image" Target="../media/image1137.png"/><Relationship Id="rId286" Type="http://schemas.openxmlformats.org/officeDocument/2006/relationships/customXml" Target="../ink/ink2618.xml"/><Relationship Id="rId285" Type="http://schemas.openxmlformats.org/officeDocument/2006/relationships/image" Target="../media/image2601.png"/><Relationship Id="rId284" Type="http://schemas.openxmlformats.org/officeDocument/2006/relationships/customXml" Target="../ink/ink2617.xml"/><Relationship Id="rId283" Type="http://schemas.openxmlformats.org/officeDocument/2006/relationships/image" Target="../media/image2600.png"/><Relationship Id="rId282" Type="http://schemas.openxmlformats.org/officeDocument/2006/relationships/customXml" Target="../ink/ink2616.xml"/><Relationship Id="rId281" Type="http://schemas.openxmlformats.org/officeDocument/2006/relationships/image" Target="../media/image2599.png"/><Relationship Id="rId280" Type="http://schemas.openxmlformats.org/officeDocument/2006/relationships/customXml" Target="../ink/ink2615.xml"/><Relationship Id="rId28" Type="http://schemas.openxmlformats.org/officeDocument/2006/relationships/customXml" Target="../ink/ink2489.xml"/><Relationship Id="rId279" Type="http://schemas.openxmlformats.org/officeDocument/2006/relationships/image" Target="../media/image2598.png"/><Relationship Id="rId278" Type="http://schemas.openxmlformats.org/officeDocument/2006/relationships/customXml" Target="../ink/ink2614.xml"/><Relationship Id="rId277" Type="http://schemas.openxmlformats.org/officeDocument/2006/relationships/image" Target="../media/image2597.png"/><Relationship Id="rId276" Type="http://schemas.openxmlformats.org/officeDocument/2006/relationships/customXml" Target="../ink/ink2613.xml"/><Relationship Id="rId275" Type="http://schemas.openxmlformats.org/officeDocument/2006/relationships/image" Target="../media/image2596.png"/><Relationship Id="rId274" Type="http://schemas.openxmlformats.org/officeDocument/2006/relationships/customXml" Target="../ink/ink2612.xml"/><Relationship Id="rId273" Type="http://schemas.openxmlformats.org/officeDocument/2006/relationships/image" Target="../media/image2595.png"/><Relationship Id="rId272" Type="http://schemas.openxmlformats.org/officeDocument/2006/relationships/customXml" Target="../ink/ink2611.xml"/><Relationship Id="rId271" Type="http://schemas.openxmlformats.org/officeDocument/2006/relationships/image" Target="../media/image2594.png"/><Relationship Id="rId270" Type="http://schemas.openxmlformats.org/officeDocument/2006/relationships/customXml" Target="../ink/ink2610.xml"/><Relationship Id="rId27" Type="http://schemas.openxmlformats.org/officeDocument/2006/relationships/image" Target="../media/image2476.png"/><Relationship Id="rId269" Type="http://schemas.openxmlformats.org/officeDocument/2006/relationships/image" Target="../media/image2593.png"/><Relationship Id="rId268" Type="http://schemas.openxmlformats.org/officeDocument/2006/relationships/customXml" Target="../ink/ink2609.xml"/><Relationship Id="rId267" Type="http://schemas.openxmlformats.org/officeDocument/2006/relationships/image" Target="../media/image2592.png"/><Relationship Id="rId266" Type="http://schemas.openxmlformats.org/officeDocument/2006/relationships/customXml" Target="../ink/ink2608.xml"/><Relationship Id="rId265" Type="http://schemas.openxmlformats.org/officeDocument/2006/relationships/image" Target="../media/image2591.png"/><Relationship Id="rId264" Type="http://schemas.openxmlformats.org/officeDocument/2006/relationships/customXml" Target="../ink/ink2607.xml"/><Relationship Id="rId263" Type="http://schemas.openxmlformats.org/officeDocument/2006/relationships/image" Target="../media/image2590.png"/><Relationship Id="rId262" Type="http://schemas.openxmlformats.org/officeDocument/2006/relationships/customXml" Target="../ink/ink2606.xml"/><Relationship Id="rId261" Type="http://schemas.openxmlformats.org/officeDocument/2006/relationships/image" Target="../media/image2589.png"/><Relationship Id="rId260" Type="http://schemas.openxmlformats.org/officeDocument/2006/relationships/customXml" Target="../ink/ink2605.xml"/><Relationship Id="rId26" Type="http://schemas.openxmlformats.org/officeDocument/2006/relationships/customXml" Target="../ink/ink2488.xml"/><Relationship Id="rId259" Type="http://schemas.openxmlformats.org/officeDocument/2006/relationships/image" Target="../media/image2588.png"/><Relationship Id="rId258" Type="http://schemas.openxmlformats.org/officeDocument/2006/relationships/customXml" Target="../ink/ink2604.xml"/><Relationship Id="rId257" Type="http://schemas.openxmlformats.org/officeDocument/2006/relationships/image" Target="../media/image2587.png"/><Relationship Id="rId256" Type="http://schemas.openxmlformats.org/officeDocument/2006/relationships/customXml" Target="../ink/ink2603.xml"/><Relationship Id="rId255" Type="http://schemas.openxmlformats.org/officeDocument/2006/relationships/image" Target="../media/image2586.png"/><Relationship Id="rId254" Type="http://schemas.openxmlformats.org/officeDocument/2006/relationships/customXml" Target="../ink/ink2602.xml"/><Relationship Id="rId253" Type="http://schemas.openxmlformats.org/officeDocument/2006/relationships/image" Target="../media/image451.png"/><Relationship Id="rId252" Type="http://schemas.openxmlformats.org/officeDocument/2006/relationships/customXml" Target="../ink/ink2601.xml"/><Relationship Id="rId251" Type="http://schemas.openxmlformats.org/officeDocument/2006/relationships/image" Target="../media/image2585.png"/><Relationship Id="rId250" Type="http://schemas.openxmlformats.org/officeDocument/2006/relationships/customXml" Target="../ink/ink2600.xml"/><Relationship Id="rId25" Type="http://schemas.openxmlformats.org/officeDocument/2006/relationships/image" Target="../media/image2475.png"/><Relationship Id="rId249" Type="http://schemas.openxmlformats.org/officeDocument/2006/relationships/image" Target="../media/image2584.png"/><Relationship Id="rId248" Type="http://schemas.openxmlformats.org/officeDocument/2006/relationships/customXml" Target="../ink/ink2599.xml"/><Relationship Id="rId247" Type="http://schemas.openxmlformats.org/officeDocument/2006/relationships/image" Target="../media/image2583.png"/><Relationship Id="rId246" Type="http://schemas.openxmlformats.org/officeDocument/2006/relationships/customXml" Target="../ink/ink2598.xml"/><Relationship Id="rId245" Type="http://schemas.openxmlformats.org/officeDocument/2006/relationships/image" Target="../media/image2582.png"/><Relationship Id="rId244" Type="http://schemas.openxmlformats.org/officeDocument/2006/relationships/customXml" Target="../ink/ink2597.xml"/><Relationship Id="rId243" Type="http://schemas.openxmlformats.org/officeDocument/2006/relationships/image" Target="../media/image2581.png"/><Relationship Id="rId242" Type="http://schemas.openxmlformats.org/officeDocument/2006/relationships/customXml" Target="../ink/ink2596.xml"/><Relationship Id="rId241" Type="http://schemas.openxmlformats.org/officeDocument/2006/relationships/image" Target="../media/image2580.png"/><Relationship Id="rId240" Type="http://schemas.openxmlformats.org/officeDocument/2006/relationships/customXml" Target="../ink/ink2595.xml"/><Relationship Id="rId24" Type="http://schemas.openxmlformats.org/officeDocument/2006/relationships/customXml" Target="../ink/ink2487.xml"/><Relationship Id="rId239" Type="http://schemas.openxmlformats.org/officeDocument/2006/relationships/image" Target="../media/image2579.png"/><Relationship Id="rId238" Type="http://schemas.openxmlformats.org/officeDocument/2006/relationships/customXml" Target="../ink/ink2594.xml"/><Relationship Id="rId237" Type="http://schemas.openxmlformats.org/officeDocument/2006/relationships/image" Target="../media/image2578.png"/><Relationship Id="rId236" Type="http://schemas.openxmlformats.org/officeDocument/2006/relationships/customXml" Target="../ink/ink2593.xml"/><Relationship Id="rId235" Type="http://schemas.openxmlformats.org/officeDocument/2006/relationships/image" Target="../media/image2577.png"/><Relationship Id="rId234" Type="http://schemas.openxmlformats.org/officeDocument/2006/relationships/customXml" Target="../ink/ink2592.xml"/><Relationship Id="rId233" Type="http://schemas.openxmlformats.org/officeDocument/2006/relationships/image" Target="../media/image2576.png"/><Relationship Id="rId232" Type="http://schemas.openxmlformats.org/officeDocument/2006/relationships/customXml" Target="../ink/ink2591.xml"/><Relationship Id="rId231" Type="http://schemas.openxmlformats.org/officeDocument/2006/relationships/image" Target="../media/image2575.png"/><Relationship Id="rId230" Type="http://schemas.openxmlformats.org/officeDocument/2006/relationships/customXml" Target="../ink/ink2590.xml"/><Relationship Id="rId23" Type="http://schemas.openxmlformats.org/officeDocument/2006/relationships/image" Target="../media/image2474.png"/><Relationship Id="rId229" Type="http://schemas.openxmlformats.org/officeDocument/2006/relationships/image" Target="../media/image2574.png"/><Relationship Id="rId228" Type="http://schemas.openxmlformats.org/officeDocument/2006/relationships/customXml" Target="../ink/ink2589.xml"/><Relationship Id="rId227" Type="http://schemas.openxmlformats.org/officeDocument/2006/relationships/image" Target="../media/image2573.png"/><Relationship Id="rId226" Type="http://schemas.openxmlformats.org/officeDocument/2006/relationships/customXml" Target="../ink/ink2588.xml"/><Relationship Id="rId225" Type="http://schemas.openxmlformats.org/officeDocument/2006/relationships/image" Target="../media/image2572.png"/><Relationship Id="rId224" Type="http://schemas.openxmlformats.org/officeDocument/2006/relationships/customXml" Target="../ink/ink2587.xml"/><Relationship Id="rId223" Type="http://schemas.openxmlformats.org/officeDocument/2006/relationships/image" Target="../media/image2571.png"/><Relationship Id="rId222" Type="http://schemas.openxmlformats.org/officeDocument/2006/relationships/customXml" Target="../ink/ink2586.xml"/><Relationship Id="rId221" Type="http://schemas.openxmlformats.org/officeDocument/2006/relationships/image" Target="../media/image2570.png"/><Relationship Id="rId220" Type="http://schemas.openxmlformats.org/officeDocument/2006/relationships/customXml" Target="../ink/ink2585.xml"/><Relationship Id="rId22" Type="http://schemas.openxmlformats.org/officeDocument/2006/relationships/customXml" Target="../ink/ink2486.xml"/><Relationship Id="rId219" Type="http://schemas.openxmlformats.org/officeDocument/2006/relationships/image" Target="../media/image2569.png"/><Relationship Id="rId218" Type="http://schemas.openxmlformats.org/officeDocument/2006/relationships/customXml" Target="../ink/ink2584.xml"/><Relationship Id="rId217" Type="http://schemas.openxmlformats.org/officeDocument/2006/relationships/image" Target="../media/image2568.png"/><Relationship Id="rId216" Type="http://schemas.openxmlformats.org/officeDocument/2006/relationships/customXml" Target="../ink/ink2583.xml"/><Relationship Id="rId215" Type="http://schemas.openxmlformats.org/officeDocument/2006/relationships/image" Target="../media/image2567.png"/><Relationship Id="rId214" Type="http://schemas.openxmlformats.org/officeDocument/2006/relationships/customXml" Target="../ink/ink2582.xml"/><Relationship Id="rId213" Type="http://schemas.openxmlformats.org/officeDocument/2006/relationships/image" Target="../media/image2566.png"/><Relationship Id="rId212" Type="http://schemas.openxmlformats.org/officeDocument/2006/relationships/customXml" Target="../ink/ink2581.xml"/><Relationship Id="rId211" Type="http://schemas.openxmlformats.org/officeDocument/2006/relationships/image" Target="../media/image2565.png"/><Relationship Id="rId210" Type="http://schemas.openxmlformats.org/officeDocument/2006/relationships/customXml" Target="../ink/ink2580.xml"/><Relationship Id="rId21" Type="http://schemas.openxmlformats.org/officeDocument/2006/relationships/image" Target="../media/image2473.png"/><Relationship Id="rId209" Type="http://schemas.openxmlformats.org/officeDocument/2006/relationships/image" Target="../media/image2564.png"/><Relationship Id="rId208" Type="http://schemas.openxmlformats.org/officeDocument/2006/relationships/customXml" Target="../ink/ink2579.xml"/><Relationship Id="rId207" Type="http://schemas.openxmlformats.org/officeDocument/2006/relationships/image" Target="../media/image2563.png"/><Relationship Id="rId206" Type="http://schemas.openxmlformats.org/officeDocument/2006/relationships/customXml" Target="../ink/ink2578.xml"/><Relationship Id="rId205" Type="http://schemas.openxmlformats.org/officeDocument/2006/relationships/image" Target="../media/image2562.png"/><Relationship Id="rId204" Type="http://schemas.openxmlformats.org/officeDocument/2006/relationships/customXml" Target="../ink/ink2577.xml"/><Relationship Id="rId203" Type="http://schemas.openxmlformats.org/officeDocument/2006/relationships/image" Target="../media/image2561.png"/><Relationship Id="rId202" Type="http://schemas.openxmlformats.org/officeDocument/2006/relationships/customXml" Target="../ink/ink2576.xml"/><Relationship Id="rId201" Type="http://schemas.openxmlformats.org/officeDocument/2006/relationships/image" Target="../media/image2560.png"/><Relationship Id="rId200" Type="http://schemas.openxmlformats.org/officeDocument/2006/relationships/customXml" Target="../ink/ink2575.xml"/><Relationship Id="rId20" Type="http://schemas.openxmlformats.org/officeDocument/2006/relationships/customXml" Target="../ink/ink2485.xml"/><Relationship Id="rId2" Type="http://schemas.openxmlformats.org/officeDocument/2006/relationships/customXml" Target="../ink/ink2476.xml"/><Relationship Id="rId199" Type="http://schemas.openxmlformats.org/officeDocument/2006/relationships/image" Target="../media/image2559.png"/><Relationship Id="rId198" Type="http://schemas.openxmlformats.org/officeDocument/2006/relationships/customXml" Target="../ink/ink2574.xml"/><Relationship Id="rId197" Type="http://schemas.openxmlformats.org/officeDocument/2006/relationships/image" Target="../media/image2558.png"/><Relationship Id="rId196" Type="http://schemas.openxmlformats.org/officeDocument/2006/relationships/customXml" Target="../ink/ink2573.xml"/><Relationship Id="rId195" Type="http://schemas.openxmlformats.org/officeDocument/2006/relationships/image" Target="../media/image2557.png"/><Relationship Id="rId194" Type="http://schemas.openxmlformats.org/officeDocument/2006/relationships/customXml" Target="../ink/ink2572.xml"/><Relationship Id="rId193" Type="http://schemas.openxmlformats.org/officeDocument/2006/relationships/image" Target="../media/image2556.png"/><Relationship Id="rId192" Type="http://schemas.openxmlformats.org/officeDocument/2006/relationships/customXml" Target="../ink/ink2571.xml"/><Relationship Id="rId191" Type="http://schemas.openxmlformats.org/officeDocument/2006/relationships/image" Target="../media/image2555.png"/><Relationship Id="rId190" Type="http://schemas.openxmlformats.org/officeDocument/2006/relationships/customXml" Target="../ink/ink2570.xml"/><Relationship Id="rId19" Type="http://schemas.openxmlformats.org/officeDocument/2006/relationships/image" Target="../media/image2472.png"/><Relationship Id="rId189" Type="http://schemas.openxmlformats.org/officeDocument/2006/relationships/image" Target="../media/image2554.png"/><Relationship Id="rId188" Type="http://schemas.openxmlformats.org/officeDocument/2006/relationships/customXml" Target="../ink/ink2569.xml"/><Relationship Id="rId187" Type="http://schemas.openxmlformats.org/officeDocument/2006/relationships/image" Target="../media/image2391.png"/><Relationship Id="rId186" Type="http://schemas.openxmlformats.org/officeDocument/2006/relationships/customXml" Target="../ink/ink2568.xml"/><Relationship Id="rId185" Type="http://schemas.openxmlformats.org/officeDocument/2006/relationships/image" Target="../media/image775.png"/><Relationship Id="rId184" Type="http://schemas.openxmlformats.org/officeDocument/2006/relationships/customXml" Target="../ink/ink2567.xml"/><Relationship Id="rId183" Type="http://schemas.openxmlformats.org/officeDocument/2006/relationships/image" Target="../media/image2553.png"/><Relationship Id="rId182" Type="http://schemas.openxmlformats.org/officeDocument/2006/relationships/customXml" Target="../ink/ink2566.xml"/><Relationship Id="rId181" Type="http://schemas.openxmlformats.org/officeDocument/2006/relationships/image" Target="../media/image2552.png"/><Relationship Id="rId180" Type="http://schemas.openxmlformats.org/officeDocument/2006/relationships/customXml" Target="../ink/ink2565.xml"/><Relationship Id="rId18" Type="http://schemas.openxmlformats.org/officeDocument/2006/relationships/customXml" Target="../ink/ink2484.xml"/><Relationship Id="rId179" Type="http://schemas.openxmlformats.org/officeDocument/2006/relationships/image" Target="../media/image2551.png"/><Relationship Id="rId178" Type="http://schemas.openxmlformats.org/officeDocument/2006/relationships/customXml" Target="../ink/ink2564.xml"/><Relationship Id="rId177" Type="http://schemas.openxmlformats.org/officeDocument/2006/relationships/image" Target="../media/image2550.png"/><Relationship Id="rId176" Type="http://schemas.openxmlformats.org/officeDocument/2006/relationships/customXml" Target="../ink/ink2563.xml"/><Relationship Id="rId175" Type="http://schemas.openxmlformats.org/officeDocument/2006/relationships/image" Target="../media/image2549.png"/><Relationship Id="rId174" Type="http://schemas.openxmlformats.org/officeDocument/2006/relationships/customXml" Target="../ink/ink2562.xml"/><Relationship Id="rId173" Type="http://schemas.openxmlformats.org/officeDocument/2006/relationships/image" Target="../media/image2548.png"/><Relationship Id="rId172" Type="http://schemas.openxmlformats.org/officeDocument/2006/relationships/customXml" Target="../ink/ink2561.xml"/><Relationship Id="rId171" Type="http://schemas.openxmlformats.org/officeDocument/2006/relationships/image" Target="../media/image2547.png"/><Relationship Id="rId170" Type="http://schemas.openxmlformats.org/officeDocument/2006/relationships/customXml" Target="../ink/ink2560.xml"/><Relationship Id="rId17" Type="http://schemas.openxmlformats.org/officeDocument/2006/relationships/image" Target="../media/image2471.png"/><Relationship Id="rId169" Type="http://schemas.openxmlformats.org/officeDocument/2006/relationships/image" Target="../media/image2546.png"/><Relationship Id="rId168" Type="http://schemas.openxmlformats.org/officeDocument/2006/relationships/customXml" Target="../ink/ink2559.xml"/><Relationship Id="rId167" Type="http://schemas.openxmlformats.org/officeDocument/2006/relationships/image" Target="../media/image2545.png"/><Relationship Id="rId166" Type="http://schemas.openxmlformats.org/officeDocument/2006/relationships/customXml" Target="../ink/ink2558.xml"/><Relationship Id="rId165" Type="http://schemas.openxmlformats.org/officeDocument/2006/relationships/image" Target="../media/image2544.png"/><Relationship Id="rId164" Type="http://schemas.openxmlformats.org/officeDocument/2006/relationships/customXml" Target="../ink/ink2557.xml"/><Relationship Id="rId163" Type="http://schemas.openxmlformats.org/officeDocument/2006/relationships/image" Target="../media/image2543.png"/><Relationship Id="rId162" Type="http://schemas.openxmlformats.org/officeDocument/2006/relationships/customXml" Target="../ink/ink2556.xml"/><Relationship Id="rId161" Type="http://schemas.openxmlformats.org/officeDocument/2006/relationships/image" Target="../media/image2542.png"/><Relationship Id="rId160" Type="http://schemas.openxmlformats.org/officeDocument/2006/relationships/customXml" Target="../ink/ink2555.xml"/><Relationship Id="rId16" Type="http://schemas.openxmlformats.org/officeDocument/2006/relationships/customXml" Target="../ink/ink2483.xml"/><Relationship Id="rId159" Type="http://schemas.openxmlformats.org/officeDocument/2006/relationships/image" Target="../media/image2541.png"/><Relationship Id="rId158" Type="http://schemas.openxmlformats.org/officeDocument/2006/relationships/customXml" Target="../ink/ink2554.xml"/><Relationship Id="rId157" Type="http://schemas.openxmlformats.org/officeDocument/2006/relationships/image" Target="../media/image2540.png"/><Relationship Id="rId156" Type="http://schemas.openxmlformats.org/officeDocument/2006/relationships/customXml" Target="../ink/ink2553.xml"/><Relationship Id="rId155" Type="http://schemas.openxmlformats.org/officeDocument/2006/relationships/image" Target="../media/image2539.png"/><Relationship Id="rId154" Type="http://schemas.openxmlformats.org/officeDocument/2006/relationships/customXml" Target="../ink/ink2552.xml"/><Relationship Id="rId153" Type="http://schemas.openxmlformats.org/officeDocument/2006/relationships/image" Target="../media/image2538.png"/><Relationship Id="rId152" Type="http://schemas.openxmlformats.org/officeDocument/2006/relationships/customXml" Target="../ink/ink2551.xml"/><Relationship Id="rId151" Type="http://schemas.openxmlformats.org/officeDocument/2006/relationships/image" Target="../media/image2537.png"/><Relationship Id="rId150" Type="http://schemas.openxmlformats.org/officeDocument/2006/relationships/customXml" Target="../ink/ink2550.xml"/><Relationship Id="rId15" Type="http://schemas.openxmlformats.org/officeDocument/2006/relationships/image" Target="../media/image2470.png"/><Relationship Id="rId149" Type="http://schemas.openxmlformats.org/officeDocument/2006/relationships/image" Target="../media/image2536.png"/><Relationship Id="rId148" Type="http://schemas.openxmlformats.org/officeDocument/2006/relationships/customXml" Target="../ink/ink2549.xml"/><Relationship Id="rId147" Type="http://schemas.openxmlformats.org/officeDocument/2006/relationships/image" Target="../media/image2535.png"/><Relationship Id="rId146" Type="http://schemas.openxmlformats.org/officeDocument/2006/relationships/customXml" Target="../ink/ink2548.xml"/><Relationship Id="rId145" Type="http://schemas.openxmlformats.org/officeDocument/2006/relationships/image" Target="../media/image2255.png"/><Relationship Id="rId144" Type="http://schemas.openxmlformats.org/officeDocument/2006/relationships/customXml" Target="../ink/ink2547.xml"/><Relationship Id="rId143" Type="http://schemas.openxmlformats.org/officeDocument/2006/relationships/image" Target="../media/image2534.png"/><Relationship Id="rId142" Type="http://schemas.openxmlformats.org/officeDocument/2006/relationships/customXml" Target="../ink/ink2546.xml"/><Relationship Id="rId141" Type="http://schemas.openxmlformats.org/officeDocument/2006/relationships/image" Target="../media/image2533.png"/><Relationship Id="rId140" Type="http://schemas.openxmlformats.org/officeDocument/2006/relationships/customXml" Target="../ink/ink2545.xml"/><Relationship Id="rId14" Type="http://schemas.openxmlformats.org/officeDocument/2006/relationships/customXml" Target="../ink/ink2482.xml"/><Relationship Id="rId139" Type="http://schemas.openxmlformats.org/officeDocument/2006/relationships/image" Target="../media/image2532.png"/><Relationship Id="rId138" Type="http://schemas.openxmlformats.org/officeDocument/2006/relationships/customXml" Target="../ink/ink2544.xml"/><Relationship Id="rId137" Type="http://schemas.openxmlformats.org/officeDocument/2006/relationships/image" Target="../media/image2531.png"/><Relationship Id="rId136" Type="http://schemas.openxmlformats.org/officeDocument/2006/relationships/customXml" Target="../ink/ink2543.xml"/><Relationship Id="rId135" Type="http://schemas.openxmlformats.org/officeDocument/2006/relationships/image" Target="../media/image2530.png"/><Relationship Id="rId134" Type="http://schemas.openxmlformats.org/officeDocument/2006/relationships/customXml" Target="../ink/ink2542.xml"/><Relationship Id="rId133" Type="http://schemas.openxmlformats.org/officeDocument/2006/relationships/image" Target="../media/image2529.png"/><Relationship Id="rId132" Type="http://schemas.openxmlformats.org/officeDocument/2006/relationships/customXml" Target="../ink/ink2541.xml"/><Relationship Id="rId131" Type="http://schemas.openxmlformats.org/officeDocument/2006/relationships/image" Target="../media/image2528.png"/><Relationship Id="rId130" Type="http://schemas.openxmlformats.org/officeDocument/2006/relationships/customXml" Target="../ink/ink2540.xml"/><Relationship Id="rId13" Type="http://schemas.openxmlformats.org/officeDocument/2006/relationships/image" Target="../media/image2469.png"/><Relationship Id="rId129" Type="http://schemas.openxmlformats.org/officeDocument/2006/relationships/image" Target="../media/image2527.png"/><Relationship Id="rId128" Type="http://schemas.openxmlformats.org/officeDocument/2006/relationships/customXml" Target="../ink/ink2539.xml"/><Relationship Id="rId127" Type="http://schemas.openxmlformats.org/officeDocument/2006/relationships/image" Target="../media/image2526.png"/><Relationship Id="rId126" Type="http://schemas.openxmlformats.org/officeDocument/2006/relationships/customXml" Target="../ink/ink2538.xml"/><Relationship Id="rId125" Type="http://schemas.openxmlformats.org/officeDocument/2006/relationships/image" Target="../media/image2525.png"/><Relationship Id="rId124" Type="http://schemas.openxmlformats.org/officeDocument/2006/relationships/customXml" Target="../ink/ink2537.xml"/><Relationship Id="rId123" Type="http://schemas.openxmlformats.org/officeDocument/2006/relationships/image" Target="../media/image2524.png"/><Relationship Id="rId122" Type="http://schemas.openxmlformats.org/officeDocument/2006/relationships/customXml" Target="../ink/ink2536.xml"/><Relationship Id="rId121" Type="http://schemas.openxmlformats.org/officeDocument/2006/relationships/image" Target="../media/image2523.png"/><Relationship Id="rId120" Type="http://schemas.openxmlformats.org/officeDocument/2006/relationships/customXml" Target="../ink/ink2535.xml"/><Relationship Id="rId12" Type="http://schemas.openxmlformats.org/officeDocument/2006/relationships/customXml" Target="../ink/ink2481.xml"/><Relationship Id="rId119" Type="http://schemas.openxmlformats.org/officeDocument/2006/relationships/image" Target="../media/image2522.png"/><Relationship Id="rId118" Type="http://schemas.openxmlformats.org/officeDocument/2006/relationships/customXml" Target="../ink/ink2534.xml"/><Relationship Id="rId117" Type="http://schemas.openxmlformats.org/officeDocument/2006/relationships/image" Target="../media/image2521.png"/><Relationship Id="rId116" Type="http://schemas.openxmlformats.org/officeDocument/2006/relationships/customXml" Target="../ink/ink2533.xml"/><Relationship Id="rId115" Type="http://schemas.openxmlformats.org/officeDocument/2006/relationships/image" Target="../media/image2520.png"/><Relationship Id="rId114" Type="http://schemas.openxmlformats.org/officeDocument/2006/relationships/customXml" Target="../ink/ink2532.xml"/><Relationship Id="rId113" Type="http://schemas.openxmlformats.org/officeDocument/2006/relationships/image" Target="../media/image2519.png"/><Relationship Id="rId112" Type="http://schemas.openxmlformats.org/officeDocument/2006/relationships/customXml" Target="../ink/ink2531.xml"/><Relationship Id="rId111" Type="http://schemas.openxmlformats.org/officeDocument/2006/relationships/image" Target="../media/image2518.png"/><Relationship Id="rId110" Type="http://schemas.openxmlformats.org/officeDocument/2006/relationships/customXml" Target="../ink/ink2530.xml"/><Relationship Id="rId11" Type="http://schemas.openxmlformats.org/officeDocument/2006/relationships/image" Target="../media/image2468.png"/><Relationship Id="rId109" Type="http://schemas.openxmlformats.org/officeDocument/2006/relationships/image" Target="../media/image2517.png"/><Relationship Id="rId108" Type="http://schemas.openxmlformats.org/officeDocument/2006/relationships/customXml" Target="../ink/ink2529.xml"/><Relationship Id="rId107" Type="http://schemas.openxmlformats.org/officeDocument/2006/relationships/image" Target="../media/image2516.png"/><Relationship Id="rId106" Type="http://schemas.openxmlformats.org/officeDocument/2006/relationships/customXml" Target="../ink/ink2528.xml"/><Relationship Id="rId105" Type="http://schemas.openxmlformats.org/officeDocument/2006/relationships/image" Target="../media/image2515.png"/><Relationship Id="rId104" Type="http://schemas.openxmlformats.org/officeDocument/2006/relationships/customXml" Target="../ink/ink2527.xml"/><Relationship Id="rId103" Type="http://schemas.openxmlformats.org/officeDocument/2006/relationships/image" Target="../media/image2514.png"/><Relationship Id="rId102" Type="http://schemas.openxmlformats.org/officeDocument/2006/relationships/customXml" Target="../ink/ink2526.xml"/><Relationship Id="rId101" Type="http://schemas.openxmlformats.org/officeDocument/2006/relationships/image" Target="../media/image2513.png"/><Relationship Id="rId100" Type="http://schemas.openxmlformats.org/officeDocument/2006/relationships/customXml" Target="../ink/ink2525.xml"/><Relationship Id="rId10" Type="http://schemas.openxmlformats.org/officeDocument/2006/relationships/customXml" Target="../ink/ink2480.xml"/><Relationship Id="rId1" Type="http://schemas.openxmlformats.org/officeDocument/2006/relationships/image" Target="../media/image2463.png"/></Relationships>
</file>

<file path=ppt/slides/_rels/slide1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712.xml"/><Relationship Id="rId98" Type="http://schemas.openxmlformats.org/officeDocument/2006/relationships/image" Target="../media/image2695.png"/><Relationship Id="rId97" Type="http://schemas.openxmlformats.org/officeDocument/2006/relationships/customXml" Target="../ink/ink2711.xml"/><Relationship Id="rId96" Type="http://schemas.openxmlformats.org/officeDocument/2006/relationships/image" Target="../media/image2694.png"/><Relationship Id="rId95" Type="http://schemas.openxmlformats.org/officeDocument/2006/relationships/customXml" Target="../ink/ink2710.xml"/><Relationship Id="rId94" Type="http://schemas.openxmlformats.org/officeDocument/2006/relationships/image" Target="../media/image2693.png"/><Relationship Id="rId93" Type="http://schemas.openxmlformats.org/officeDocument/2006/relationships/customXml" Target="../ink/ink2709.xml"/><Relationship Id="rId92" Type="http://schemas.openxmlformats.org/officeDocument/2006/relationships/image" Target="../media/image2692.png"/><Relationship Id="rId91" Type="http://schemas.openxmlformats.org/officeDocument/2006/relationships/customXml" Target="../ink/ink2708.xml"/><Relationship Id="rId90" Type="http://schemas.openxmlformats.org/officeDocument/2006/relationships/image" Target="../media/image2691.png"/><Relationship Id="rId9" Type="http://schemas.openxmlformats.org/officeDocument/2006/relationships/customXml" Target="../ink/ink2667.xml"/><Relationship Id="rId89" Type="http://schemas.openxmlformats.org/officeDocument/2006/relationships/customXml" Target="../ink/ink2707.xml"/><Relationship Id="rId88" Type="http://schemas.openxmlformats.org/officeDocument/2006/relationships/image" Target="../media/image2690.png"/><Relationship Id="rId87" Type="http://schemas.openxmlformats.org/officeDocument/2006/relationships/customXml" Target="../ink/ink2706.xml"/><Relationship Id="rId86" Type="http://schemas.openxmlformats.org/officeDocument/2006/relationships/image" Target="../media/image2689.png"/><Relationship Id="rId85" Type="http://schemas.openxmlformats.org/officeDocument/2006/relationships/customXml" Target="../ink/ink2705.xml"/><Relationship Id="rId84" Type="http://schemas.openxmlformats.org/officeDocument/2006/relationships/image" Target="../media/image2688.png"/><Relationship Id="rId83" Type="http://schemas.openxmlformats.org/officeDocument/2006/relationships/customXml" Target="../ink/ink2704.xml"/><Relationship Id="rId82" Type="http://schemas.openxmlformats.org/officeDocument/2006/relationships/image" Target="../media/image2687.png"/><Relationship Id="rId81" Type="http://schemas.openxmlformats.org/officeDocument/2006/relationships/customXml" Target="../ink/ink2703.xml"/><Relationship Id="rId80" Type="http://schemas.openxmlformats.org/officeDocument/2006/relationships/image" Target="../media/image2686.png"/><Relationship Id="rId8" Type="http://schemas.openxmlformats.org/officeDocument/2006/relationships/image" Target="../media/image2650.png"/><Relationship Id="rId79" Type="http://schemas.openxmlformats.org/officeDocument/2006/relationships/customXml" Target="../ink/ink2702.xml"/><Relationship Id="rId78" Type="http://schemas.openxmlformats.org/officeDocument/2006/relationships/image" Target="../media/image2685.png"/><Relationship Id="rId77" Type="http://schemas.openxmlformats.org/officeDocument/2006/relationships/customXml" Target="../ink/ink2701.xml"/><Relationship Id="rId76" Type="http://schemas.openxmlformats.org/officeDocument/2006/relationships/image" Target="../media/image2684.png"/><Relationship Id="rId75" Type="http://schemas.openxmlformats.org/officeDocument/2006/relationships/customXml" Target="../ink/ink2700.xml"/><Relationship Id="rId74" Type="http://schemas.openxmlformats.org/officeDocument/2006/relationships/image" Target="../media/image2683.png"/><Relationship Id="rId73" Type="http://schemas.openxmlformats.org/officeDocument/2006/relationships/customXml" Target="../ink/ink2699.xml"/><Relationship Id="rId72" Type="http://schemas.openxmlformats.org/officeDocument/2006/relationships/image" Target="../media/image2682.png"/><Relationship Id="rId71" Type="http://schemas.openxmlformats.org/officeDocument/2006/relationships/customXml" Target="../ink/ink2698.xml"/><Relationship Id="rId70" Type="http://schemas.openxmlformats.org/officeDocument/2006/relationships/image" Target="../media/image2681.png"/><Relationship Id="rId7" Type="http://schemas.openxmlformats.org/officeDocument/2006/relationships/customXml" Target="../ink/ink2666.xml"/><Relationship Id="rId69" Type="http://schemas.openxmlformats.org/officeDocument/2006/relationships/customXml" Target="../ink/ink2697.xml"/><Relationship Id="rId68" Type="http://schemas.openxmlformats.org/officeDocument/2006/relationships/image" Target="../media/image2680.png"/><Relationship Id="rId67" Type="http://schemas.openxmlformats.org/officeDocument/2006/relationships/customXml" Target="../ink/ink2696.xml"/><Relationship Id="rId66" Type="http://schemas.openxmlformats.org/officeDocument/2006/relationships/image" Target="../media/image2679.png"/><Relationship Id="rId65" Type="http://schemas.openxmlformats.org/officeDocument/2006/relationships/customXml" Target="../ink/ink2695.xml"/><Relationship Id="rId64" Type="http://schemas.openxmlformats.org/officeDocument/2006/relationships/image" Target="../media/image2678.png"/><Relationship Id="rId63" Type="http://schemas.openxmlformats.org/officeDocument/2006/relationships/customXml" Target="../ink/ink2694.xml"/><Relationship Id="rId62" Type="http://schemas.openxmlformats.org/officeDocument/2006/relationships/image" Target="../media/image2677.png"/><Relationship Id="rId61" Type="http://schemas.openxmlformats.org/officeDocument/2006/relationships/customXml" Target="../ink/ink2693.xml"/><Relationship Id="rId60" Type="http://schemas.openxmlformats.org/officeDocument/2006/relationships/image" Target="../media/image2676.png"/><Relationship Id="rId6" Type="http://schemas.openxmlformats.org/officeDocument/2006/relationships/image" Target="../media/image2649.png"/><Relationship Id="rId59" Type="http://schemas.openxmlformats.org/officeDocument/2006/relationships/customXml" Target="../ink/ink2692.xml"/><Relationship Id="rId58" Type="http://schemas.openxmlformats.org/officeDocument/2006/relationships/image" Target="../media/image2675.png"/><Relationship Id="rId57" Type="http://schemas.openxmlformats.org/officeDocument/2006/relationships/customXml" Target="../ink/ink2691.xml"/><Relationship Id="rId56" Type="http://schemas.openxmlformats.org/officeDocument/2006/relationships/image" Target="../media/image2674.png"/><Relationship Id="rId554" Type="http://schemas.openxmlformats.org/officeDocument/2006/relationships/slideLayout" Target="../slideLayouts/slideLayout2.xml"/><Relationship Id="rId553" Type="http://schemas.openxmlformats.org/officeDocument/2006/relationships/image" Target="../media/image1563.png"/><Relationship Id="rId552" Type="http://schemas.openxmlformats.org/officeDocument/2006/relationships/customXml" Target="../ink/ink2939.xml"/><Relationship Id="rId551" Type="http://schemas.openxmlformats.org/officeDocument/2006/relationships/image" Target="../media/image2913.png"/><Relationship Id="rId550" Type="http://schemas.openxmlformats.org/officeDocument/2006/relationships/customXml" Target="../ink/ink2938.xml"/><Relationship Id="rId55" Type="http://schemas.openxmlformats.org/officeDocument/2006/relationships/customXml" Target="../ink/ink2690.xml"/><Relationship Id="rId549" Type="http://schemas.openxmlformats.org/officeDocument/2006/relationships/image" Target="../media/image2912.png"/><Relationship Id="rId548" Type="http://schemas.openxmlformats.org/officeDocument/2006/relationships/customXml" Target="../ink/ink2937.xml"/><Relationship Id="rId547" Type="http://schemas.openxmlformats.org/officeDocument/2006/relationships/image" Target="../media/image2911.png"/><Relationship Id="rId546" Type="http://schemas.openxmlformats.org/officeDocument/2006/relationships/customXml" Target="../ink/ink2936.xml"/><Relationship Id="rId545" Type="http://schemas.openxmlformats.org/officeDocument/2006/relationships/image" Target="../media/image2910.png"/><Relationship Id="rId544" Type="http://schemas.openxmlformats.org/officeDocument/2006/relationships/customXml" Target="../ink/ink2935.xml"/><Relationship Id="rId543" Type="http://schemas.openxmlformats.org/officeDocument/2006/relationships/image" Target="../media/image2909.png"/><Relationship Id="rId542" Type="http://schemas.openxmlformats.org/officeDocument/2006/relationships/customXml" Target="../ink/ink2934.xml"/><Relationship Id="rId541" Type="http://schemas.openxmlformats.org/officeDocument/2006/relationships/image" Target="../media/image2908.png"/><Relationship Id="rId540" Type="http://schemas.openxmlformats.org/officeDocument/2006/relationships/customXml" Target="../ink/ink2933.xml"/><Relationship Id="rId54" Type="http://schemas.openxmlformats.org/officeDocument/2006/relationships/image" Target="../media/image2673.png"/><Relationship Id="rId539" Type="http://schemas.openxmlformats.org/officeDocument/2006/relationships/image" Target="../media/image2907.png"/><Relationship Id="rId538" Type="http://schemas.openxmlformats.org/officeDocument/2006/relationships/customXml" Target="../ink/ink2932.xml"/><Relationship Id="rId537" Type="http://schemas.openxmlformats.org/officeDocument/2006/relationships/image" Target="../media/image2906.png"/><Relationship Id="rId536" Type="http://schemas.openxmlformats.org/officeDocument/2006/relationships/customXml" Target="../ink/ink2931.xml"/><Relationship Id="rId535" Type="http://schemas.openxmlformats.org/officeDocument/2006/relationships/image" Target="../media/image2905.png"/><Relationship Id="rId534" Type="http://schemas.openxmlformats.org/officeDocument/2006/relationships/customXml" Target="../ink/ink2930.xml"/><Relationship Id="rId533" Type="http://schemas.openxmlformats.org/officeDocument/2006/relationships/image" Target="../media/image2904.png"/><Relationship Id="rId532" Type="http://schemas.openxmlformats.org/officeDocument/2006/relationships/customXml" Target="../ink/ink2929.xml"/><Relationship Id="rId531" Type="http://schemas.openxmlformats.org/officeDocument/2006/relationships/image" Target="../media/image2903.png"/><Relationship Id="rId530" Type="http://schemas.openxmlformats.org/officeDocument/2006/relationships/customXml" Target="../ink/ink2928.xml"/><Relationship Id="rId53" Type="http://schemas.openxmlformats.org/officeDocument/2006/relationships/customXml" Target="../ink/ink2689.xml"/><Relationship Id="rId529" Type="http://schemas.openxmlformats.org/officeDocument/2006/relationships/image" Target="../media/image2902.png"/><Relationship Id="rId528" Type="http://schemas.openxmlformats.org/officeDocument/2006/relationships/customXml" Target="../ink/ink2927.xml"/><Relationship Id="rId527" Type="http://schemas.openxmlformats.org/officeDocument/2006/relationships/image" Target="../media/image2901.png"/><Relationship Id="rId526" Type="http://schemas.openxmlformats.org/officeDocument/2006/relationships/customXml" Target="../ink/ink2926.xml"/><Relationship Id="rId525" Type="http://schemas.openxmlformats.org/officeDocument/2006/relationships/image" Target="../media/image2900.png"/><Relationship Id="rId524" Type="http://schemas.openxmlformats.org/officeDocument/2006/relationships/customXml" Target="../ink/ink2925.xml"/><Relationship Id="rId523" Type="http://schemas.openxmlformats.org/officeDocument/2006/relationships/image" Target="../media/image2899.png"/><Relationship Id="rId522" Type="http://schemas.openxmlformats.org/officeDocument/2006/relationships/customXml" Target="../ink/ink2924.xml"/><Relationship Id="rId521" Type="http://schemas.openxmlformats.org/officeDocument/2006/relationships/image" Target="../media/image2898.png"/><Relationship Id="rId520" Type="http://schemas.openxmlformats.org/officeDocument/2006/relationships/customXml" Target="../ink/ink2923.xml"/><Relationship Id="rId52" Type="http://schemas.openxmlformats.org/officeDocument/2006/relationships/image" Target="../media/image2672.png"/><Relationship Id="rId519" Type="http://schemas.openxmlformats.org/officeDocument/2006/relationships/image" Target="../media/image2897.png"/><Relationship Id="rId518" Type="http://schemas.openxmlformats.org/officeDocument/2006/relationships/customXml" Target="../ink/ink2922.xml"/><Relationship Id="rId517" Type="http://schemas.openxmlformats.org/officeDocument/2006/relationships/image" Target="../media/image2896.png"/><Relationship Id="rId516" Type="http://schemas.openxmlformats.org/officeDocument/2006/relationships/customXml" Target="../ink/ink2921.xml"/><Relationship Id="rId515" Type="http://schemas.openxmlformats.org/officeDocument/2006/relationships/image" Target="../media/image2895.png"/><Relationship Id="rId514" Type="http://schemas.openxmlformats.org/officeDocument/2006/relationships/customXml" Target="../ink/ink2920.xml"/><Relationship Id="rId513" Type="http://schemas.openxmlformats.org/officeDocument/2006/relationships/image" Target="../media/image2894.png"/><Relationship Id="rId512" Type="http://schemas.openxmlformats.org/officeDocument/2006/relationships/customXml" Target="../ink/ink2919.xml"/><Relationship Id="rId511" Type="http://schemas.openxmlformats.org/officeDocument/2006/relationships/image" Target="../media/image2893.png"/><Relationship Id="rId510" Type="http://schemas.openxmlformats.org/officeDocument/2006/relationships/customXml" Target="../ink/ink2918.xml"/><Relationship Id="rId51" Type="http://schemas.openxmlformats.org/officeDocument/2006/relationships/customXml" Target="../ink/ink2688.xml"/><Relationship Id="rId509" Type="http://schemas.openxmlformats.org/officeDocument/2006/relationships/image" Target="../media/image2892.png"/><Relationship Id="rId508" Type="http://schemas.openxmlformats.org/officeDocument/2006/relationships/customXml" Target="../ink/ink2917.xml"/><Relationship Id="rId507" Type="http://schemas.openxmlformats.org/officeDocument/2006/relationships/image" Target="../media/image2891.png"/><Relationship Id="rId506" Type="http://schemas.openxmlformats.org/officeDocument/2006/relationships/customXml" Target="../ink/ink2916.xml"/><Relationship Id="rId505" Type="http://schemas.openxmlformats.org/officeDocument/2006/relationships/image" Target="../media/image2890.png"/><Relationship Id="rId504" Type="http://schemas.openxmlformats.org/officeDocument/2006/relationships/customXml" Target="../ink/ink2915.xml"/><Relationship Id="rId503" Type="http://schemas.openxmlformats.org/officeDocument/2006/relationships/image" Target="../media/image2889.png"/><Relationship Id="rId502" Type="http://schemas.openxmlformats.org/officeDocument/2006/relationships/customXml" Target="../ink/ink2914.xml"/><Relationship Id="rId501" Type="http://schemas.openxmlformats.org/officeDocument/2006/relationships/image" Target="../media/image2888.png"/><Relationship Id="rId500" Type="http://schemas.openxmlformats.org/officeDocument/2006/relationships/customXml" Target="../ink/ink2913.xml"/><Relationship Id="rId50" Type="http://schemas.openxmlformats.org/officeDocument/2006/relationships/image" Target="../media/image2671.png"/><Relationship Id="rId5" Type="http://schemas.openxmlformats.org/officeDocument/2006/relationships/customXml" Target="../ink/ink2665.xml"/><Relationship Id="rId499" Type="http://schemas.openxmlformats.org/officeDocument/2006/relationships/image" Target="../media/image2887.png"/><Relationship Id="rId498" Type="http://schemas.openxmlformats.org/officeDocument/2006/relationships/customXml" Target="../ink/ink2912.xml"/><Relationship Id="rId497" Type="http://schemas.openxmlformats.org/officeDocument/2006/relationships/image" Target="../media/image2886.png"/><Relationship Id="rId496" Type="http://schemas.openxmlformats.org/officeDocument/2006/relationships/customXml" Target="../ink/ink2911.xml"/><Relationship Id="rId495" Type="http://schemas.openxmlformats.org/officeDocument/2006/relationships/image" Target="../media/image2885.png"/><Relationship Id="rId494" Type="http://schemas.openxmlformats.org/officeDocument/2006/relationships/customXml" Target="../ink/ink2910.xml"/><Relationship Id="rId493" Type="http://schemas.openxmlformats.org/officeDocument/2006/relationships/image" Target="../media/image21.png"/><Relationship Id="rId492" Type="http://schemas.openxmlformats.org/officeDocument/2006/relationships/customXml" Target="../ink/ink2909.xml"/><Relationship Id="rId491" Type="http://schemas.openxmlformats.org/officeDocument/2006/relationships/image" Target="../media/image2884.png"/><Relationship Id="rId490" Type="http://schemas.openxmlformats.org/officeDocument/2006/relationships/customXml" Target="../ink/ink2908.xml"/><Relationship Id="rId49" Type="http://schemas.openxmlformats.org/officeDocument/2006/relationships/customXml" Target="../ink/ink2687.xml"/><Relationship Id="rId489" Type="http://schemas.openxmlformats.org/officeDocument/2006/relationships/image" Target="../media/image2883.png"/><Relationship Id="rId488" Type="http://schemas.openxmlformats.org/officeDocument/2006/relationships/customXml" Target="../ink/ink2907.xml"/><Relationship Id="rId487" Type="http://schemas.openxmlformats.org/officeDocument/2006/relationships/image" Target="../media/image2882.png"/><Relationship Id="rId486" Type="http://schemas.openxmlformats.org/officeDocument/2006/relationships/customXml" Target="../ink/ink2906.xml"/><Relationship Id="rId485" Type="http://schemas.openxmlformats.org/officeDocument/2006/relationships/image" Target="../media/image2881.png"/><Relationship Id="rId484" Type="http://schemas.openxmlformats.org/officeDocument/2006/relationships/customXml" Target="../ink/ink2905.xml"/><Relationship Id="rId483" Type="http://schemas.openxmlformats.org/officeDocument/2006/relationships/image" Target="../media/image2880.png"/><Relationship Id="rId482" Type="http://schemas.openxmlformats.org/officeDocument/2006/relationships/customXml" Target="../ink/ink2904.xml"/><Relationship Id="rId481" Type="http://schemas.openxmlformats.org/officeDocument/2006/relationships/image" Target="../media/image2879.png"/><Relationship Id="rId480" Type="http://schemas.openxmlformats.org/officeDocument/2006/relationships/customXml" Target="../ink/ink2903.xml"/><Relationship Id="rId48" Type="http://schemas.openxmlformats.org/officeDocument/2006/relationships/image" Target="../media/image2670.png"/><Relationship Id="rId479" Type="http://schemas.openxmlformats.org/officeDocument/2006/relationships/image" Target="../media/image2878.png"/><Relationship Id="rId478" Type="http://schemas.openxmlformats.org/officeDocument/2006/relationships/customXml" Target="../ink/ink2902.xml"/><Relationship Id="rId477" Type="http://schemas.openxmlformats.org/officeDocument/2006/relationships/image" Target="../media/image2877.png"/><Relationship Id="rId476" Type="http://schemas.openxmlformats.org/officeDocument/2006/relationships/customXml" Target="../ink/ink2901.xml"/><Relationship Id="rId475" Type="http://schemas.openxmlformats.org/officeDocument/2006/relationships/image" Target="../media/image2876.png"/><Relationship Id="rId474" Type="http://schemas.openxmlformats.org/officeDocument/2006/relationships/customXml" Target="../ink/ink2900.xml"/><Relationship Id="rId473" Type="http://schemas.openxmlformats.org/officeDocument/2006/relationships/image" Target="../media/image2875.png"/><Relationship Id="rId472" Type="http://schemas.openxmlformats.org/officeDocument/2006/relationships/customXml" Target="../ink/ink2899.xml"/><Relationship Id="rId471" Type="http://schemas.openxmlformats.org/officeDocument/2006/relationships/image" Target="../media/image2874.png"/><Relationship Id="rId470" Type="http://schemas.openxmlformats.org/officeDocument/2006/relationships/customXml" Target="../ink/ink2898.xml"/><Relationship Id="rId47" Type="http://schemas.openxmlformats.org/officeDocument/2006/relationships/customXml" Target="../ink/ink2686.xml"/><Relationship Id="rId469" Type="http://schemas.openxmlformats.org/officeDocument/2006/relationships/image" Target="../media/image2873.png"/><Relationship Id="rId468" Type="http://schemas.openxmlformats.org/officeDocument/2006/relationships/customXml" Target="../ink/ink2897.xml"/><Relationship Id="rId467" Type="http://schemas.openxmlformats.org/officeDocument/2006/relationships/image" Target="../media/image2872.png"/><Relationship Id="rId466" Type="http://schemas.openxmlformats.org/officeDocument/2006/relationships/customXml" Target="../ink/ink2896.xml"/><Relationship Id="rId465" Type="http://schemas.openxmlformats.org/officeDocument/2006/relationships/image" Target="../media/image2871.png"/><Relationship Id="rId464" Type="http://schemas.openxmlformats.org/officeDocument/2006/relationships/customXml" Target="../ink/ink2895.xml"/><Relationship Id="rId463" Type="http://schemas.openxmlformats.org/officeDocument/2006/relationships/image" Target="../media/image2870.png"/><Relationship Id="rId462" Type="http://schemas.openxmlformats.org/officeDocument/2006/relationships/customXml" Target="../ink/ink2894.xml"/><Relationship Id="rId461" Type="http://schemas.openxmlformats.org/officeDocument/2006/relationships/image" Target="../media/image2869.png"/><Relationship Id="rId460" Type="http://schemas.openxmlformats.org/officeDocument/2006/relationships/customXml" Target="../ink/ink2893.xml"/><Relationship Id="rId46" Type="http://schemas.openxmlformats.org/officeDocument/2006/relationships/image" Target="../media/image2669.png"/><Relationship Id="rId459" Type="http://schemas.openxmlformats.org/officeDocument/2006/relationships/image" Target="../media/image2868.png"/><Relationship Id="rId458" Type="http://schemas.openxmlformats.org/officeDocument/2006/relationships/customXml" Target="../ink/ink2892.xml"/><Relationship Id="rId457" Type="http://schemas.openxmlformats.org/officeDocument/2006/relationships/image" Target="../media/image962.png"/><Relationship Id="rId456" Type="http://schemas.openxmlformats.org/officeDocument/2006/relationships/customXml" Target="../ink/ink2891.xml"/><Relationship Id="rId455" Type="http://schemas.openxmlformats.org/officeDocument/2006/relationships/image" Target="../media/image2867.png"/><Relationship Id="rId454" Type="http://schemas.openxmlformats.org/officeDocument/2006/relationships/customXml" Target="../ink/ink2890.xml"/><Relationship Id="rId453" Type="http://schemas.openxmlformats.org/officeDocument/2006/relationships/image" Target="../media/image2866.png"/><Relationship Id="rId452" Type="http://schemas.openxmlformats.org/officeDocument/2006/relationships/customXml" Target="../ink/ink2889.xml"/><Relationship Id="rId451" Type="http://schemas.openxmlformats.org/officeDocument/2006/relationships/image" Target="../media/image2865.png"/><Relationship Id="rId450" Type="http://schemas.openxmlformats.org/officeDocument/2006/relationships/customXml" Target="../ink/ink2888.xml"/><Relationship Id="rId45" Type="http://schemas.openxmlformats.org/officeDocument/2006/relationships/customXml" Target="../ink/ink2685.xml"/><Relationship Id="rId449" Type="http://schemas.openxmlformats.org/officeDocument/2006/relationships/image" Target="../media/image2864.png"/><Relationship Id="rId448" Type="http://schemas.openxmlformats.org/officeDocument/2006/relationships/customXml" Target="../ink/ink2887.xml"/><Relationship Id="rId447" Type="http://schemas.openxmlformats.org/officeDocument/2006/relationships/image" Target="../media/image2863.png"/><Relationship Id="rId446" Type="http://schemas.openxmlformats.org/officeDocument/2006/relationships/customXml" Target="../ink/ink2886.xml"/><Relationship Id="rId445" Type="http://schemas.openxmlformats.org/officeDocument/2006/relationships/image" Target="../media/image2862.png"/><Relationship Id="rId444" Type="http://schemas.openxmlformats.org/officeDocument/2006/relationships/customXml" Target="../ink/ink2885.xml"/><Relationship Id="rId443" Type="http://schemas.openxmlformats.org/officeDocument/2006/relationships/image" Target="../media/image2861.png"/><Relationship Id="rId442" Type="http://schemas.openxmlformats.org/officeDocument/2006/relationships/customXml" Target="../ink/ink2884.xml"/><Relationship Id="rId441" Type="http://schemas.openxmlformats.org/officeDocument/2006/relationships/image" Target="../media/image1115.png"/><Relationship Id="rId440" Type="http://schemas.openxmlformats.org/officeDocument/2006/relationships/customXml" Target="../ink/ink2883.xml"/><Relationship Id="rId44" Type="http://schemas.openxmlformats.org/officeDocument/2006/relationships/image" Target="../media/image2668.png"/><Relationship Id="rId439" Type="http://schemas.openxmlformats.org/officeDocument/2006/relationships/image" Target="../media/image2860.png"/><Relationship Id="rId438" Type="http://schemas.openxmlformats.org/officeDocument/2006/relationships/customXml" Target="../ink/ink2882.xml"/><Relationship Id="rId437" Type="http://schemas.openxmlformats.org/officeDocument/2006/relationships/image" Target="../media/image2859.png"/><Relationship Id="rId436" Type="http://schemas.openxmlformats.org/officeDocument/2006/relationships/customXml" Target="../ink/ink2881.xml"/><Relationship Id="rId435" Type="http://schemas.openxmlformats.org/officeDocument/2006/relationships/image" Target="../media/image2858.png"/><Relationship Id="rId434" Type="http://schemas.openxmlformats.org/officeDocument/2006/relationships/customXml" Target="../ink/ink2880.xml"/><Relationship Id="rId433" Type="http://schemas.openxmlformats.org/officeDocument/2006/relationships/image" Target="../media/image2857.png"/><Relationship Id="rId432" Type="http://schemas.openxmlformats.org/officeDocument/2006/relationships/customXml" Target="../ink/ink2879.xml"/><Relationship Id="rId431" Type="http://schemas.openxmlformats.org/officeDocument/2006/relationships/image" Target="../media/image2856.png"/><Relationship Id="rId430" Type="http://schemas.openxmlformats.org/officeDocument/2006/relationships/customXml" Target="../ink/ink2878.xml"/><Relationship Id="rId43" Type="http://schemas.openxmlformats.org/officeDocument/2006/relationships/customXml" Target="../ink/ink2684.xml"/><Relationship Id="rId429" Type="http://schemas.openxmlformats.org/officeDocument/2006/relationships/image" Target="../media/image2855.png"/><Relationship Id="rId428" Type="http://schemas.openxmlformats.org/officeDocument/2006/relationships/customXml" Target="../ink/ink2877.xml"/><Relationship Id="rId427" Type="http://schemas.openxmlformats.org/officeDocument/2006/relationships/image" Target="../media/image2854.png"/><Relationship Id="rId426" Type="http://schemas.openxmlformats.org/officeDocument/2006/relationships/customXml" Target="../ink/ink2876.xml"/><Relationship Id="rId425" Type="http://schemas.openxmlformats.org/officeDocument/2006/relationships/image" Target="../media/image2853.png"/><Relationship Id="rId424" Type="http://schemas.openxmlformats.org/officeDocument/2006/relationships/customXml" Target="../ink/ink2875.xml"/><Relationship Id="rId423" Type="http://schemas.openxmlformats.org/officeDocument/2006/relationships/image" Target="../media/image2852.png"/><Relationship Id="rId422" Type="http://schemas.openxmlformats.org/officeDocument/2006/relationships/customXml" Target="../ink/ink2874.xml"/><Relationship Id="rId421" Type="http://schemas.openxmlformats.org/officeDocument/2006/relationships/image" Target="../media/image2851.png"/><Relationship Id="rId420" Type="http://schemas.openxmlformats.org/officeDocument/2006/relationships/customXml" Target="../ink/ink2873.xml"/><Relationship Id="rId42" Type="http://schemas.openxmlformats.org/officeDocument/2006/relationships/image" Target="../media/image2667.png"/><Relationship Id="rId419" Type="http://schemas.openxmlformats.org/officeDocument/2006/relationships/image" Target="../media/image2850.png"/><Relationship Id="rId418" Type="http://schemas.openxmlformats.org/officeDocument/2006/relationships/customXml" Target="../ink/ink2872.xml"/><Relationship Id="rId417" Type="http://schemas.openxmlformats.org/officeDocument/2006/relationships/image" Target="../media/image2849.png"/><Relationship Id="rId416" Type="http://schemas.openxmlformats.org/officeDocument/2006/relationships/customXml" Target="../ink/ink2871.xml"/><Relationship Id="rId415" Type="http://schemas.openxmlformats.org/officeDocument/2006/relationships/image" Target="../media/image2848.png"/><Relationship Id="rId414" Type="http://schemas.openxmlformats.org/officeDocument/2006/relationships/customXml" Target="../ink/ink2870.xml"/><Relationship Id="rId413" Type="http://schemas.openxmlformats.org/officeDocument/2006/relationships/image" Target="../media/image2847.png"/><Relationship Id="rId412" Type="http://schemas.openxmlformats.org/officeDocument/2006/relationships/customXml" Target="../ink/ink2869.xml"/><Relationship Id="rId411" Type="http://schemas.openxmlformats.org/officeDocument/2006/relationships/image" Target="../media/image2140.png"/><Relationship Id="rId410" Type="http://schemas.openxmlformats.org/officeDocument/2006/relationships/customXml" Target="../ink/ink2868.xml"/><Relationship Id="rId41" Type="http://schemas.openxmlformats.org/officeDocument/2006/relationships/customXml" Target="../ink/ink2683.xml"/><Relationship Id="rId409" Type="http://schemas.openxmlformats.org/officeDocument/2006/relationships/image" Target="../media/image2846.png"/><Relationship Id="rId408" Type="http://schemas.openxmlformats.org/officeDocument/2006/relationships/customXml" Target="../ink/ink2867.xml"/><Relationship Id="rId407" Type="http://schemas.openxmlformats.org/officeDocument/2006/relationships/image" Target="../media/image2845.png"/><Relationship Id="rId406" Type="http://schemas.openxmlformats.org/officeDocument/2006/relationships/customXml" Target="../ink/ink2866.xml"/><Relationship Id="rId405" Type="http://schemas.openxmlformats.org/officeDocument/2006/relationships/image" Target="../media/image2844.png"/><Relationship Id="rId404" Type="http://schemas.openxmlformats.org/officeDocument/2006/relationships/customXml" Target="../ink/ink2865.xml"/><Relationship Id="rId403" Type="http://schemas.openxmlformats.org/officeDocument/2006/relationships/image" Target="../media/image2843.png"/><Relationship Id="rId402" Type="http://schemas.openxmlformats.org/officeDocument/2006/relationships/customXml" Target="../ink/ink2864.xml"/><Relationship Id="rId401" Type="http://schemas.openxmlformats.org/officeDocument/2006/relationships/image" Target="../media/image2842.png"/><Relationship Id="rId400" Type="http://schemas.openxmlformats.org/officeDocument/2006/relationships/customXml" Target="../ink/ink2863.xml"/><Relationship Id="rId40" Type="http://schemas.openxmlformats.org/officeDocument/2006/relationships/image" Target="../media/image2666.png"/><Relationship Id="rId4" Type="http://schemas.openxmlformats.org/officeDocument/2006/relationships/image" Target="../media/image2648.png"/><Relationship Id="rId399" Type="http://schemas.openxmlformats.org/officeDocument/2006/relationships/image" Target="../media/image2841.png"/><Relationship Id="rId398" Type="http://schemas.openxmlformats.org/officeDocument/2006/relationships/customXml" Target="../ink/ink2862.xml"/><Relationship Id="rId397" Type="http://schemas.openxmlformats.org/officeDocument/2006/relationships/image" Target="../media/image2840.png"/><Relationship Id="rId396" Type="http://schemas.openxmlformats.org/officeDocument/2006/relationships/customXml" Target="../ink/ink2861.xml"/><Relationship Id="rId395" Type="http://schemas.openxmlformats.org/officeDocument/2006/relationships/image" Target="../media/image2839.png"/><Relationship Id="rId394" Type="http://schemas.openxmlformats.org/officeDocument/2006/relationships/customXml" Target="../ink/ink2860.xml"/><Relationship Id="rId393" Type="http://schemas.openxmlformats.org/officeDocument/2006/relationships/image" Target="../media/image2838.png"/><Relationship Id="rId392" Type="http://schemas.openxmlformats.org/officeDocument/2006/relationships/customXml" Target="../ink/ink2859.xml"/><Relationship Id="rId391" Type="http://schemas.openxmlformats.org/officeDocument/2006/relationships/image" Target="../media/image2837.png"/><Relationship Id="rId390" Type="http://schemas.openxmlformats.org/officeDocument/2006/relationships/customXml" Target="../ink/ink2858.xml"/><Relationship Id="rId39" Type="http://schemas.openxmlformats.org/officeDocument/2006/relationships/customXml" Target="../ink/ink2682.xml"/><Relationship Id="rId389" Type="http://schemas.openxmlformats.org/officeDocument/2006/relationships/image" Target="../media/image2836.png"/><Relationship Id="rId388" Type="http://schemas.openxmlformats.org/officeDocument/2006/relationships/customXml" Target="../ink/ink2857.xml"/><Relationship Id="rId387" Type="http://schemas.openxmlformats.org/officeDocument/2006/relationships/image" Target="../media/image2835.png"/><Relationship Id="rId386" Type="http://schemas.openxmlformats.org/officeDocument/2006/relationships/customXml" Target="../ink/ink2856.xml"/><Relationship Id="rId385" Type="http://schemas.openxmlformats.org/officeDocument/2006/relationships/customXml" Target="../ink/ink2855.xml"/><Relationship Id="rId384" Type="http://schemas.openxmlformats.org/officeDocument/2006/relationships/image" Target="../media/image2834.png"/><Relationship Id="rId383" Type="http://schemas.openxmlformats.org/officeDocument/2006/relationships/customXml" Target="../ink/ink2854.xml"/><Relationship Id="rId382" Type="http://schemas.openxmlformats.org/officeDocument/2006/relationships/image" Target="../media/image2833.png"/><Relationship Id="rId381" Type="http://schemas.openxmlformats.org/officeDocument/2006/relationships/customXml" Target="../ink/ink2853.xml"/><Relationship Id="rId380" Type="http://schemas.openxmlformats.org/officeDocument/2006/relationships/image" Target="../media/image2832.png"/><Relationship Id="rId38" Type="http://schemas.openxmlformats.org/officeDocument/2006/relationships/image" Target="../media/image2665.png"/><Relationship Id="rId379" Type="http://schemas.openxmlformats.org/officeDocument/2006/relationships/customXml" Target="../ink/ink2852.xml"/><Relationship Id="rId378" Type="http://schemas.openxmlformats.org/officeDocument/2006/relationships/image" Target="../media/image2831.png"/><Relationship Id="rId377" Type="http://schemas.openxmlformats.org/officeDocument/2006/relationships/customXml" Target="../ink/ink2851.xml"/><Relationship Id="rId376" Type="http://schemas.openxmlformats.org/officeDocument/2006/relationships/image" Target="../media/image2830.png"/><Relationship Id="rId375" Type="http://schemas.openxmlformats.org/officeDocument/2006/relationships/customXml" Target="../ink/ink2850.xml"/><Relationship Id="rId374" Type="http://schemas.openxmlformats.org/officeDocument/2006/relationships/image" Target="../media/image448.png"/><Relationship Id="rId373" Type="http://schemas.openxmlformats.org/officeDocument/2006/relationships/customXml" Target="../ink/ink2849.xml"/><Relationship Id="rId372" Type="http://schemas.openxmlformats.org/officeDocument/2006/relationships/image" Target="../media/image2829.png"/><Relationship Id="rId371" Type="http://schemas.openxmlformats.org/officeDocument/2006/relationships/customXml" Target="../ink/ink2848.xml"/><Relationship Id="rId370" Type="http://schemas.openxmlformats.org/officeDocument/2006/relationships/image" Target="../media/image2828.png"/><Relationship Id="rId37" Type="http://schemas.openxmlformats.org/officeDocument/2006/relationships/customXml" Target="../ink/ink2681.xml"/><Relationship Id="rId369" Type="http://schemas.openxmlformats.org/officeDocument/2006/relationships/customXml" Target="../ink/ink2847.xml"/><Relationship Id="rId368" Type="http://schemas.openxmlformats.org/officeDocument/2006/relationships/image" Target="../media/image2827.png"/><Relationship Id="rId367" Type="http://schemas.openxmlformats.org/officeDocument/2006/relationships/customXml" Target="../ink/ink2846.xml"/><Relationship Id="rId366" Type="http://schemas.openxmlformats.org/officeDocument/2006/relationships/image" Target="../media/image2826.png"/><Relationship Id="rId365" Type="http://schemas.openxmlformats.org/officeDocument/2006/relationships/customXml" Target="../ink/ink2845.xml"/><Relationship Id="rId364" Type="http://schemas.openxmlformats.org/officeDocument/2006/relationships/image" Target="../media/image2825.png"/><Relationship Id="rId363" Type="http://schemas.openxmlformats.org/officeDocument/2006/relationships/customXml" Target="../ink/ink2844.xml"/><Relationship Id="rId362" Type="http://schemas.openxmlformats.org/officeDocument/2006/relationships/image" Target="../media/image2824.png"/><Relationship Id="rId361" Type="http://schemas.openxmlformats.org/officeDocument/2006/relationships/customXml" Target="../ink/ink2843.xml"/><Relationship Id="rId360" Type="http://schemas.openxmlformats.org/officeDocument/2006/relationships/image" Target="../media/image2823.png"/><Relationship Id="rId36" Type="http://schemas.openxmlformats.org/officeDocument/2006/relationships/image" Target="../media/image2664.png"/><Relationship Id="rId359" Type="http://schemas.openxmlformats.org/officeDocument/2006/relationships/customXml" Target="../ink/ink2842.xml"/><Relationship Id="rId358" Type="http://schemas.openxmlformats.org/officeDocument/2006/relationships/image" Target="../media/image2822.png"/><Relationship Id="rId357" Type="http://schemas.openxmlformats.org/officeDocument/2006/relationships/customXml" Target="../ink/ink2841.xml"/><Relationship Id="rId356" Type="http://schemas.openxmlformats.org/officeDocument/2006/relationships/image" Target="../media/image2821.png"/><Relationship Id="rId355" Type="http://schemas.openxmlformats.org/officeDocument/2006/relationships/customXml" Target="../ink/ink2840.xml"/><Relationship Id="rId354" Type="http://schemas.openxmlformats.org/officeDocument/2006/relationships/image" Target="../media/image2820.png"/><Relationship Id="rId353" Type="http://schemas.openxmlformats.org/officeDocument/2006/relationships/customXml" Target="../ink/ink2839.xml"/><Relationship Id="rId352" Type="http://schemas.openxmlformats.org/officeDocument/2006/relationships/image" Target="../media/image2819.png"/><Relationship Id="rId351" Type="http://schemas.openxmlformats.org/officeDocument/2006/relationships/customXml" Target="../ink/ink2838.xml"/><Relationship Id="rId350" Type="http://schemas.openxmlformats.org/officeDocument/2006/relationships/image" Target="../media/image2818.png"/><Relationship Id="rId35" Type="http://schemas.openxmlformats.org/officeDocument/2006/relationships/customXml" Target="../ink/ink2680.xml"/><Relationship Id="rId349" Type="http://schemas.openxmlformats.org/officeDocument/2006/relationships/customXml" Target="../ink/ink2837.xml"/><Relationship Id="rId348" Type="http://schemas.openxmlformats.org/officeDocument/2006/relationships/image" Target="../media/image2817.png"/><Relationship Id="rId347" Type="http://schemas.openxmlformats.org/officeDocument/2006/relationships/customXml" Target="../ink/ink2836.xml"/><Relationship Id="rId346" Type="http://schemas.openxmlformats.org/officeDocument/2006/relationships/image" Target="../media/image2816.png"/><Relationship Id="rId345" Type="http://schemas.openxmlformats.org/officeDocument/2006/relationships/customXml" Target="../ink/ink2835.xml"/><Relationship Id="rId344" Type="http://schemas.openxmlformats.org/officeDocument/2006/relationships/image" Target="../media/image2815.png"/><Relationship Id="rId343" Type="http://schemas.openxmlformats.org/officeDocument/2006/relationships/customXml" Target="../ink/ink2834.xml"/><Relationship Id="rId342" Type="http://schemas.openxmlformats.org/officeDocument/2006/relationships/image" Target="../media/image2814.png"/><Relationship Id="rId341" Type="http://schemas.openxmlformats.org/officeDocument/2006/relationships/customXml" Target="../ink/ink2833.xml"/><Relationship Id="rId340" Type="http://schemas.openxmlformats.org/officeDocument/2006/relationships/image" Target="../media/image2813.png"/><Relationship Id="rId34" Type="http://schemas.openxmlformats.org/officeDocument/2006/relationships/image" Target="../media/image2663.png"/><Relationship Id="rId339" Type="http://schemas.openxmlformats.org/officeDocument/2006/relationships/customXml" Target="../ink/ink2832.xml"/><Relationship Id="rId338" Type="http://schemas.openxmlformats.org/officeDocument/2006/relationships/image" Target="../media/image2812.png"/><Relationship Id="rId337" Type="http://schemas.openxmlformats.org/officeDocument/2006/relationships/customXml" Target="../ink/ink2831.xml"/><Relationship Id="rId336" Type="http://schemas.openxmlformats.org/officeDocument/2006/relationships/image" Target="../media/image2811.png"/><Relationship Id="rId335" Type="http://schemas.openxmlformats.org/officeDocument/2006/relationships/customXml" Target="../ink/ink2830.xml"/><Relationship Id="rId334" Type="http://schemas.openxmlformats.org/officeDocument/2006/relationships/image" Target="../media/image2810.png"/><Relationship Id="rId333" Type="http://schemas.openxmlformats.org/officeDocument/2006/relationships/customXml" Target="../ink/ink2829.xml"/><Relationship Id="rId332" Type="http://schemas.openxmlformats.org/officeDocument/2006/relationships/image" Target="../media/image2809.png"/><Relationship Id="rId331" Type="http://schemas.openxmlformats.org/officeDocument/2006/relationships/customXml" Target="../ink/ink2828.xml"/><Relationship Id="rId330" Type="http://schemas.openxmlformats.org/officeDocument/2006/relationships/image" Target="../media/image2808.png"/><Relationship Id="rId33" Type="http://schemas.openxmlformats.org/officeDocument/2006/relationships/customXml" Target="../ink/ink2679.xml"/><Relationship Id="rId329" Type="http://schemas.openxmlformats.org/officeDocument/2006/relationships/customXml" Target="../ink/ink2827.xml"/><Relationship Id="rId328" Type="http://schemas.openxmlformats.org/officeDocument/2006/relationships/image" Target="../media/image2807.png"/><Relationship Id="rId327" Type="http://schemas.openxmlformats.org/officeDocument/2006/relationships/customXml" Target="../ink/ink2826.xml"/><Relationship Id="rId326" Type="http://schemas.openxmlformats.org/officeDocument/2006/relationships/image" Target="../media/image2806.png"/><Relationship Id="rId325" Type="http://schemas.openxmlformats.org/officeDocument/2006/relationships/customXml" Target="../ink/ink2825.xml"/><Relationship Id="rId324" Type="http://schemas.openxmlformats.org/officeDocument/2006/relationships/image" Target="../media/image2805.png"/><Relationship Id="rId323" Type="http://schemas.openxmlformats.org/officeDocument/2006/relationships/customXml" Target="../ink/ink2824.xml"/><Relationship Id="rId322" Type="http://schemas.openxmlformats.org/officeDocument/2006/relationships/image" Target="../media/image2804.png"/><Relationship Id="rId321" Type="http://schemas.openxmlformats.org/officeDocument/2006/relationships/customXml" Target="../ink/ink2823.xml"/><Relationship Id="rId320" Type="http://schemas.openxmlformats.org/officeDocument/2006/relationships/image" Target="../media/image2803.png"/><Relationship Id="rId32" Type="http://schemas.openxmlformats.org/officeDocument/2006/relationships/image" Target="../media/image2662.png"/><Relationship Id="rId319" Type="http://schemas.openxmlformats.org/officeDocument/2006/relationships/customXml" Target="../ink/ink2822.xml"/><Relationship Id="rId318" Type="http://schemas.openxmlformats.org/officeDocument/2006/relationships/image" Target="../media/image2802.png"/><Relationship Id="rId317" Type="http://schemas.openxmlformats.org/officeDocument/2006/relationships/customXml" Target="../ink/ink2821.xml"/><Relationship Id="rId316" Type="http://schemas.openxmlformats.org/officeDocument/2006/relationships/image" Target="../media/image2801.png"/><Relationship Id="rId315" Type="http://schemas.openxmlformats.org/officeDocument/2006/relationships/customXml" Target="../ink/ink2820.xml"/><Relationship Id="rId314" Type="http://schemas.openxmlformats.org/officeDocument/2006/relationships/image" Target="../media/image2800.png"/><Relationship Id="rId313" Type="http://schemas.openxmlformats.org/officeDocument/2006/relationships/customXml" Target="../ink/ink2819.xml"/><Relationship Id="rId312" Type="http://schemas.openxmlformats.org/officeDocument/2006/relationships/image" Target="../media/image2799.png"/><Relationship Id="rId311" Type="http://schemas.openxmlformats.org/officeDocument/2006/relationships/customXml" Target="../ink/ink2818.xml"/><Relationship Id="rId310" Type="http://schemas.openxmlformats.org/officeDocument/2006/relationships/image" Target="../media/image2798.png"/><Relationship Id="rId31" Type="http://schemas.openxmlformats.org/officeDocument/2006/relationships/customXml" Target="../ink/ink2678.xml"/><Relationship Id="rId309" Type="http://schemas.openxmlformats.org/officeDocument/2006/relationships/customXml" Target="../ink/ink2817.xml"/><Relationship Id="rId308" Type="http://schemas.openxmlformats.org/officeDocument/2006/relationships/image" Target="../media/image2797.png"/><Relationship Id="rId307" Type="http://schemas.openxmlformats.org/officeDocument/2006/relationships/customXml" Target="../ink/ink2816.xml"/><Relationship Id="rId306" Type="http://schemas.openxmlformats.org/officeDocument/2006/relationships/image" Target="../media/image2796.png"/><Relationship Id="rId305" Type="http://schemas.openxmlformats.org/officeDocument/2006/relationships/customXml" Target="../ink/ink2815.xml"/><Relationship Id="rId304" Type="http://schemas.openxmlformats.org/officeDocument/2006/relationships/image" Target="../media/image2795.png"/><Relationship Id="rId303" Type="http://schemas.openxmlformats.org/officeDocument/2006/relationships/customXml" Target="../ink/ink2814.xml"/><Relationship Id="rId302" Type="http://schemas.openxmlformats.org/officeDocument/2006/relationships/image" Target="../media/image2794.png"/><Relationship Id="rId301" Type="http://schemas.openxmlformats.org/officeDocument/2006/relationships/customXml" Target="../ink/ink2813.xml"/><Relationship Id="rId300" Type="http://schemas.openxmlformats.org/officeDocument/2006/relationships/image" Target="../media/image2793.png"/><Relationship Id="rId30" Type="http://schemas.openxmlformats.org/officeDocument/2006/relationships/image" Target="../media/image2661.png"/><Relationship Id="rId3" Type="http://schemas.openxmlformats.org/officeDocument/2006/relationships/customXml" Target="../ink/ink2664.xml"/><Relationship Id="rId299" Type="http://schemas.openxmlformats.org/officeDocument/2006/relationships/customXml" Target="../ink/ink2812.xml"/><Relationship Id="rId298" Type="http://schemas.openxmlformats.org/officeDocument/2006/relationships/image" Target="../media/image2792.png"/><Relationship Id="rId297" Type="http://schemas.openxmlformats.org/officeDocument/2006/relationships/customXml" Target="../ink/ink2811.xml"/><Relationship Id="rId296" Type="http://schemas.openxmlformats.org/officeDocument/2006/relationships/image" Target="../media/image2791.png"/><Relationship Id="rId295" Type="http://schemas.openxmlformats.org/officeDocument/2006/relationships/customXml" Target="../ink/ink2810.xml"/><Relationship Id="rId294" Type="http://schemas.openxmlformats.org/officeDocument/2006/relationships/image" Target="../media/image2790.png"/><Relationship Id="rId293" Type="http://schemas.openxmlformats.org/officeDocument/2006/relationships/customXml" Target="../ink/ink2809.xml"/><Relationship Id="rId292" Type="http://schemas.openxmlformats.org/officeDocument/2006/relationships/image" Target="../media/image2789.png"/><Relationship Id="rId291" Type="http://schemas.openxmlformats.org/officeDocument/2006/relationships/customXml" Target="../ink/ink2808.xml"/><Relationship Id="rId290" Type="http://schemas.openxmlformats.org/officeDocument/2006/relationships/image" Target="../media/image2788.png"/><Relationship Id="rId29" Type="http://schemas.openxmlformats.org/officeDocument/2006/relationships/customXml" Target="../ink/ink2677.xml"/><Relationship Id="rId289" Type="http://schemas.openxmlformats.org/officeDocument/2006/relationships/customXml" Target="../ink/ink2807.xml"/><Relationship Id="rId288" Type="http://schemas.openxmlformats.org/officeDocument/2006/relationships/image" Target="../media/image2787.png"/><Relationship Id="rId287" Type="http://schemas.openxmlformats.org/officeDocument/2006/relationships/customXml" Target="../ink/ink2806.xml"/><Relationship Id="rId286" Type="http://schemas.openxmlformats.org/officeDocument/2006/relationships/image" Target="../media/image2786.png"/><Relationship Id="rId285" Type="http://schemas.openxmlformats.org/officeDocument/2006/relationships/customXml" Target="../ink/ink2805.xml"/><Relationship Id="rId284" Type="http://schemas.openxmlformats.org/officeDocument/2006/relationships/image" Target="../media/image2785.png"/><Relationship Id="rId283" Type="http://schemas.openxmlformats.org/officeDocument/2006/relationships/customXml" Target="../ink/ink2804.xml"/><Relationship Id="rId282" Type="http://schemas.openxmlformats.org/officeDocument/2006/relationships/image" Target="../media/image2784.png"/><Relationship Id="rId281" Type="http://schemas.openxmlformats.org/officeDocument/2006/relationships/customXml" Target="../ink/ink2803.xml"/><Relationship Id="rId280" Type="http://schemas.openxmlformats.org/officeDocument/2006/relationships/image" Target="../media/image2783.png"/><Relationship Id="rId28" Type="http://schemas.openxmlformats.org/officeDocument/2006/relationships/image" Target="../media/image2660.png"/><Relationship Id="rId279" Type="http://schemas.openxmlformats.org/officeDocument/2006/relationships/customXml" Target="../ink/ink2802.xml"/><Relationship Id="rId278" Type="http://schemas.openxmlformats.org/officeDocument/2006/relationships/image" Target="../media/image2782.png"/><Relationship Id="rId277" Type="http://schemas.openxmlformats.org/officeDocument/2006/relationships/customXml" Target="../ink/ink2801.xml"/><Relationship Id="rId276" Type="http://schemas.openxmlformats.org/officeDocument/2006/relationships/image" Target="../media/image2781.png"/><Relationship Id="rId275" Type="http://schemas.openxmlformats.org/officeDocument/2006/relationships/customXml" Target="../ink/ink2800.xml"/><Relationship Id="rId274" Type="http://schemas.openxmlformats.org/officeDocument/2006/relationships/image" Target="../media/image2780.png"/><Relationship Id="rId273" Type="http://schemas.openxmlformats.org/officeDocument/2006/relationships/customXml" Target="../ink/ink2799.xml"/><Relationship Id="rId272" Type="http://schemas.openxmlformats.org/officeDocument/2006/relationships/image" Target="../media/image2779.png"/><Relationship Id="rId271" Type="http://schemas.openxmlformats.org/officeDocument/2006/relationships/customXml" Target="../ink/ink2798.xml"/><Relationship Id="rId270" Type="http://schemas.openxmlformats.org/officeDocument/2006/relationships/image" Target="../media/image2778.png"/><Relationship Id="rId27" Type="http://schemas.openxmlformats.org/officeDocument/2006/relationships/customXml" Target="../ink/ink2676.xml"/><Relationship Id="rId269" Type="http://schemas.openxmlformats.org/officeDocument/2006/relationships/customXml" Target="../ink/ink2797.xml"/><Relationship Id="rId268" Type="http://schemas.openxmlformats.org/officeDocument/2006/relationships/image" Target="../media/image2777.png"/><Relationship Id="rId267" Type="http://schemas.openxmlformats.org/officeDocument/2006/relationships/customXml" Target="../ink/ink2796.xml"/><Relationship Id="rId266" Type="http://schemas.openxmlformats.org/officeDocument/2006/relationships/image" Target="../media/image2776.png"/><Relationship Id="rId265" Type="http://schemas.openxmlformats.org/officeDocument/2006/relationships/customXml" Target="../ink/ink2795.xml"/><Relationship Id="rId264" Type="http://schemas.openxmlformats.org/officeDocument/2006/relationships/image" Target="../media/image2775.png"/><Relationship Id="rId263" Type="http://schemas.openxmlformats.org/officeDocument/2006/relationships/customXml" Target="../ink/ink2794.xml"/><Relationship Id="rId262" Type="http://schemas.openxmlformats.org/officeDocument/2006/relationships/image" Target="../media/image2774.png"/><Relationship Id="rId261" Type="http://schemas.openxmlformats.org/officeDocument/2006/relationships/customXml" Target="../ink/ink2793.xml"/><Relationship Id="rId260" Type="http://schemas.openxmlformats.org/officeDocument/2006/relationships/image" Target="../media/image2773.png"/><Relationship Id="rId26" Type="http://schemas.openxmlformats.org/officeDocument/2006/relationships/image" Target="../media/image2659.png"/><Relationship Id="rId259" Type="http://schemas.openxmlformats.org/officeDocument/2006/relationships/customXml" Target="../ink/ink2792.xml"/><Relationship Id="rId258" Type="http://schemas.openxmlformats.org/officeDocument/2006/relationships/image" Target="../media/image2772.png"/><Relationship Id="rId257" Type="http://schemas.openxmlformats.org/officeDocument/2006/relationships/customXml" Target="../ink/ink2791.xml"/><Relationship Id="rId256" Type="http://schemas.openxmlformats.org/officeDocument/2006/relationships/image" Target="../media/image2771.png"/><Relationship Id="rId255" Type="http://schemas.openxmlformats.org/officeDocument/2006/relationships/customXml" Target="../ink/ink2790.xml"/><Relationship Id="rId254" Type="http://schemas.openxmlformats.org/officeDocument/2006/relationships/image" Target="../media/image2770.png"/><Relationship Id="rId253" Type="http://schemas.openxmlformats.org/officeDocument/2006/relationships/customXml" Target="../ink/ink2789.xml"/><Relationship Id="rId252" Type="http://schemas.openxmlformats.org/officeDocument/2006/relationships/image" Target="../media/image2769.png"/><Relationship Id="rId251" Type="http://schemas.openxmlformats.org/officeDocument/2006/relationships/customXml" Target="../ink/ink2788.xml"/><Relationship Id="rId250" Type="http://schemas.openxmlformats.org/officeDocument/2006/relationships/image" Target="../media/image2768.png"/><Relationship Id="rId25" Type="http://schemas.openxmlformats.org/officeDocument/2006/relationships/customXml" Target="../ink/ink2675.xml"/><Relationship Id="rId249" Type="http://schemas.openxmlformats.org/officeDocument/2006/relationships/customXml" Target="../ink/ink2787.xml"/><Relationship Id="rId248" Type="http://schemas.openxmlformats.org/officeDocument/2006/relationships/image" Target="../media/image2767.png"/><Relationship Id="rId247" Type="http://schemas.openxmlformats.org/officeDocument/2006/relationships/customXml" Target="../ink/ink2786.xml"/><Relationship Id="rId246" Type="http://schemas.openxmlformats.org/officeDocument/2006/relationships/image" Target="../media/image362.png"/><Relationship Id="rId245" Type="http://schemas.openxmlformats.org/officeDocument/2006/relationships/customXml" Target="../ink/ink2785.xml"/><Relationship Id="rId244" Type="http://schemas.openxmlformats.org/officeDocument/2006/relationships/image" Target="../media/image2766.png"/><Relationship Id="rId243" Type="http://schemas.openxmlformats.org/officeDocument/2006/relationships/customXml" Target="../ink/ink2784.xml"/><Relationship Id="rId242" Type="http://schemas.openxmlformats.org/officeDocument/2006/relationships/image" Target="../media/image2765.png"/><Relationship Id="rId241" Type="http://schemas.openxmlformats.org/officeDocument/2006/relationships/customXml" Target="../ink/ink2783.xml"/><Relationship Id="rId240" Type="http://schemas.openxmlformats.org/officeDocument/2006/relationships/image" Target="../media/image2764.png"/><Relationship Id="rId24" Type="http://schemas.openxmlformats.org/officeDocument/2006/relationships/image" Target="../media/image2658.png"/><Relationship Id="rId239" Type="http://schemas.openxmlformats.org/officeDocument/2006/relationships/customXml" Target="../ink/ink2782.xml"/><Relationship Id="rId238" Type="http://schemas.openxmlformats.org/officeDocument/2006/relationships/image" Target="../media/image2763.png"/><Relationship Id="rId237" Type="http://schemas.openxmlformats.org/officeDocument/2006/relationships/customXml" Target="../ink/ink2781.xml"/><Relationship Id="rId236" Type="http://schemas.openxmlformats.org/officeDocument/2006/relationships/image" Target="../media/image2762.png"/><Relationship Id="rId235" Type="http://schemas.openxmlformats.org/officeDocument/2006/relationships/customXml" Target="../ink/ink2780.xml"/><Relationship Id="rId234" Type="http://schemas.openxmlformats.org/officeDocument/2006/relationships/image" Target="../media/image2761.png"/><Relationship Id="rId233" Type="http://schemas.openxmlformats.org/officeDocument/2006/relationships/customXml" Target="../ink/ink2779.xml"/><Relationship Id="rId232" Type="http://schemas.openxmlformats.org/officeDocument/2006/relationships/image" Target="../media/image2760.png"/><Relationship Id="rId231" Type="http://schemas.openxmlformats.org/officeDocument/2006/relationships/customXml" Target="../ink/ink2778.xml"/><Relationship Id="rId230" Type="http://schemas.openxmlformats.org/officeDocument/2006/relationships/image" Target="../media/image2759.png"/><Relationship Id="rId23" Type="http://schemas.openxmlformats.org/officeDocument/2006/relationships/customXml" Target="../ink/ink2674.xml"/><Relationship Id="rId229" Type="http://schemas.openxmlformats.org/officeDocument/2006/relationships/customXml" Target="../ink/ink2777.xml"/><Relationship Id="rId228" Type="http://schemas.openxmlformats.org/officeDocument/2006/relationships/image" Target="../media/image2758.png"/><Relationship Id="rId227" Type="http://schemas.openxmlformats.org/officeDocument/2006/relationships/customXml" Target="../ink/ink2776.xml"/><Relationship Id="rId226" Type="http://schemas.openxmlformats.org/officeDocument/2006/relationships/image" Target="../media/image2757.png"/><Relationship Id="rId225" Type="http://schemas.openxmlformats.org/officeDocument/2006/relationships/customXml" Target="../ink/ink2775.xml"/><Relationship Id="rId224" Type="http://schemas.openxmlformats.org/officeDocument/2006/relationships/image" Target="../media/image2756.png"/><Relationship Id="rId223" Type="http://schemas.openxmlformats.org/officeDocument/2006/relationships/customXml" Target="../ink/ink2774.xml"/><Relationship Id="rId222" Type="http://schemas.openxmlformats.org/officeDocument/2006/relationships/image" Target="../media/image2755.png"/><Relationship Id="rId221" Type="http://schemas.openxmlformats.org/officeDocument/2006/relationships/customXml" Target="../ink/ink2773.xml"/><Relationship Id="rId220" Type="http://schemas.openxmlformats.org/officeDocument/2006/relationships/image" Target="../media/image2754.png"/><Relationship Id="rId22" Type="http://schemas.openxmlformats.org/officeDocument/2006/relationships/image" Target="../media/image2657.png"/><Relationship Id="rId219" Type="http://schemas.openxmlformats.org/officeDocument/2006/relationships/customXml" Target="../ink/ink2772.xml"/><Relationship Id="rId218" Type="http://schemas.openxmlformats.org/officeDocument/2006/relationships/image" Target="../media/image2753.png"/><Relationship Id="rId217" Type="http://schemas.openxmlformats.org/officeDocument/2006/relationships/customXml" Target="../ink/ink2771.xml"/><Relationship Id="rId216" Type="http://schemas.openxmlformats.org/officeDocument/2006/relationships/image" Target="../media/image2752.png"/><Relationship Id="rId215" Type="http://schemas.openxmlformats.org/officeDocument/2006/relationships/customXml" Target="../ink/ink2770.xml"/><Relationship Id="rId214" Type="http://schemas.openxmlformats.org/officeDocument/2006/relationships/image" Target="../media/image410.png"/><Relationship Id="rId213" Type="http://schemas.openxmlformats.org/officeDocument/2006/relationships/customXml" Target="../ink/ink2769.xml"/><Relationship Id="rId212" Type="http://schemas.openxmlformats.org/officeDocument/2006/relationships/image" Target="../media/image2751.png"/><Relationship Id="rId211" Type="http://schemas.openxmlformats.org/officeDocument/2006/relationships/customXml" Target="../ink/ink2768.xml"/><Relationship Id="rId210" Type="http://schemas.openxmlformats.org/officeDocument/2006/relationships/image" Target="../media/image2750.png"/><Relationship Id="rId21" Type="http://schemas.openxmlformats.org/officeDocument/2006/relationships/customXml" Target="../ink/ink2673.xml"/><Relationship Id="rId209" Type="http://schemas.openxmlformats.org/officeDocument/2006/relationships/customXml" Target="../ink/ink2767.xml"/><Relationship Id="rId208" Type="http://schemas.openxmlformats.org/officeDocument/2006/relationships/image" Target="../media/image2749.png"/><Relationship Id="rId207" Type="http://schemas.openxmlformats.org/officeDocument/2006/relationships/customXml" Target="../ink/ink2766.xml"/><Relationship Id="rId206" Type="http://schemas.openxmlformats.org/officeDocument/2006/relationships/image" Target="../media/image2748.png"/><Relationship Id="rId205" Type="http://schemas.openxmlformats.org/officeDocument/2006/relationships/customXml" Target="../ink/ink2765.xml"/><Relationship Id="rId204" Type="http://schemas.openxmlformats.org/officeDocument/2006/relationships/image" Target="../media/image2747.png"/><Relationship Id="rId203" Type="http://schemas.openxmlformats.org/officeDocument/2006/relationships/customXml" Target="../ink/ink2764.xml"/><Relationship Id="rId202" Type="http://schemas.openxmlformats.org/officeDocument/2006/relationships/image" Target="../media/image2746.png"/><Relationship Id="rId201" Type="http://schemas.openxmlformats.org/officeDocument/2006/relationships/customXml" Target="../ink/ink2763.xml"/><Relationship Id="rId200" Type="http://schemas.openxmlformats.org/officeDocument/2006/relationships/image" Target="../media/image2745.png"/><Relationship Id="rId20" Type="http://schemas.openxmlformats.org/officeDocument/2006/relationships/image" Target="../media/image2656.png"/><Relationship Id="rId2" Type="http://schemas.openxmlformats.org/officeDocument/2006/relationships/image" Target="../media/image2647.png"/><Relationship Id="rId199" Type="http://schemas.openxmlformats.org/officeDocument/2006/relationships/customXml" Target="../ink/ink2762.xml"/><Relationship Id="rId198" Type="http://schemas.openxmlformats.org/officeDocument/2006/relationships/image" Target="../media/image2744.png"/><Relationship Id="rId197" Type="http://schemas.openxmlformats.org/officeDocument/2006/relationships/customXml" Target="../ink/ink2761.xml"/><Relationship Id="rId196" Type="http://schemas.openxmlformats.org/officeDocument/2006/relationships/image" Target="../media/image2743.png"/><Relationship Id="rId195" Type="http://schemas.openxmlformats.org/officeDocument/2006/relationships/customXml" Target="../ink/ink2760.xml"/><Relationship Id="rId194" Type="http://schemas.openxmlformats.org/officeDocument/2006/relationships/image" Target="../media/image2742.png"/><Relationship Id="rId193" Type="http://schemas.openxmlformats.org/officeDocument/2006/relationships/customXml" Target="../ink/ink2759.xml"/><Relationship Id="rId192" Type="http://schemas.openxmlformats.org/officeDocument/2006/relationships/image" Target="../media/image2741.png"/><Relationship Id="rId191" Type="http://schemas.openxmlformats.org/officeDocument/2006/relationships/customXml" Target="../ink/ink2758.xml"/><Relationship Id="rId190" Type="http://schemas.openxmlformats.org/officeDocument/2006/relationships/image" Target="../media/image2740.png"/><Relationship Id="rId19" Type="http://schemas.openxmlformats.org/officeDocument/2006/relationships/customXml" Target="../ink/ink2672.xml"/><Relationship Id="rId189" Type="http://schemas.openxmlformats.org/officeDocument/2006/relationships/customXml" Target="../ink/ink2757.xml"/><Relationship Id="rId188" Type="http://schemas.openxmlformats.org/officeDocument/2006/relationships/image" Target="../media/image2739.png"/><Relationship Id="rId187" Type="http://schemas.openxmlformats.org/officeDocument/2006/relationships/customXml" Target="../ink/ink2756.xml"/><Relationship Id="rId186" Type="http://schemas.openxmlformats.org/officeDocument/2006/relationships/image" Target="../media/image2738.png"/><Relationship Id="rId185" Type="http://schemas.openxmlformats.org/officeDocument/2006/relationships/customXml" Target="../ink/ink2755.xml"/><Relationship Id="rId184" Type="http://schemas.openxmlformats.org/officeDocument/2006/relationships/image" Target="../media/image981.png"/><Relationship Id="rId183" Type="http://schemas.openxmlformats.org/officeDocument/2006/relationships/customXml" Target="../ink/ink2754.xml"/><Relationship Id="rId182" Type="http://schemas.openxmlformats.org/officeDocument/2006/relationships/image" Target="../media/image2737.png"/><Relationship Id="rId181" Type="http://schemas.openxmlformats.org/officeDocument/2006/relationships/customXml" Target="../ink/ink2753.xml"/><Relationship Id="rId180" Type="http://schemas.openxmlformats.org/officeDocument/2006/relationships/image" Target="../media/image2736.png"/><Relationship Id="rId18" Type="http://schemas.openxmlformats.org/officeDocument/2006/relationships/image" Target="../media/image2655.png"/><Relationship Id="rId179" Type="http://schemas.openxmlformats.org/officeDocument/2006/relationships/customXml" Target="../ink/ink2752.xml"/><Relationship Id="rId178" Type="http://schemas.openxmlformats.org/officeDocument/2006/relationships/image" Target="../media/image2735.png"/><Relationship Id="rId177" Type="http://schemas.openxmlformats.org/officeDocument/2006/relationships/customXml" Target="../ink/ink2751.xml"/><Relationship Id="rId176" Type="http://schemas.openxmlformats.org/officeDocument/2006/relationships/image" Target="../media/image2734.png"/><Relationship Id="rId175" Type="http://schemas.openxmlformats.org/officeDocument/2006/relationships/customXml" Target="../ink/ink2750.xml"/><Relationship Id="rId174" Type="http://schemas.openxmlformats.org/officeDocument/2006/relationships/image" Target="../media/image2733.png"/><Relationship Id="rId173" Type="http://schemas.openxmlformats.org/officeDocument/2006/relationships/customXml" Target="../ink/ink2749.xml"/><Relationship Id="rId172" Type="http://schemas.openxmlformats.org/officeDocument/2006/relationships/image" Target="../media/image2732.png"/><Relationship Id="rId171" Type="http://schemas.openxmlformats.org/officeDocument/2006/relationships/customXml" Target="../ink/ink2748.xml"/><Relationship Id="rId170" Type="http://schemas.openxmlformats.org/officeDocument/2006/relationships/image" Target="../media/image2731.png"/><Relationship Id="rId17" Type="http://schemas.openxmlformats.org/officeDocument/2006/relationships/customXml" Target="../ink/ink2671.xml"/><Relationship Id="rId169" Type="http://schemas.openxmlformats.org/officeDocument/2006/relationships/customXml" Target="../ink/ink2747.xml"/><Relationship Id="rId168" Type="http://schemas.openxmlformats.org/officeDocument/2006/relationships/image" Target="../media/image2730.png"/><Relationship Id="rId167" Type="http://schemas.openxmlformats.org/officeDocument/2006/relationships/customXml" Target="../ink/ink2746.xml"/><Relationship Id="rId166" Type="http://schemas.openxmlformats.org/officeDocument/2006/relationships/image" Target="../media/image2729.png"/><Relationship Id="rId165" Type="http://schemas.openxmlformats.org/officeDocument/2006/relationships/customXml" Target="../ink/ink2745.xml"/><Relationship Id="rId164" Type="http://schemas.openxmlformats.org/officeDocument/2006/relationships/image" Target="../media/image2728.png"/><Relationship Id="rId163" Type="http://schemas.openxmlformats.org/officeDocument/2006/relationships/customXml" Target="../ink/ink2744.xml"/><Relationship Id="rId162" Type="http://schemas.openxmlformats.org/officeDocument/2006/relationships/image" Target="../media/image2727.png"/><Relationship Id="rId161" Type="http://schemas.openxmlformats.org/officeDocument/2006/relationships/customXml" Target="../ink/ink2743.xml"/><Relationship Id="rId160" Type="http://schemas.openxmlformats.org/officeDocument/2006/relationships/image" Target="../media/image2726.png"/><Relationship Id="rId16" Type="http://schemas.openxmlformats.org/officeDocument/2006/relationships/image" Target="../media/image2654.png"/><Relationship Id="rId159" Type="http://schemas.openxmlformats.org/officeDocument/2006/relationships/customXml" Target="../ink/ink2742.xml"/><Relationship Id="rId158" Type="http://schemas.openxmlformats.org/officeDocument/2006/relationships/image" Target="../media/image2725.png"/><Relationship Id="rId157" Type="http://schemas.openxmlformats.org/officeDocument/2006/relationships/customXml" Target="../ink/ink2741.xml"/><Relationship Id="rId156" Type="http://schemas.openxmlformats.org/officeDocument/2006/relationships/image" Target="../media/image2724.png"/><Relationship Id="rId155" Type="http://schemas.openxmlformats.org/officeDocument/2006/relationships/customXml" Target="../ink/ink2740.xml"/><Relationship Id="rId154" Type="http://schemas.openxmlformats.org/officeDocument/2006/relationships/image" Target="../media/image2723.png"/><Relationship Id="rId153" Type="http://schemas.openxmlformats.org/officeDocument/2006/relationships/customXml" Target="../ink/ink2739.xml"/><Relationship Id="rId152" Type="http://schemas.openxmlformats.org/officeDocument/2006/relationships/image" Target="../media/image2722.png"/><Relationship Id="rId151" Type="http://schemas.openxmlformats.org/officeDocument/2006/relationships/customXml" Target="../ink/ink2738.xml"/><Relationship Id="rId150" Type="http://schemas.openxmlformats.org/officeDocument/2006/relationships/image" Target="../media/image2721.png"/><Relationship Id="rId15" Type="http://schemas.openxmlformats.org/officeDocument/2006/relationships/customXml" Target="../ink/ink2670.xml"/><Relationship Id="rId149" Type="http://schemas.openxmlformats.org/officeDocument/2006/relationships/customXml" Target="../ink/ink2737.xml"/><Relationship Id="rId148" Type="http://schemas.openxmlformats.org/officeDocument/2006/relationships/image" Target="../media/image2720.png"/><Relationship Id="rId147" Type="http://schemas.openxmlformats.org/officeDocument/2006/relationships/customXml" Target="../ink/ink2736.xml"/><Relationship Id="rId146" Type="http://schemas.openxmlformats.org/officeDocument/2006/relationships/image" Target="../media/image2719.png"/><Relationship Id="rId145" Type="http://schemas.openxmlformats.org/officeDocument/2006/relationships/customXml" Target="../ink/ink2735.xml"/><Relationship Id="rId144" Type="http://schemas.openxmlformats.org/officeDocument/2006/relationships/image" Target="../media/image2718.png"/><Relationship Id="rId143" Type="http://schemas.openxmlformats.org/officeDocument/2006/relationships/customXml" Target="../ink/ink2734.xml"/><Relationship Id="rId142" Type="http://schemas.openxmlformats.org/officeDocument/2006/relationships/image" Target="../media/image2717.png"/><Relationship Id="rId141" Type="http://schemas.openxmlformats.org/officeDocument/2006/relationships/customXml" Target="../ink/ink2733.xml"/><Relationship Id="rId140" Type="http://schemas.openxmlformats.org/officeDocument/2006/relationships/image" Target="../media/image2716.png"/><Relationship Id="rId14" Type="http://schemas.openxmlformats.org/officeDocument/2006/relationships/image" Target="../media/image2653.png"/><Relationship Id="rId139" Type="http://schemas.openxmlformats.org/officeDocument/2006/relationships/customXml" Target="../ink/ink2732.xml"/><Relationship Id="rId138" Type="http://schemas.openxmlformats.org/officeDocument/2006/relationships/image" Target="../media/image2715.png"/><Relationship Id="rId137" Type="http://schemas.openxmlformats.org/officeDocument/2006/relationships/customXml" Target="../ink/ink2731.xml"/><Relationship Id="rId136" Type="http://schemas.openxmlformats.org/officeDocument/2006/relationships/image" Target="../media/image2714.png"/><Relationship Id="rId135" Type="http://schemas.openxmlformats.org/officeDocument/2006/relationships/customXml" Target="../ink/ink2730.xml"/><Relationship Id="rId134" Type="http://schemas.openxmlformats.org/officeDocument/2006/relationships/image" Target="../media/image2713.png"/><Relationship Id="rId133" Type="http://schemas.openxmlformats.org/officeDocument/2006/relationships/customXml" Target="../ink/ink2729.xml"/><Relationship Id="rId132" Type="http://schemas.openxmlformats.org/officeDocument/2006/relationships/image" Target="../media/image2712.png"/><Relationship Id="rId131" Type="http://schemas.openxmlformats.org/officeDocument/2006/relationships/customXml" Target="../ink/ink2728.xml"/><Relationship Id="rId130" Type="http://schemas.openxmlformats.org/officeDocument/2006/relationships/image" Target="../media/image2711.png"/><Relationship Id="rId13" Type="http://schemas.openxmlformats.org/officeDocument/2006/relationships/customXml" Target="../ink/ink2669.xml"/><Relationship Id="rId129" Type="http://schemas.openxmlformats.org/officeDocument/2006/relationships/customXml" Target="../ink/ink2727.xml"/><Relationship Id="rId128" Type="http://schemas.openxmlformats.org/officeDocument/2006/relationships/image" Target="../media/image2710.png"/><Relationship Id="rId127" Type="http://schemas.openxmlformats.org/officeDocument/2006/relationships/customXml" Target="../ink/ink2726.xml"/><Relationship Id="rId126" Type="http://schemas.openxmlformats.org/officeDocument/2006/relationships/image" Target="../media/image2709.png"/><Relationship Id="rId125" Type="http://schemas.openxmlformats.org/officeDocument/2006/relationships/customXml" Target="../ink/ink2725.xml"/><Relationship Id="rId124" Type="http://schemas.openxmlformats.org/officeDocument/2006/relationships/image" Target="../media/image2708.png"/><Relationship Id="rId123" Type="http://schemas.openxmlformats.org/officeDocument/2006/relationships/customXml" Target="../ink/ink2724.xml"/><Relationship Id="rId122" Type="http://schemas.openxmlformats.org/officeDocument/2006/relationships/image" Target="../media/image2707.png"/><Relationship Id="rId121" Type="http://schemas.openxmlformats.org/officeDocument/2006/relationships/customXml" Target="../ink/ink2723.xml"/><Relationship Id="rId120" Type="http://schemas.openxmlformats.org/officeDocument/2006/relationships/image" Target="../media/image2706.png"/><Relationship Id="rId12" Type="http://schemas.openxmlformats.org/officeDocument/2006/relationships/image" Target="../media/image2652.png"/><Relationship Id="rId119" Type="http://schemas.openxmlformats.org/officeDocument/2006/relationships/customXml" Target="../ink/ink2722.xml"/><Relationship Id="rId118" Type="http://schemas.openxmlformats.org/officeDocument/2006/relationships/image" Target="../media/image2705.png"/><Relationship Id="rId117" Type="http://schemas.openxmlformats.org/officeDocument/2006/relationships/customXml" Target="../ink/ink2721.xml"/><Relationship Id="rId116" Type="http://schemas.openxmlformats.org/officeDocument/2006/relationships/image" Target="../media/image2704.png"/><Relationship Id="rId115" Type="http://schemas.openxmlformats.org/officeDocument/2006/relationships/customXml" Target="../ink/ink2720.xml"/><Relationship Id="rId114" Type="http://schemas.openxmlformats.org/officeDocument/2006/relationships/image" Target="../media/image2703.png"/><Relationship Id="rId113" Type="http://schemas.openxmlformats.org/officeDocument/2006/relationships/customXml" Target="../ink/ink2719.xml"/><Relationship Id="rId112" Type="http://schemas.openxmlformats.org/officeDocument/2006/relationships/image" Target="../media/image2702.png"/><Relationship Id="rId111" Type="http://schemas.openxmlformats.org/officeDocument/2006/relationships/customXml" Target="../ink/ink2718.xml"/><Relationship Id="rId110" Type="http://schemas.openxmlformats.org/officeDocument/2006/relationships/image" Target="../media/image2701.png"/><Relationship Id="rId11" Type="http://schemas.openxmlformats.org/officeDocument/2006/relationships/customXml" Target="../ink/ink2668.xml"/><Relationship Id="rId109" Type="http://schemas.openxmlformats.org/officeDocument/2006/relationships/customXml" Target="../ink/ink2717.xml"/><Relationship Id="rId108" Type="http://schemas.openxmlformats.org/officeDocument/2006/relationships/image" Target="../media/image2700.png"/><Relationship Id="rId107" Type="http://schemas.openxmlformats.org/officeDocument/2006/relationships/customXml" Target="../ink/ink2716.xml"/><Relationship Id="rId106" Type="http://schemas.openxmlformats.org/officeDocument/2006/relationships/image" Target="../media/image2699.png"/><Relationship Id="rId105" Type="http://schemas.openxmlformats.org/officeDocument/2006/relationships/customXml" Target="../ink/ink2715.xml"/><Relationship Id="rId104" Type="http://schemas.openxmlformats.org/officeDocument/2006/relationships/image" Target="../media/image2698.png"/><Relationship Id="rId103" Type="http://schemas.openxmlformats.org/officeDocument/2006/relationships/customXml" Target="../ink/ink2714.xml"/><Relationship Id="rId102" Type="http://schemas.openxmlformats.org/officeDocument/2006/relationships/image" Target="../media/image2697.png"/><Relationship Id="rId101" Type="http://schemas.openxmlformats.org/officeDocument/2006/relationships/customXml" Target="../ink/ink2713.xml"/><Relationship Id="rId100" Type="http://schemas.openxmlformats.org/officeDocument/2006/relationships/image" Target="../media/image2696.png"/><Relationship Id="rId10" Type="http://schemas.openxmlformats.org/officeDocument/2006/relationships/image" Target="../media/image2651.png"/><Relationship Id="rId1" Type="http://schemas.openxmlformats.org/officeDocument/2006/relationships/image" Target="../media/image2646.png"/></Relationships>
</file>

<file path=ppt/slides/_rels/slide1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988.xml"/><Relationship Id="rId98" Type="http://schemas.openxmlformats.org/officeDocument/2006/relationships/image" Target="../media/image2962.png"/><Relationship Id="rId97" Type="http://schemas.openxmlformats.org/officeDocument/2006/relationships/customXml" Target="../ink/ink2987.xml"/><Relationship Id="rId96" Type="http://schemas.openxmlformats.org/officeDocument/2006/relationships/image" Target="../media/image2961.png"/><Relationship Id="rId95" Type="http://schemas.openxmlformats.org/officeDocument/2006/relationships/customXml" Target="../ink/ink2986.xml"/><Relationship Id="rId94" Type="http://schemas.openxmlformats.org/officeDocument/2006/relationships/image" Target="../media/image2960.png"/><Relationship Id="rId93" Type="http://schemas.openxmlformats.org/officeDocument/2006/relationships/customXml" Target="../ink/ink2985.xml"/><Relationship Id="rId92" Type="http://schemas.openxmlformats.org/officeDocument/2006/relationships/image" Target="../media/image2959.png"/><Relationship Id="rId91" Type="http://schemas.openxmlformats.org/officeDocument/2006/relationships/customXml" Target="../ink/ink2984.xml"/><Relationship Id="rId90" Type="http://schemas.openxmlformats.org/officeDocument/2006/relationships/image" Target="../media/image2958.png"/><Relationship Id="rId9" Type="http://schemas.openxmlformats.org/officeDocument/2006/relationships/customXml" Target="../ink/ink2943.xml"/><Relationship Id="rId89" Type="http://schemas.openxmlformats.org/officeDocument/2006/relationships/customXml" Target="../ink/ink2983.xml"/><Relationship Id="rId88" Type="http://schemas.openxmlformats.org/officeDocument/2006/relationships/image" Target="../media/image2957.png"/><Relationship Id="rId87" Type="http://schemas.openxmlformats.org/officeDocument/2006/relationships/customXml" Target="../ink/ink2982.xml"/><Relationship Id="rId86" Type="http://schemas.openxmlformats.org/officeDocument/2006/relationships/image" Target="../media/image2956.png"/><Relationship Id="rId85" Type="http://schemas.openxmlformats.org/officeDocument/2006/relationships/customXml" Target="../ink/ink2981.xml"/><Relationship Id="rId84" Type="http://schemas.openxmlformats.org/officeDocument/2006/relationships/image" Target="../media/image2955.png"/><Relationship Id="rId83" Type="http://schemas.openxmlformats.org/officeDocument/2006/relationships/customXml" Target="../ink/ink2980.xml"/><Relationship Id="rId82" Type="http://schemas.openxmlformats.org/officeDocument/2006/relationships/image" Target="../media/image2954.png"/><Relationship Id="rId81" Type="http://schemas.openxmlformats.org/officeDocument/2006/relationships/customXml" Target="../ink/ink2979.xml"/><Relationship Id="rId80" Type="http://schemas.openxmlformats.org/officeDocument/2006/relationships/image" Target="../media/image2953.png"/><Relationship Id="rId8" Type="http://schemas.openxmlformats.org/officeDocument/2006/relationships/image" Target="../media/image2917.png"/><Relationship Id="rId79" Type="http://schemas.openxmlformats.org/officeDocument/2006/relationships/customXml" Target="../ink/ink2978.xml"/><Relationship Id="rId78" Type="http://schemas.openxmlformats.org/officeDocument/2006/relationships/image" Target="../media/image2952.png"/><Relationship Id="rId77" Type="http://schemas.openxmlformats.org/officeDocument/2006/relationships/customXml" Target="../ink/ink2977.xml"/><Relationship Id="rId76" Type="http://schemas.openxmlformats.org/officeDocument/2006/relationships/image" Target="../media/image2951.png"/><Relationship Id="rId75" Type="http://schemas.openxmlformats.org/officeDocument/2006/relationships/customXml" Target="../ink/ink2976.xml"/><Relationship Id="rId74" Type="http://schemas.openxmlformats.org/officeDocument/2006/relationships/image" Target="../media/image2950.png"/><Relationship Id="rId73" Type="http://schemas.openxmlformats.org/officeDocument/2006/relationships/customXml" Target="../ink/ink2975.xml"/><Relationship Id="rId72" Type="http://schemas.openxmlformats.org/officeDocument/2006/relationships/image" Target="../media/image2949.png"/><Relationship Id="rId71" Type="http://schemas.openxmlformats.org/officeDocument/2006/relationships/customXml" Target="../ink/ink2974.xml"/><Relationship Id="rId70" Type="http://schemas.openxmlformats.org/officeDocument/2006/relationships/image" Target="../media/image2948.png"/><Relationship Id="rId7" Type="http://schemas.openxmlformats.org/officeDocument/2006/relationships/customXml" Target="../ink/ink2942.xml"/><Relationship Id="rId69" Type="http://schemas.openxmlformats.org/officeDocument/2006/relationships/customXml" Target="../ink/ink2973.xml"/><Relationship Id="rId68" Type="http://schemas.openxmlformats.org/officeDocument/2006/relationships/image" Target="../media/image2947.png"/><Relationship Id="rId67" Type="http://schemas.openxmlformats.org/officeDocument/2006/relationships/customXml" Target="../ink/ink2972.xml"/><Relationship Id="rId66" Type="http://schemas.openxmlformats.org/officeDocument/2006/relationships/image" Target="../media/image2946.png"/><Relationship Id="rId65" Type="http://schemas.openxmlformats.org/officeDocument/2006/relationships/customXml" Target="../ink/ink2971.xml"/><Relationship Id="rId64" Type="http://schemas.openxmlformats.org/officeDocument/2006/relationships/image" Target="../media/image2945.png"/><Relationship Id="rId63" Type="http://schemas.openxmlformats.org/officeDocument/2006/relationships/customXml" Target="../ink/ink2970.xml"/><Relationship Id="rId62" Type="http://schemas.openxmlformats.org/officeDocument/2006/relationships/image" Target="../media/image2944.png"/><Relationship Id="rId61" Type="http://schemas.openxmlformats.org/officeDocument/2006/relationships/customXml" Target="../ink/ink2969.xml"/><Relationship Id="rId60" Type="http://schemas.openxmlformats.org/officeDocument/2006/relationships/image" Target="../media/image2943.png"/><Relationship Id="rId6" Type="http://schemas.openxmlformats.org/officeDocument/2006/relationships/image" Target="../media/image2916.png"/><Relationship Id="rId59" Type="http://schemas.openxmlformats.org/officeDocument/2006/relationships/customXml" Target="../ink/ink2968.xml"/><Relationship Id="rId58" Type="http://schemas.openxmlformats.org/officeDocument/2006/relationships/image" Target="../media/image2942.png"/><Relationship Id="rId57" Type="http://schemas.openxmlformats.org/officeDocument/2006/relationships/customXml" Target="../ink/ink2967.xml"/><Relationship Id="rId56" Type="http://schemas.openxmlformats.org/officeDocument/2006/relationships/image" Target="../media/image2941.png"/><Relationship Id="rId55" Type="http://schemas.openxmlformats.org/officeDocument/2006/relationships/customXml" Target="../ink/ink2966.xml"/><Relationship Id="rId54" Type="http://schemas.openxmlformats.org/officeDocument/2006/relationships/image" Target="../media/image2940.png"/><Relationship Id="rId53" Type="http://schemas.openxmlformats.org/officeDocument/2006/relationships/customXml" Target="../ink/ink2965.xml"/><Relationship Id="rId52" Type="http://schemas.openxmlformats.org/officeDocument/2006/relationships/image" Target="../media/image2939.png"/><Relationship Id="rId51" Type="http://schemas.openxmlformats.org/officeDocument/2006/relationships/customXml" Target="../ink/ink2964.xml"/><Relationship Id="rId50" Type="http://schemas.openxmlformats.org/officeDocument/2006/relationships/image" Target="../media/image2938.png"/><Relationship Id="rId5" Type="http://schemas.openxmlformats.org/officeDocument/2006/relationships/customXml" Target="../ink/ink2941.xml"/><Relationship Id="rId49" Type="http://schemas.openxmlformats.org/officeDocument/2006/relationships/customXml" Target="../ink/ink2963.xml"/><Relationship Id="rId48" Type="http://schemas.openxmlformats.org/officeDocument/2006/relationships/image" Target="../media/image2937.png"/><Relationship Id="rId47" Type="http://schemas.openxmlformats.org/officeDocument/2006/relationships/customXml" Target="../ink/ink2962.xml"/><Relationship Id="rId46" Type="http://schemas.openxmlformats.org/officeDocument/2006/relationships/image" Target="../media/image2936.png"/><Relationship Id="rId45" Type="http://schemas.openxmlformats.org/officeDocument/2006/relationships/customXml" Target="../ink/ink2961.xml"/><Relationship Id="rId44" Type="http://schemas.openxmlformats.org/officeDocument/2006/relationships/image" Target="../media/image2935.png"/><Relationship Id="rId43" Type="http://schemas.openxmlformats.org/officeDocument/2006/relationships/customXml" Target="../ink/ink2960.xml"/><Relationship Id="rId42" Type="http://schemas.openxmlformats.org/officeDocument/2006/relationships/image" Target="../media/image2934.png"/><Relationship Id="rId411" Type="http://schemas.openxmlformats.org/officeDocument/2006/relationships/slideLayout" Target="../slideLayouts/slideLayout2.xml"/><Relationship Id="rId410" Type="http://schemas.openxmlformats.org/officeDocument/2006/relationships/image" Target="../media/image3114.png"/><Relationship Id="rId41" Type="http://schemas.openxmlformats.org/officeDocument/2006/relationships/customXml" Target="../ink/ink2959.xml"/><Relationship Id="rId409" Type="http://schemas.openxmlformats.org/officeDocument/2006/relationships/customXml" Target="../ink/ink3143.xml"/><Relationship Id="rId408" Type="http://schemas.openxmlformats.org/officeDocument/2006/relationships/image" Target="../media/image3113.png"/><Relationship Id="rId407" Type="http://schemas.openxmlformats.org/officeDocument/2006/relationships/customXml" Target="../ink/ink3142.xml"/><Relationship Id="rId406" Type="http://schemas.openxmlformats.org/officeDocument/2006/relationships/image" Target="../media/image3112.png"/><Relationship Id="rId405" Type="http://schemas.openxmlformats.org/officeDocument/2006/relationships/customXml" Target="../ink/ink3141.xml"/><Relationship Id="rId404" Type="http://schemas.openxmlformats.org/officeDocument/2006/relationships/image" Target="../media/image3111.png"/><Relationship Id="rId403" Type="http://schemas.openxmlformats.org/officeDocument/2006/relationships/customXml" Target="../ink/ink3140.xml"/><Relationship Id="rId402" Type="http://schemas.openxmlformats.org/officeDocument/2006/relationships/image" Target="../media/image3110.png"/><Relationship Id="rId401" Type="http://schemas.openxmlformats.org/officeDocument/2006/relationships/customXml" Target="../ink/ink3139.xml"/><Relationship Id="rId400" Type="http://schemas.openxmlformats.org/officeDocument/2006/relationships/image" Target="../media/image3109.png"/><Relationship Id="rId40" Type="http://schemas.openxmlformats.org/officeDocument/2006/relationships/image" Target="../media/image2933.png"/><Relationship Id="rId4" Type="http://schemas.openxmlformats.org/officeDocument/2006/relationships/image" Target="../media/image2255.png"/><Relationship Id="rId399" Type="http://schemas.openxmlformats.org/officeDocument/2006/relationships/customXml" Target="../ink/ink3138.xml"/><Relationship Id="rId398" Type="http://schemas.openxmlformats.org/officeDocument/2006/relationships/image" Target="../media/image3108.png"/><Relationship Id="rId397" Type="http://schemas.openxmlformats.org/officeDocument/2006/relationships/customXml" Target="../ink/ink3137.xml"/><Relationship Id="rId396" Type="http://schemas.openxmlformats.org/officeDocument/2006/relationships/image" Target="../media/image3107.png"/><Relationship Id="rId395" Type="http://schemas.openxmlformats.org/officeDocument/2006/relationships/customXml" Target="../ink/ink3136.xml"/><Relationship Id="rId394" Type="http://schemas.openxmlformats.org/officeDocument/2006/relationships/image" Target="../media/image3106.png"/><Relationship Id="rId393" Type="http://schemas.openxmlformats.org/officeDocument/2006/relationships/customXml" Target="../ink/ink3135.xml"/><Relationship Id="rId392" Type="http://schemas.openxmlformats.org/officeDocument/2006/relationships/image" Target="../media/image3105.png"/><Relationship Id="rId391" Type="http://schemas.openxmlformats.org/officeDocument/2006/relationships/customXml" Target="../ink/ink3134.xml"/><Relationship Id="rId390" Type="http://schemas.openxmlformats.org/officeDocument/2006/relationships/image" Target="../media/image3104.png"/><Relationship Id="rId39" Type="http://schemas.openxmlformats.org/officeDocument/2006/relationships/customXml" Target="../ink/ink2958.xml"/><Relationship Id="rId389" Type="http://schemas.openxmlformats.org/officeDocument/2006/relationships/customXml" Target="../ink/ink3133.xml"/><Relationship Id="rId388" Type="http://schemas.openxmlformats.org/officeDocument/2006/relationships/image" Target="../media/image3103.png"/><Relationship Id="rId387" Type="http://schemas.openxmlformats.org/officeDocument/2006/relationships/customXml" Target="../ink/ink3132.xml"/><Relationship Id="rId386" Type="http://schemas.openxmlformats.org/officeDocument/2006/relationships/image" Target="../media/image3102.png"/><Relationship Id="rId385" Type="http://schemas.openxmlformats.org/officeDocument/2006/relationships/customXml" Target="../ink/ink3131.xml"/><Relationship Id="rId384" Type="http://schemas.openxmlformats.org/officeDocument/2006/relationships/image" Target="../media/image3101.png"/><Relationship Id="rId383" Type="http://schemas.openxmlformats.org/officeDocument/2006/relationships/customXml" Target="../ink/ink3130.xml"/><Relationship Id="rId382" Type="http://schemas.openxmlformats.org/officeDocument/2006/relationships/image" Target="../media/image3100.png"/><Relationship Id="rId381" Type="http://schemas.openxmlformats.org/officeDocument/2006/relationships/customXml" Target="../ink/ink3129.xml"/><Relationship Id="rId380" Type="http://schemas.openxmlformats.org/officeDocument/2006/relationships/image" Target="../media/image3099.png"/><Relationship Id="rId38" Type="http://schemas.openxmlformats.org/officeDocument/2006/relationships/image" Target="../media/image2932.png"/><Relationship Id="rId379" Type="http://schemas.openxmlformats.org/officeDocument/2006/relationships/customXml" Target="../ink/ink3128.xml"/><Relationship Id="rId378" Type="http://schemas.openxmlformats.org/officeDocument/2006/relationships/image" Target="../media/image3098.png"/><Relationship Id="rId377" Type="http://schemas.openxmlformats.org/officeDocument/2006/relationships/customXml" Target="../ink/ink3127.xml"/><Relationship Id="rId376" Type="http://schemas.openxmlformats.org/officeDocument/2006/relationships/image" Target="../media/image3097.png"/><Relationship Id="rId375" Type="http://schemas.openxmlformats.org/officeDocument/2006/relationships/customXml" Target="../ink/ink3126.xml"/><Relationship Id="rId374" Type="http://schemas.openxmlformats.org/officeDocument/2006/relationships/image" Target="../media/image3096.png"/><Relationship Id="rId373" Type="http://schemas.openxmlformats.org/officeDocument/2006/relationships/customXml" Target="../ink/ink3125.xml"/><Relationship Id="rId372" Type="http://schemas.openxmlformats.org/officeDocument/2006/relationships/image" Target="../media/image3095.png"/><Relationship Id="rId371" Type="http://schemas.openxmlformats.org/officeDocument/2006/relationships/customXml" Target="../ink/ink3124.xml"/><Relationship Id="rId370" Type="http://schemas.openxmlformats.org/officeDocument/2006/relationships/image" Target="../media/image3094.png"/><Relationship Id="rId37" Type="http://schemas.openxmlformats.org/officeDocument/2006/relationships/customXml" Target="../ink/ink2957.xml"/><Relationship Id="rId369" Type="http://schemas.openxmlformats.org/officeDocument/2006/relationships/customXml" Target="../ink/ink3123.xml"/><Relationship Id="rId368" Type="http://schemas.openxmlformats.org/officeDocument/2006/relationships/image" Target="../media/image3093.png"/><Relationship Id="rId367" Type="http://schemas.openxmlformats.org/officeDocument/2006/relationships/customXml" Target="../ink/ink3122.xml"/><Relationship Id="rId366" Type="http://schemas.openxmlformats.org/officeDocument/2006/relationships/image" Target="../media/image3092.png"/><Relationship Id="rId365" Type="http://schemas.openxmlformats.org/officeDocument/2006/relationships/customXml" Target="../ink/ink3121.xml"/><Relationship Id="rId364" Type="http://schemas.openxmlformats.org/officeDocument/2006/relationships/image" Target="../media/image3091.png"/><Relationship Id="rId363" Type="http://schemas.openxmlformats.org/officeDocument/2006/relationships/customXml" Target="../ink/ink3120.xml"/><Relationship Id="rId362" Type="http://schemas.openxmlformats.org/officeDocument/2006/relationships/image" Target="../media/image3090.png"/><Relationship Id="rId361" Type="http://schemas.openxmlformats.org/officeDocument/2006/relationships/customXml" Target="../ink/ink3119.xml"/><Relationship Id="rId360" Type="http://schemas.openxmlformats.org/officeDocument/2006/relationships/image" Target="../media/image3089.png"/><Relationship Id="rId36" Type="http://schemas.openxmlformats.org/officeDocument/2006/relationships/image" Target="../media/image2931.png"/><Relationship Id="rId359" Type="http://schemas.openxmlformats.org/officeDocument/2006/relationships/customXml" Target="../ink/ink3118.xml"/><Relationship Id="rId358" Type="http://schemas.openxmlformats.org/officeDocument/2006/relationships/image" Target="../media/image3088.png"/><Relationship Id="rId357" Type="http://schemas.openxmlformats.org/officeDocument/2006/relationships/customXml" Target="../ink/ink3117.xml"/><Relationship Id="rId356" Type="http://schemas.openxmlformats.org/officeDocument/2006/relationships/image" Target="../media/image3087.png"/><Relationship Id="rId355" Type="http://schemas.openxmlformats.org/officeDocument/2006/relationships/customXml" Target="../ink/ink3116.xml"/><Relationship Id="rId354" Type="http://schemas.openxmlformats.org/officeDocument/2006/relationships/image" Target="../media/image3086.png"/><Relationship Id="rId353" Type="http://schemas.openxmlformats.org/officeDocument/2006/relationships/customXml" Target="../ink/ink3115.xml"/><Relationship Id="rId352" Type="http://schemas.openxmlformats.org/officeDocument/2006/relationships/image" Target="../media/image3085.png"/><Relationship Id="rId351" Type="http://schemas.openxmlformats.org/officeDocument/2006/relationships/customXml" Target="../ink/ink3114.xml"/><Relationship Id="rId350" Type="http://schemas.openxmlformats.org/officeDocument/2006/relationships/image" Target="../media/image3084.png"/><Relationship Id="rId35" Type="http://schemas.openxmlformats.org/officeDocument/2006/relationships/customXml" Target="../ink/ink2956.xml"/><Relationship Id="rId349" Type="http://schemas.openxmlformats.org/officeDocument/2006/relationships/customXml" Target="../ink/ink3113.xml"/><Relationship Id="rId348" Type="http://schemas.openxmlformats.org/officeDocument/2006/relationships/image" Target="../media/image3083.png"/><Relationship Id="rId347" Type="http://schemas.openxmlformats.org/officeDocument/2006/relationships/customXml" Target="../ink/ink3112.xml"/><Relationship Id="rId346" Type="http://schemas.openxmlformats.org/officeDocument/2006/relationships/image" Target="../media/image3082.png"/><Relationship Id="rId345" Type="http://schemas.openxmlformats.org/officeDocument/2006/relationships/customXml" Target="../ink/ink3111.xml"/><Relationship Id="rId344" Type="http://schemas.openxmlformats.org/officeDocument/2006/relationships/image" Target="../media/image3081.png"/><Relationship Id="rId343" Type="http://schemas.openxmlformats.org/officeDocument/2006/relationships/customXml" Target="../ink/ink3110.xml"/><Relationship Id="rId342" Type="http://schemas.openxmlformats.org/officeDocument/2006/relationships/image" Target="../media/image3080.png"/><Relationship Id="rId341" Type="http://schemas.openxmlformats.org/officeDocument/2006/relationships/customXml" Target="../ink/ink3109.xml"/><Relationship Id="rId340" Type="http://schemas.openxmlformats.org/officeDocument/2006/relationships/image" Target="../media/image3079.png"/><Relationship Id="rId34" Type="http://schemas.openxmlformats.org/officeDocument/2006/relationships/image" Target="../media/image2930.png"/><Relationship Id="rId339" Type="http://schemas.openxmlformats.org/officeDocument/2006/relationships/customXml" Target="../ink/ink3108.xml"/><Relationship Id="rId338" Type="http://schemas.openxmlformats.org/officeDocument/2006/relationships/image" Target="../media/image3078.png"/><Relationship Id="rId337" Type="http://schemas.openxmlformats.org/officeDocument/2006/relationships/customXml" Target="../ink/ink3107.xml"/><Relationship Id="rId336" Type="http://schemas.openxmlformats.org/officeDocument/2006/relationships/image" Target="../media/image3077.png"/><Relationship Id="rId335" Type="http://schemas.openxmlformats.org/officeDocument/2006/relationships/customXml" Target="../ink/ink3106.xml"/><Relationship Id="rId334" Type="http://schemas.openxmlformats.org/officeDocument/2006/relationships/image" Target="../media/image3076.png"/><Relationship Id="rId333" Type="http://schemas.openxmlformats.org/officeDocument/2006/relationships/customXml" Target="../ink/ink3105.xml"/><Relationship Id="rId332" Type="http://schemas.openxmlformats.org/officeDocument/2006/relationships/image" Target="../media/image3075.png"/><Relationship Id="rId331" Type="http://schemas.openxmlformats.org/officeDocument/2006/relationships/customXml" Target="../ink/ink3104.xml"/><Relationship Id="rId330" Type="http://schemas.openxmlformats.org/officeDocument/2006/relationships/image" Target="../media/image3074.png"/><Relationship Id="rId33" Type="http://schemas.openxmlformats.org/officeDocument/2006/relationships/customXml" Target="../ink/ink2955.xml"/><Relationship Id="rId329" Type="http://schemas.openxmlformats.org/officeDocument/2006/relationships/customXml" Target="../ink/ink3103.xml"/><Relationship Id="rId328" Type="http://schemas.openxmlformats.org/officeDocument/2006/relationships/image" Target="../media/image3073.png"/><Relationship Id="rId327" Type="http://schemas.openxmlformats.org/officeDocument/2006/relationships/customXml" Target="../ink/ink3102.xml"/><Relationship Id="rId326" Type="http://schemas.openxmlformats.org/officeDocument/2006/relationships/image" Target="../media/image3072.png"/><Relationship Id="rId325" Type="http://schemas.openxmlformats.org/officeDocument/2006/relationships/customXml" Target="../ink/ink3101.xml"/><Relationship Id="rId324" Type="http://schemas.openxmlformats.org/officeDocument/2006/relationships/image" Target="../media/image3071.png"/><Relationship Id="rId323" Type="http://schemas.openxmlformats.org/officeDocument/2006/relationships/customXml" Target="../ink/ink3100.xml"/><Relationship Id="rId322" Type="http://schemas.openxmlformats.org/officeDocument/2006/relationships/image" Target="../media/image3070.png"/><Relationship Id="rId321" Type="http://schemas.openxmlformats.org/officeDocument/2006/relationships/customXml" Target="../ink/ink3099.xml"/><Relationship Id="rId320" Type="http://schemas.openxmlformats.org/officeDocument/2006/relationships/image" Target="../media/image3069.png"/><Relationship Id="rId32" Type="http://schemas.openxmlformats.org/officeDocument/2006/relationships/image" Target="../media/image2929.png"/><Relationship Id="rId319" Type="http://schemas.openxmlformats.org/officeDocument/2006/relationships/customXml" Target="../ink/ink3098.xml"/><Relationship Id="rId318" Type="http://schemas.openxmlformats.org/officeDocument/2006/relationships/image" Target="../media/image3068.png"/><Relationship Id="rId317" Type="http://schemas.openxmlformats.org/officeDocument/2006/relationships/customXml" Target="../ink/ink3097.xml"/><Relationship Id="rId316" Type="http://schemas.openxmlformats.org/officeDocument/2006/relationships/image" Target="../media/image3067.png"/><Relationship Id="rId315" Type="http://schemas.openxmlformats.org/officeDocument/2006/relationships/customXml" Target="../ink/ink3096.xml"/><Relationship Id="rId314" Type="http://schemas.openxmlformats.org/officeDocument/2006/relationships/image" Target="../media/image2778.png"/><Relationship Id="rId313" Type="http://schemas.openxmlformats.org/officeDocument/2006/relationships/customXml" Target="../ink/ink3095.xml"/><Relationship Id="rId312" Type="http://schemas.openxmlformats.org/officeDocument/2006/relationships/image" Target="../media/image3066.png"/><Relationship Id="rId311" Type="http://schemas.openxmlformats.org/officeDocument/2006/relationships/customXml" Target="../ink/ink3094.xml"/><Relationship Id="rId310" Type="http://schemas.openxmlformats.org/officeDocument/2006/relationships/image" Target="../media/image3065.png"/><Relationship Id="rId31" Type="http://schemas.openxmlformats.org/officeDocument/2006/relationships/customXml" Target="../ink/ink2954.xml"/><Relationship Id="rId309" Type="http://schemas.openxmlformats.org/officeDocument/2006/relationships/customXml" Target="../ink/ink3093.xml"/><Relationship Id="rId308" Type="http://schemas.openxmlformats.org/officeDocument/2006/relationships/image" Target="../media/image3064.png"/><Relationship Id="rId307" Type="http://schemas.openxmlformats.org/officeDocument/2006/relationships/customXml" Target="../ink/ink3092.xml"/><Relationship Id="rId306" Type="http://schemas.openxmlformats.org/officeDocument/2006/relationships/image" Target="../media/image3063.png"/><Relationship Id="rId305" Type="http://schemas.openxmlformats.org/officeDocument/2006/relationships/customXml" Target="../ink/ink3091.xml"/><Relationship Id="rId304" Type="http://schemas.openxmlformats.org/officeDocument/2006/relationships/image" Target="../media/image3062.png"/><Relationship Id="rId303" Type="http://schemas.openxmlformats.org/officeDocument/2006/relationships/customXml" Target="../ink/ink3090.xml"/><Relationship Id="rId302" Type="http://schemas.openxmlformats.org/officeDocument/2006/relationships/image" Target="../media/image3061.png"/><Relationship Id="rId301" Type="http://schemas.openxmlformats.org/officeDocument/2006/relationships/customXml" Target="../ink/ink3089.xml"/><Relationship Id="rId300" Type="http://schemas.openxmlformats.org/officeDocument/2006/relationships/image" Target="../media/image3060.png"/><Relationship Id="rId30" Type="http://schemas.openxmlformats.org/officeDocument/2006/relationships/image" Target="../media/image2928.png"/><Relationship Id="rId3" Type="http://schemas.openxmlformats.org/officeDocument/2006/relationships/customXml" Target="../ink/ink2940.xml"/><Relationship Id="rId299" Type="http://schemas.openxmlformats.org/officeDocument/2006/relationships/customXml" Target="../ink/ink3088.xml"/><Relationship Id="rId298" Type="http://schemas.openxmlformats.org/officeDocument/2006/relationships/image" Target="../media/image3059.png"/><Relationship Id="rId297" Type="http://schemas.openxmlformats.org/officeDocument/2006/relationships/customXml" Target="../ink/ink3087.xml"/><Relationship Id="rId296" Type="http://schemas.openxmlformats.org/officeDocument/2006/relationships/image" Target="../media/image3058.png"/><Relationship Id="rId295" Type="http://schemas.openxmlformats.org/officeDocument/2006/relationships/customXml" Target="../ink/ink3086.xml"/><Relationship Id="rId294" Type="http://schemas.openxmlformats.org/officeDocument/2006/relationships/image" Target="../media/image3057.png"/><Relationship Id="rId293" Type="http://schemas.openxmlformats.org/officeDocument/2006/relationships/customXml" Target="../ink/ink3085.xml"/><Relationship Id="rId292" Type="http://schemas.openxmlformats.org/officeDocument/2006/relationships/image" Target="../media/image3056.png"/><Relationship Id="rId291" Type="http://schemas.openxmlformats.org/officeDocument/2006/relationships/customXml" Target="../ink/ink3084.xml"/><Relationship Id="rId290" Type="http://schemas.openxmlformats.org/officeDocument/2006/relationships/image" Target="../media/image3055.png"/><Relationship Id="rId29" Type="http://schemas.openxmlformats.org/officeDocument/2006/relationships/customXml" Target="../ink/ink2953.xml"/><Relationship Id="rId289" Type="http://schemas.openxmlformats.org/officeDocument/2006/relationships/customXml" Target="../ink/ink3083.xml"/><Relationship Id="rId288" Type="http://schemas.openxmlformats.org/officeDocument/2006/relationships/image" Target="../media/image3054.png"/><Relationship Id="rId287" Type="http://schemas.openxmlformats.org/officeDocument/2006/relationships/customXml" Target="../ink/ink3082.xml"/><Relationship Id="rId286" Type="http://schemas.openxmlformats.org/officeDocument/2006/relationships/image" Target="../media/image3053.png"/><Relationship Id="rId285" Type="http://schemas.openxmlformats.org/officeDocument/2006/relationships/customXml" Target="../ink/ink3081.xml"/><Relationship Id="rId284" Type="http://schemas.openxmlformats.org/officeDocument/2006/relationships/image" Target="../media/image3052.png"/><Relationship Id="rId283" Type="http://schemas.openxmlformats.org/officeDocument/2006/relationships/customXml" Target="../ink/ink3080.xml"/><Relationship Id="rId282" Type="http://schemas.openxmlformats.org/officeDocument/2006/relationships/image" Target="../media/image3051.png"/><Relationship Id="rId281" Type="http://schemas.openxmlformats.org/officeDocument/2006/relationships/customXml" Target="../ink/ink3079.xml"/><Relationship Id="rId280" Type="http://schemas.openxmlformats.org/officeDocument/2006/relationships/image" Target="../media/image3050.png"/><Relationship Id="rId28" Type="http://schemas.openxmlformats.org/officeDocument/2006/relationships/image" Target="../media/image2927.png"/><Relationship Id="rId279" Type="http://schemas.openxmlformats.org/officeDocument/2006/relationships/customXml" Target="../ink/ink3078.xml"/><Relationship Id="rId278" Type="http://schemas.openxmlformats.org/officeDocument/2006/relationships/image" Target="../media/image3049.png"/><Relationship Id="rId277" Type="http://schemas.openxmlformats.org/officeDocument/2006/relationships/customXml" Target="../ink/ink3077.xml"/><Relationship Id="rId276" Type="http://schemas.openxmlformats.org/officeDocument/2006/relationships/image" Target="../media/image3048.png"/><Relationship Id="rId275" Type="http://schemas.openxmlformats.org/officeDocument/2006/relationships/customXml" Target="../ink/ink3076.xml"/><Relationship Id="rId274" Type="http://schemas.openxmlformats.org/officeDocument/2006/relationships/image" Target="../media/image3047.png"/><Relationship Id="rId273" Type="http://schemas.openxmlformats.org/officeDocument/2006/relationships/customXml" Target="../ink/ink3075.xml"/><Relationship Id="rId272" Type="http://schemas.openxmlformats.org/officeDocument/2006/relationships/image" Target="../media/image3046.png"/><Relationship Id="rId271" Type="http://schemas.openxmlformats.org/officeDocument/2006/relationships/customXml" Target="../ink/ink3074.xml"/><Relationship Id="rId270" Type="http://schemas.openxmlformats.org/officeDocument/2006/relationships/image" Target="../media/image3045.png"/><Relationship Id="rId27" Type="http://schemas.openxmlformats.org/officeDocument/2006/relationships/customXml" Target="../ink/ink2952.xml"/><Relationship Id="rId269" Type="http://schemas.openxmlformats.org/officeDocument/2006/relationships/customXml" Target="../ink/ink3073.xml"/><Relationship Id="rId268" Type="http://schemas.openxmlformats.org/officeDocument/2006/relationships/image" Target="../media/image3044.png"/><Relationship Id="rId267" Type="http://schemas.openxmlformats.org/officeDocument/2006/relationships/customXml" Target="../ink/ink3072.xml"/><Relationship Id="rId266" Type="http://schemas.openxmlformats.org/officeDocument/2006/relationships/image" Target="../media/image3043.png"/><Relationship Id="rId265" Type="http://schemas.openxmlformats.org/officeDocument/2006/relationships/customXml" Target="../ink/ink3071.xml"/><Relationship Id="rId264" Type="http://schemas.openxmlformats.org/officeDocument/2006/relationships/image" Target="../media/image3042.png"/><Relationship Id="rId263" Type="http://schemas.openxmlformats.org/officeDocument/2006/relationships/customXml" Target="../ink/ink3070.xml"/><Relationship Id="rId262" Type="http://schemas.openxmlformats.org/officeDocument/2006/relationships/image" Target="../media/image3041.png"/><Relationship Id="rId261" Type="http://schemas.openxmlformats.org/officeDocument/2006/relationships/customXml" Target="../ink/ink3069.xml"/><Relationship Id="rId260" Type="http://schemas.openxmlformats.org/officeDocument/2006/relationships/image" Target="../media/image3040.png"/><Relationship Id="rId26" Type="http://schemas.openxmlformats.org/officeDocument/2006/relationships/image" Target="../media/image2926.png"/><Relationship Id="rId259" Type="http://schemas.openxmlformats.org/officeDocument/2006/relationships/customXml" Target="../ink/ink3068.xml"/><Relationship Id="rId258" Type="http://schemas.openxmlformats.org/officeDocument/2006/relationships/image" Target="../media/image3039.png"/><Relationship Id="rId257" Type="http://schemas.openxmlformats.org/officeDocument/2006/relationships/customXml" Target="../ink/ink3067.xml"/><Relationship Id="rId256" Type="http://schemas.openxmlformats.org/officeDocument/2006/relationships/image" Target="../media/image3038.png"/><Relationship Id="rId255" Type="http://schemas.openxmlformats.org/officeDocument/2006/relationships/customXml" Target="../ink/ink3066.xml"/><Relationship Id="rId254" Type="http://schemas.openxmlformats.org/officeDocument/2006/relationships/image" Target="../media/image451.png"/><Relationship Id="rId253" Type="http://schemas.openxmlformats.org/officeDocument/2006/relationships/customXml" Target="../ink/ink3065.xml"/><Relationship Id="rId252" Type="http://schemas.openxmlformats.org/officeDocument/2006/relationships/image" Target="../media/image3037.png"/><Relationship Id="rId251" Type="http://schemas.openxmlformats.org/officeDocument/2006/relationships/customXml" Target="../ink/ink3064.xml"/><Relationship Id="rId250" Type="http://schemas.openxmlformats.org/officeDocument/2006/relationships/image" Target="../media/image3036.png"/><Relationship Id="rId25" Type="http://schemas.openxmlformats.org/officeDocument/2006/relationships/customXml" Target="../ink/ink2951.xml"/><Relationship Id="rId249" Type="http://schemas.openxmlformats.org/officeDocument/2006/relationships/customXml" Target="../ink/ink3063.xml"/><Relationship Id="rId248" Type="http://schemas.openxmlformats.org/officeDocument/2006/relationships/image" Target="../media/image3035.png"/><Relationship Id="rId247" Type="http://schemas.openxmlformats.org/officeDocument/2006/relationships/customXml" Target="../ink/ink3062.xml"/><Relationship Id="rId246" Type="http://schemas.openxmlformats.org/officeDocument/2006/relationships/image" Target="../media/image3034.png"/><Relationship Id="rId245" Type="http://schemas.openxmlformats.org/officeDocument/2006/relationships/customXml" Target="../ink/ink3061.xml"/><Relationship Id="rId244" Type="http://schemas.openxmlformats.org/officeDocument/2006/relationships/image" Target="../media/image3033.png"/><Relationship Id="rId243" Type="http://schemas.openxmlformats.org/officeDocument/2006/relationships/customXml" Target="../ink/ink3060.xml"/><Relationship Id="rId242" Type="http://schemas.openxmlformats.org/officeDocument/2006/relationships/image" Target="../media/image3032.png"/><Relationship Id="rId241" Type="http://schemas.openxmlformats.org/officeDocument/2006/relationships/customXml" Target="../ink/ink3059.xml"/><Relationship Id="rId240" Type="http://schemas.openxmlformats.org/officeDocument/2006/relationships/image" Target="../media/image3031.png"/><Relationship Id="rId24" Type="http://schemas.openxmlformats.org/officeDocument/2006/relationships/image" Target="../media/image2925.png"/><Relationship Id="rId239" Type="http://schemas.openxmlformats.org/officeDocument/2006/relationships/customXml" Target="../ink/ink3058.xml"/><Relationship Id="rId238" Type="http://schemas.openxmlformats.org/officeDocument/2006/relationships/image" Target="../media/image3030.png"/><Relationship Id="rId237" Type="http://schemas.openxmlformats.org/officeDocument/2006/relationships/customXml" Target="../ink/ink3057.xml"/><Relationship Id="rId236" Type="http://schemas.openxmlformats.org/officeDocument/2006/relationships/image" Target="../media/image3029.png"/><Relationship Id="rId235" Type="http://schemas.openxmlformats.org/officeDocument/2006/relationships/customXml" Target="../ink/ink3056.xml"/><Relationship Id="rId234" Type="http://schemas.openxmlformats.org/officeDocument/2006/relationships/image" Target="../media/image3028.png"/><Relationship Id="rId233" Type="http://schemas.openxmlformats.org/officeDocument/2006/relationships/customXml" Target="../ink/ink3055.xml"/><Relationship Id="rId232" Type="http://schemas.openxmlformats.org/officeDocument/2006/relationships/image" Target="../media/image3027.png"/><Relationship Id="rId231" Type="http://schemas.openxmlformats.org/officeDocument/2006/relationships/customXml" Target="../ink/ink3054.xml"/><Relationship Id="rId230" Type="http://schemas.openxmlformats.org/officeDocument/2006/relationships/image" Target="../media/image3026.png"/><Relationship Id="rId23" Type="http://schemas.openxmlformats.org/officeDocument/2006/relationships/customXml" Target="../ink/ink2950.xml"/><Relationship Id="rId229" Type="http://schemas.openxmlformats.org/officeDocument/2006/relationships/customXml" Target="../ink/ink3053.xml"/><Relationship Id="rId228" Type="http://schemas.openxmlformats.org/officeDocument/2006/relationships/image" Target="../media/image3025.png"/><Relationship Id="rId227" Type="http://schemas.openxmlformats.org/officeDocument/2006/relationships/customXml" Target="../ink/ink3052.xml"/><Relationship Id="rId226" Type="http://schemas.openxmlformats.org/officeDocument/2006/relationships/image" Target="../media/image3024.png"/><Relationship Id="rId225" Type="http://schemas.openxmlformats.org/officeDocument/2006/relationships/customXml" Target="../ink/ink3051.xml"/><Relationship Id="rId224" Type="http://schemas.openxmlformats.org/officeDocument/2006/relationships/image" Target="../media/image21.png"/><Relationship Id="rId223" Type="http://schemas.openxmlformats.org/officeDocument/2006/relationships/customXml" Target="../ink/ink3050.xml"/><Relationship Id="rId222" Type="http://schemas.openxmlformats.org/officeDocument/2006/relationships/image" Target="../media/image3023.png"/><Relationship Id="rId221" Type="http://schemas.openxmlformats.org/officeDocument/2006/relationships/customXml" Target="../ink/ink3049.xml"/><Relationship Id="rId220" Type="http://schemas.openxmlformats.org/officeDocument/2006/relationships/image" Target="../media/image3022.png"/><Relationship Id="rId22" Type="http://schemas.openxmlformats.org/officeDocument/2006/relationships/image" Target="../media/image2924.png"/><Relationship Id="rId219" Type="http://schemas.openxmlformats.org/officeDocument/2006/relationships/customXml" Target="../ink/ink3048.xml"/><Relationship Id="rId218" Type="http://schemas.openxmlformats.org/officeDocument/2006/relationships/image" Target="../media/image3021.png"/><Relationship Id="rId217" Type="http://schemas.openxmlformats.org/officeDocument/2006/relationships/customXml" Target="../ink/ink3047.xml"/><Relationship Id="rId216" Type="http://schemas.openxmlformats.org/officeDocument/2006/relationships/image" Target="../media/image3020.png"/><Relationship Id="rId215" Type="http://schemas.openxmlformats.org/officeDocument/2006/relationships/customXml" Target="../ink/ink3046.xml"/><Relationship Id="rId214" Type="http://schemas.openxmlformats.org/officeDocument/2006/relationships/image" Target="../media/image3019.png"/><Relationship Id="rId213" Type="http://schemas.openxmlformats.org/officeDocument/2006/relationships/customXml" Target="../ink/ink3045.xml"/><Relationship Id="rId212" Type="http://schemas.openxmlformats.org/officeDocument/2006/relationships/image" Target="../media/image3018.png"/><Relationship Id="rId211" Type="http://schemas.openxmlformats.org/officeDocument/2006/relationships/customXml" Target="../ink/ink3044.xml"/><Relationship Id="rId210" Type="http://schemas.openxmlformats.org/officeDocument/2006/relationships/image" Target="../media/image3017.png"/><Relationship Id="rId21" Type="http://schemas.openxmlformats.org/officeDocument/2006/relationships/customXml" Target="../ink/ink2949.xml"/><Relationship Id="rId209" Type="http://schemas.openxmlformats.org/officeDocument/2006/relationships/customXml" Target="../ink/ink3043.xml"/><Relationship Id="rId208" Type="http://schemas.openxmlformats.org/officeDocument/2006/relationships/image" Target="../media/image3016.png"/><Relationship Id="rId207" Type="http://schemas.openxmlformats.org/officeDocument/2006/relationships/customXml" Target="../ink/ink3042.xml"/><Relationship Id="rId206" Type="http://schemas.openxmlformats.org/officeDocument/2006/relationships/image" Target="../media/image3015.png"/><Relationship Id="rId205" Type="http://schemas.openxmlformats.org/officeDocument/2006/relationships/customXml" Target="../ink/ink3041.xml"/><Relationship Id="rId204" Type="http://schemas.openxmlformats.org/officeDocument/2006/relationships/image" Target="../media/image3014.png"/><Relationship Id="rId203" Type="http://schemas.openxmlformats.org/officeDocument/2006/relationships/customXml" Target="../ink/ink3040.xml"/><Relationship Id="rId202" Type="http://schemas.openxmlformats.org/officeDocument/2006/relationships/image" Target="../media/image3013.png"/><Relationship Id="rId201" Type="http://schemas.openxmlformats.org/officeDocument/2006/relationships/customXml" Target="../ink/ink3039.xml"/><Relationship Id="rId200" Type="http://schemas.openxmlformats.org/officeDocument/2006/relationships/image" Target="../media/image3012.png"/><Relationship Id="rId20" Type="http://schemas.openxmlformats.org/officeDocument/2006/relationships/image" Target="../media/image2923.png"/><Relationship Id="rId2" Type="http://schemas.openxmlformats.org/officeDocument/2006/relationships/image" Target="../media/image2915.png"/><Relationship Id="rId199" Type="http://schemas.openxmlformats.org/officeDocument/2006/relationships/customXml" Target="../ink/ink3038.xml"/><Relationship Id="rId198" Type="http://schemas.openxmlformats.org/officeDocument/2006/relationships/image" Target="../media/image3011.png"/><Relationship Id="rId197" Type="http://schemas.openxmlformats.org/officeDocument/2006/relationships/customXml" Target="../ink/ink3037.xml"/><Relationship Id="rId196" Type="http://schemas.openxmlformats.org/officeDocument/2006/relationships/image" Target="../media/image3010.png"/><Relationship Id="rId195" Type="http://schemas.openxmlformats.org/officeDocument/2006/relationships/customXml" Target="../ink/ink3036.xml"/><Relationship Id="rId194" Type="http://schemas.openxmlformats.org/officeDocument/2006/relationships/image" Target="../media/image3009.png"/><Relationship Id="rId193" Type="http://schemas.openxmlformats.org/officeDocument/2006/relationships/customXml" Target="../ink/ink3035.xml"/><Relationship Id="rId192" Type="http://schemas.openxmlformats.org/officeDocument/2006/relationships/image" Target="../media/image3008.png"/><Relationship Id="rId191" Type="http://schemas.openxmlformats.org/officeDocument/2006/relationships/customXml" Target="../ink/ink3034.xml"/><Relationship Id="rId190" Type="http://schemas.openxmlformats.org/officeDocument/2006/relationships/image" Target="../media/image3007.png"/><Relationship Id="rId19" Type="http://schemas.openxmlformats.org/officeDocument/2006/relationships/customXml" Target="../ink/ink2948.xml"/><Relationship Id="rId189" Type="http://schemas.openxmlformats.org/officeDocument/2006/relationships/customXml" Target="../ink/ink3033.xml"/><Relationship Id="rId188" Type="http://schemas.openxmlformats.org/officeDocument/2006/relationships/image" Target="../media/image3006.png"/><Relationship Id="rId187" Type="http://schemas.openxmlformats.org/officeDocument/2006/relationships/customXml" Target="../ink/ink3032.xml"/><Relationship Id="rId186" Type="http://schemas.openxmlformats.org/officeDocument/2006/relationships/image" Target="../media/image3005.png"/><Relationship Id="rId185" Type="http://schemas.openxmlformats.org/officeDocument/2006/relationships/customXml" Target="../ink/ink3031.xml"/><Relationship Id="rId184" Type="http://schemas.openxmlformats.org/officeDocument/2006/relationships/image" Target="../media/image3004.png"/><Relationship Id="rId183" Type="http://schemas.openxmlformats.org/officeDocument/2006/relationships/customXml" Target="../ink/ink3030.xml"/><Relationship Id="rId182" Type="http://schemas.openxmlformats.org/officeDocument/2006/relationships/image" Target="../media/image3003.png"/><Relationship Id="rId181" Type="http://schemas.openxmlformats.org/officeDocument/2006/relationships/customXml" Target="../ink/ink3029.xml"/><Relationship Id="rId180" Type="http://schemas.openxmlformats.org/officeDocument/2006/relationships/image" Target="../media/image3002.png"/><Relationship Id="rId18" Type="http://schemas.openxmlformats.org/officeDocument/2006/relationships/image" Target="../media/image2922.png"/><Relationship Id="rId179" Type="http://schemas.openxmlformats.org/officeDocument/2006/relationships/customXml" Target="../ink/ink3028.xml"/><Relationship Id="rId178" Type="http://schemas.openxmlformats.org/officeDocument/2006/relationships/image" Target="../media/image3001.png"/><Relationship Id="rId177" Type="http://schemas.openxmlformats.org/officeDocument/2006/relationships/customXml" Target="../ink/ink3027.xml"/><Relationship Id="rId176" Type="http://schemas.openxmlformats.org/officeDocument/2006/relationships/image" Target="../media/image3000.png"/><Relationship Id="rId175" Type="http://schemas.openxmlformats.org/officeDocument/2006/relationships/customXml" Target="../ink/ink3026.xml"/><Relationship Id="rId174" Type="http://schemas.openxmlformats.org/officeDocument/2006/relationships/image" Target="../media/image2999.png"/><Relationship Id="rId173" Type="http://schemas.openxmlformats.org/officeDocument/2006/relationships/customXml" Target="../ink/ink3025.xml"/><Relationship Id="rId172" Type="http://schemas.openxmlformats.org/officeDocument/2006/relationships/image" Target="../media/image2998.png"/><Relationship Id="rId171" Type="http://schemas.openxmlformats.org/officeDocument/2006/relationships/customXml" Target="../ink/ink3024.xml"/><Relationship Id="rId170" Type="http://schemas.openxmlformats.org/officeDocument/2006/relationships/image" Target="../media/image2997.png"/><Relationship Id="rId17" Type="http://schemas.openxmlformats.org/officeDocument/2006/relationships/customXml" Target="../ink/ink2947.xml"/><Relationship Id="rId169" Type="http://schemas.openxmlformats.org/officeDocument/2006/relationships/customXml" Target="../ink/ink3023.xml"/><Relationship Id="rId168" Type="http://schemas.openxmlformats.org/officeDocument/2006/relationships/image" Target="../media/image2996.png"/><Relationship Id="rId167" Type="http://schemas.openxmlformats.org/officeDocument/2006/relationships/customXml" Target="../ink/ink3022.xml"/><Relationship Id="rId166" Type="http://schemas.openxmlformats.org/officeDocument/2006/relationships/image" Target="../media/image2995.png"/><Relationship Id="rId165" Type="http://schemas.openxmlformats.org/officeDocument/2006/relationships/customXml" Target="../ink/ink3021.xml"/><Relationship Id="rId164" Type="http://schemas.openxmlformats.org/officeDocument/2006/relationships/image" Target="../media/image2994.png"/><Relationship Id="rId163" Type="http://schemas.openxmlformats.org/officeDocument/2006/relationships/customXml" Target="../ink/ink3020.xml"/><Relationship Id="rId162" Type="http://schemas.openxmlformats.org/officeDocument/2006/relationships/image" Target="../media/image2993.png"/><Relationship Id="rId161" Type="http://schemas.openxmlformats.org/officeDocument/2006/relationships/customXml" Target="../ink/ink3019.xml"/><Relationship Id="rId160" Type="http://schemas.openxmlformats.org/officeDocument/2006/relationships/image" Target="../media/image2992.png"/><Relationship Id="rId16" Type="http://schemas.openxmlformats.org/officeDocument/2006/relationships/image" Target="../media/image2921.png"/><Relationship Id="rId159" Type="http://schemas.openxmlformats.org/officeDocument/2006/relationships/customXml" Target="../ink/ink3018.xml"/><Relationship Id="rId158" Type="http://schemas.openxmlformats.org/officeDocument/2006/relationships/image" Target="../media/image2991.png"/><Relationship Id="rId157" Type="http://schemas.openxmlformats.org/officeDocument/2006/relationships/customXml" Target="../ink/ink3017.xml"/><Relationship Id="rId156" Type="http://schemas.openxmlformats.org/officeDocument/2006/relationships/image" Target="../media/image2990.png"/><Relationship Id="rId155" Type="http://schemas.openxmlformats.org/officeDocument/2006/relationships/customXml" Target="../ink/ink3016.xml"/><Relationship Id="rId154" Type="http://schemas.openxmlformats.org/officeDocument/2006/relationships/image" Target="../media/image2989.png"/><Relationship Id="rId153" Type="http://schemas.openxmlformats.org/officeDocument/2006/relationships/customXml" Target="../ink/ink3015.xml"/><Relationship Id="rId152" Type="http://schemas.openxmlformats.org/officeDocument/2006/relationships/image" Target="../media/image2988.png"/><Relationship Id="rId151" Type="http://schemas.openxmlformats.org/officeDocument/2006/relationships/customXml" Target="../ink/ink3014.xml"/><Relationship Id="rId150" Type="http://schemas.openxmlformats.org/officeDocument/2006/relationships/image" Target="../media/image935.png"/><Relationship Id="rId15" Type="http://schemas.openxmlformats.org/officeDocument/2006/relationships/customXml" Target="../ink/ink2946.xml"/><Relationship Id="rId149" Type="http://schemas.openxmlformats.org/officeDocument/2006/relationships/customXml" Target="../ink/ink3013.xml"/><Relationship Id="rId148" Type="http://schemas.openxmlformats.org/officeDocument/2006/relationships/image" Target="../media/image2987.png"/><Relationship Id="rId147" Type="http://schemas.openxmlformats.org/officeDocument/2006/relationships/customXml" Target="../ink/ink3012.xml"/><Relationship Id="rId146" Type="http://schemas.openxmlformats.org/officeDocument/2006/relationships/image" Target="../media/image2986.png"/><Relationship Id="rId145" Type="http://schemas.openxmlformats.org/officeDocument/2006/relationships/customXml" Target="../ink/ink3011.xml"/><Relationship Id="rId144" Type="http://schemas.openxmlformats.org/officeDocument/2006/relationships/image" Target="../media/image2985.png"/><Relationship Id="rId143" Type="http://schemas.openxmlformats.org/officeDocument/2006/relationships/customXml" Target="../ink/ink3010.xml"/><Relationship Id="rId142" Type="http://schemas.openxmlformats.org/officeDocument/2006/relationships/image" Target="../media/image2984.png"/><Relationship Id="rId141" Type="http://schemas.openxmlformats.org/officeDocument/2006/relationships/customXml" Target="../ink/ink3009.xml"/><Relationship Id="rId140" Type="http://schemas.openxmlformats.org/officeDocument/2006/relationships/image" Target="../media/image2983.png"/><Relationship Id="rId14" Type="http://schemas.openxmlformats.org/officeDocument/2006/relationships/image" Target="../media/image2920.png"/><Relationship Id="rId139" Type="http://schemas.openxmlformats.org/officeDocument/2006/relationships/customXml" Target="../ink/ink3008.xml"/><Relationship Id="rId138" Type="http://schemas.openxmlformats.org/officeDocument/2006/relationships/image" Target="../media/image2982.png"/><Relationship Id="rId137" Type="http://schemas.openxmlformats.org/officeDocument/2006/relationships/customXml" Target="../ink/ink3007.xml"/><Relationship Id="rId136" Type="http://schemas.openxmlformats.org/officeDocument/2006/relationships/image" Target="../media/image2981.png"/><Relationship Id="rId135" Type="http://schemas.openxmlformats.org/officeDocument/2006/relationships/customXml" Target="../ink/ink3006.xml"/><Relationship Id="rId134" Type="http://schemas.openxmlformats.org/officeDocument/2006/relationships/image" Target="../media/image2980.png"/><Relationship Id="rId133" Type="http://schemas.openxmlformats.org/officeDocument/2006/relationships/customXml" Target="../ink/ink3005.xml"/><Relationship Id="rId132" Type="http://schemas.openxmlformats.org/officeDocument/2006/relationships/image" Target="../media/image2979.png"/><Relationship Id="rId131" Type="http://schemas.openxmlformats.org/officeDocument/2006/relationships/customXml" Target="../ink/ink3004.xml"/><Relationship Id="rId130" Type="http://schemas.openxmlformats.org/officeDocument/2006/relationships/image" Target="../media/image2978.png"/><Relationship Id="rId13" Type="http://schemas.openxmlformats.org/officeDocument/2006/relationships/customXml" Target="../ink/ink2945.xml"/><Relationship Id="rId129" Type="http://schemas.openxmlformats.org/officeDocument/2006/relationships/customXml" Target="../ink/ink3003.xml"/><Relationship Id="rId128" Type="http://schemas.openxmlformats.org/officeDocument/2006/relationships/image" Target="../media/image2977.png"/><Relationship Id="rId127" Type="http://schemas.openxmlformats.org/officeDocument/2006/relationships/customXml" Target="../ink/ink3002.xml"/><Relationship Id="rId126" Type="http://schemas.openxmlformats.org/officeDocument/2006/relationships/image" Target="../media/image2976.png"/><Relationship Id="rId125" Type="http://schemas.openxmlformats.org/officeDocument/2006/relationships/customXml" Target="../ink/ink3001.xml"/><Relationship Id="rId124" Type="http://schemas.openxmlformats.org/officeDocument/2006/relationships/image" Target="../media/image2975.png"/><Relationship Id="rId123" Type="http://schemas.openxmlformats.org/officeDocument/2006/relationships/customXml" Target="../ink/ink3000.xml"/><Relationship Id="rId122" Type="http://schemas.openxmlformats.org/officeDocument/2006/relationships/image" Target="../media/image2974.png"/><Relationship Id="rId121" Type="http://schemas.openxmlformats.org/officeDocument/2006/relationships/customXml" Target="../ink/ink2999.xml"/><Relationship Id="rId120" Type="http://schemas.openxmlformats.org/officeDocument/2006/relationships/image" Target="../media/image2973.png"/><Relationship Id="rId12" Type="http://schemas.openxmlformats.org/officeDocument/2006/relationships/image" Target="../media/image2919.png"/><Relationship Id="rId119" Type="http://schemas.openxmlformats.org/officeDocument/2006/relationships/customXml" Target="../ink/ink2998.xml"/><Relationship Id="rId118" Type="http://schemas.openxmlformats.org/officeDocument/2006/relationships/image" Target="../media/image2972.png"/><Relationship Id="rId117" Type="http://schemas.openxmlformats.org/officeDocument/2006/relationships/customXml" Target="../ink/ink2997.xml"/><Relationship Id="rId116" Type="http://schemas.openxmlformats.org/officeDocument/2006/relationships/image" Target="../media/image2971.png"/><Relationship Id="rId115" Type="http://schemas.openxmlformats.org/officeDocument/2006/relationships/customXml" Target="../ink/ink2996.xml"/><Relationship Id="rId114" Type="http://schemas.openxmlformats.org/officeDocument/2006/relationships/image" Target="../media/image2970.png"/><Relationship Id="rId113" Type="http://schemas.openxmlformats.org/officeDocument/2006/relationships/customXml" Target="../ink/ink2995.xml"/><Relationship Id="rId112" Type="http://schemas.openxmlformats.org/officeDocument/2006/relationships/image" Target="../media/image2969.png"/><Relationship Id="rId111" Type="http://schemas.openxmlformats.org/officeDocument/2006/relationships/customXml" Target="../ink/ink2994.xml"/><Relationship Id="rId110" Type="http://schemas.openxmlformats.org/officeDocument/2006/relationships/image" Target="../media/image2968.png"/><Relationship Id="rId11" Type="http://schemas.openxmlformats.org/officeDocument/2006/relationships/customXml" Target="../ink/ink2944.xml"/><Relationship Id="rId109" Type="http://schemas.openxmlformats.org/officeDocument/2006/relationships/customXml" Target="../ink/ink2993.xml"/><Relationship Id="rId108" Type="http://schemas.openxmlformats.org/officeDocument/2006/relationships/image" Target="../media/image2967.png"/><Relationship Id="rId107" Type="http://schemas.openxmlformats.org/officeDocument/2006/relationships/customXml" Target="../ink/ink2992.xml"/><Relationship Id="rId106" Type="http://schemas.openxmlformats.org/officeDocument/2006/relationships/image" Target="../media/image2966.png"/><Relationship Id="rId105" Type="http://schemas.openxmlformats.org/officeDocument/2006/relationships/customXml" Target="../ink/ink2991.xml"/><Relationship Id="rId104" Type="http://schemas.openxmlformats.org/officeDocument/2006/relationships/image" Target="../media/image2965.png"/><Relationship Id="rId103" Type="http://schemas.openxmlformats.org/officeDocument/2006/relationships/customXml" Target="../ink/ink2990.xml"/><Relationship Id="rId102" Type="http://schemas.openxmlformats.org/officeDocument/2006/relationships/image" Target="../media/image2964.png"/><Relationship Id="rId101" Type="http://schemas.openxmlformats.org/officeDocument/2006/relationships/customXml" Target="../ink/ink2989.xml"/><Relationship Id="rId100" Type="http://schemas.openxmlformats.org/officeDocument/2006/relationships/image" Target="../media/image2963.png"/><Relationship Id="rId10" Type="http://schemas.openxmlformats.org/officeDocument/2006/relationships/image" Target="../media/image2918.png"/><Relationship Id="rId1" Type="http://schemas.openxmlformats.org/officeDocument/2006/relationships/image" Target="../media/image2914.png"/></Relationships>
</file>

<file path=ppt/slides/_rels/slide1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193.xml"/><Relationship Id="rId98" Type="http://schemas.openxmlformats.org/officeDocument/2006/relationships/image" Target="../media/image3161.png"/><Relationship Id="rId97" Type="http://schemas.openxmlformats.org/officeDocument/2006/relationships/customXml" Target="../ink/ink3192.xml"/><Relationship Id="rId96" Type="http://schemas.openxmlformats.org/officeDocument/2006/relationships/image" Target="../media/image3160.png"/><Relationship Id="rId95" Type="http://schemas.openxmlformats.org/officeDocument/2006/relationships/customXml" Target="../ink/ink3191.xml"/><Relationship Id="rId94" Type="http://schemas.openxmlformats.org/officeDocument/2006/relationships/image" Target="../media/image3159.png"/><Relationship Id="rId93" Type="http://schemas.openxmlformats.org/officeDocument/2006/relationships/customXml" Target="../ink/ink3190.xml"/><Relationship Id="rId92" Type="http://schemas.openxmlformats.org/officeDocument/2006/relationships/image" Target="../media/image3158.png"/><Relationship Id="rId91" Type="http://schemas.openxmlformats.org/officeDocument/2006/relationships/customXml" Target="../ink/ink3189.xml"/><Relationship Id="rId90" Type="http://schemas.openxmlformats.org/officeDocument/2006/relationships/image" Target="../media/image3157.png"/><Relationship Id="rId9" Type="http://schemas.openxmlformats.org/officeDocument/2006/relationships/image" Target="../media/image3119.png"/><Relationship Id="rId89" Type="http://schemas.openxmlformats.org/officeDocument/2006/relationships/customXml" Target="../ink/ink3188.xml"/><Relationship Id="rId88" Type="http://schemas.openxmlformats.org/officeDocument/2006/relationships/image" Target="../media/image3156.png"/><Relationship Id="rId87" Type="http://schemas.openxmlformats.org/officeDocument/2006/relationships/customXml" Target="../ink/ink3187.xml"/><Relationship Id="rId86" Type="http://schemas.openxmlformats.org/officeDocument/2006/relationships/image" Target="../media/image3155.png"/><Relationship Id="rId85" Type="http://schemas.openxmlformats.org/officeDocument/2006/relationships/customXml" Target="../ink/ink3186.xml"/><Relationship Id="rId84" Type="http://schemas.openxmlformats.org/officeDocument/2006/relationships/image" Target="../media/image3154.png"/><Relationship Id="rId83" Type="http://schemas.openxmlformats.org/officeDocument/2006/relationships/customXml" Target="../ink/ink3185.xml"/><Relationship Id="rId82" Type="http://schemas.openxmlformats.org/officeDocument/2006/relationships/image" Target="../media/image3153.png"/><Relationship Id="rId81" Type="http://schemas.openxmlformats.org/officeDocument/2006/relationships/customXml" Target="../ink/ink3184.xml"/><Relationship Id="rId80" Type="http://schemas.openxmlformats.org/officeDocument/2006/relationships/image" Target="../media/image1345.png"/><Relationship Id="rId8" Type="http://schemas.openxmlformats.org/officeDocument/2006/relationships/customXml" Target="../ink/ink3147.xml"/><Relationship Id="rId79" Type="http://schemas.openxmlformats.org/officeDocument/2006/relationships/customXml" Target="../ink/ink3183.xml"/><Relationship Id="rId78" Type="http://schemas.openxmlformats.org/officeDocument/2006/relationships/image" Target="../media/image3152.png"/><Relationship Id="rId77" Type="http://schemas.openxmlformats.org/officeDocument/2006/relationships/customXml" Target="../ink/ink3182.xml"/><Relationship Id="rId76" Type="http://schemas.openxmlformats.org/officeDocument/2006/relationships/image" Target="../media/image3151.png"/><Relationship Id="rId75" Type="http://schemas.openxmlformats.org/officeDocument/2006/relationships/customXml" Target="../ink/ink3181.xml"/><Relationship Id="rId74" Type="http://schemas.openxmlformats.org/officeDocument/2006/relationships/image" Target="../media/image3150.png"/><Relationship Id="rId73" Type="http://schemas.openxmlformats.org/officeDocument/2006/relationships/customXml" Target="../ink/ink3180.xml"/><Relationship Id="rId72" Type="http://schemas.openxmlformats.org/officeDocument/2006/relationships/image" Target="../media/image3149.png"/><Relationship Id="rId71" Type="http://schemas.openxmlformats.org/officeDocument/2006/relationships/customXml" Target="../ink/ink3179.xml"/><Relationship Id="rId70" Type="http://schemas.openxmlformats.org/officeDocument/2006/relationships/image" Target="../media/image3148.png"/><Relationship Id="rId7" Type="http://schemas.openxmlformats.org/officeDocument/2006/relationships/image" Target="../media/image3118.png"/><Relationship Id="rId69" Type="http://schemas.openxmlformats.org/officeDocument/2006/relationships/customXml" Target="../ink/ink3178.xml"/><Relationship Id="rId68" Type="http://schemas.openxmlformats.org/officeDocument/2006/relationships/image" Target="../media/image3147.png"/><Relationship Id="rId67" Type="http://schemas.openxmlformats.org/officeDocument/2006/relationships/customXml" Target="../ink/ink3177.xml"/><Relationship Id="rId66" Type="http://schemas.openxmlformats.org/officeDocument/2006/relationships/image" Target="../media/image3146.png"/><Relationship Id="rId65" Type="http://schemas.openxmlformats.org/officeDocument/2006/relationships/customXml" Target="../ink/ink3176.xml"/><Relationship Id="rId64" Type="http://schemas.openxmlformats.org/officeDocument/2006/relationships/image" Target="../media/image3145.png"/><Relationship Id="rId63" Type="http://schemas.openxmlformats.org/officeDocument/2006/relationships/customXml" Target="../ink/ink3175.xml"/><Relationship Id="rId62" Type="http://schemas.openxmlformats.org/officeDocument/2006/relationships/image" Target="../media/image3144.png"/><Relationship Id="rId61" Type="http://schemas.openxmlformats.org/officeDocument/2006/relationships/customXml" Target="../ink/ink3174.xml"/><Relationship Id="rId60" Type="http://schemas.openxmlformats.org/officeDocument/2006/relationships/image" Target="../media/image3143.png"/><Relationship Id="rId6" Type="http://schemas.openxmlformats.org/officeDocument/2006/relationships/customXml" Target="../ink/ink3146.xml"/><Relationship Id="rId59" Type="http://schemas.openxmlformats.org/officeDocument/2006/relationships/customXml" Target="../ink/ink3173.xml"/><Relationship Id="rId58" Type="http://schemas.openxmlformats.org/officeDocument/2006/relationships/image" Target="../media/image3142.png"/><Relationship Id="rId57" Type="http://schemas.openxmlformats.org/officeDocument/2006/relationships/customXml" Target="../ink/ink3172.xml"/><Relationship Id="rId56" Type="http://schemas.openxmlformats.org/officeDocument/2006/relationships/image" Target="../media/image3141.png"/><Relationship Id="rId55" Type="http://schemas.openxmlformats.org/officeDocument/2006/relationships/customXml" Target="../ink/ink3171.xml"/><Relationship Id="rId54" Type="http://schemas.openxmlformats.org/officeDocument/2006/relationships/image" Target="../media/image3140.png"/><Relationship Id="rId53" Type="http://schemas.openxmlformats.org/officeDocument/2006/relationships/customXml" Target="../ink/ink3170.xml"/><Relationship Id="rId52" Type="http://schemas.openxmlformats.org/officeDocument/2006/relationships/image" Target="../media/image3139.png"/><Relationship Id="rId51" Type="http://schemas.openxmlformats.org/officeDocument/2006/relationships/customXml" Target="../ink/ink3169.xml"/><Relationship Id="rId503" Type="http://schemas.openxmlformats.org/officeDocument/2006/relationships/slideLayout" Target="../slideLayouts/slideLayout2.xml"/><Relationship Id="rId502" Type="http://schemas.openxmlformats.org/officeDocument/2006/relationships/image" Target="../media/image3362.png"/><Relationship Id="rId501" Type="http://schemas.openxmlformats.org/officeDocument/2006/relationships/customXml" Target="../ink/ink3395.xml"/><Relationship Id="rId500" Type="http://schemas.openxmlformats.org/officeDocument/2006/relationships/image" Target="../media/image3361.png"/><Relationship Id="rId50" Type="http://schemas.openxmlformats.org/officeDocument/2006/relationships/image" Target="../media/image3138.png"/><Relationship Id="rId5" Type="http://schemas.openxmlformats.org/officeDocument/2006/relationships/image" Target="../media/image3117.png"/><Relationship Id="rId499" Type="http://schemas.openxmlformats.org/officeDocument/2006/relationships/customXml" Target="../ink/ink3394.xml"/><Relationship Id="rId498" Type="http://schemas.openxmlformats.org/officeDocument/2006/relationships/customXml" Target="../ink/ink3393.xml"/><Relationship Id="rId497" Type="http://schemas.openxmlformats.org/officeDocument/2006/relationships/image" Target="../media/image3360.png"/><Relationship Id="rId496" Type="http://schemas.openxmlformats.org/officeDocument/2006/relationships/customXml" Target="../ink/ink3392.xml"/><Relationship Id="rId495" Type="http://schemas.openxmlformats.org/officeDocument/2006/relationships/image" Target="../media/image3359.png"/><Relationship Id="rId494" Type="http://schemas.openxmlformats.org/officeDocument/2006/relationships/customXml" Target="../ink/ink3391.xml"/><Relationship Id="rId493" Type="http://schemas.openxmlformats.org/officeDocument/2006/relationships/image" Target="../media/image3358.png"/><Relationship Id="rId492" Type="http://schemas.openxmlformats.org/officeDocument/2006/relationships/customXml" Target="../ink/ink3390.xml"/><Relationship Id="rId491" Type="http://schemas.openxmlformats.org/officeDocument/2006/relationships/image" Target="../media/image3357.png"/><Relationship Id="rId490" Type="http://schemas.openxmlformats.org/officeDocument/2006/relationships/customXml" Target="../ink/ink3389.xml"/><Relationship Id="rId49" Type="http://schemas.openxmlformats.org/officeDocument/2006/relationships/customXml" Target="../ink/ink3168.xml"/><Relationship Id="rId489" Type="http://schemas.openxmlformats.org/officeDocument/2006/relationships/image" Target="../media/image3356.png"/><Relationship Id="rId488" Type="http://schemas.openxmlformats.org/officeDocument/2006/relationships/customXml" Target="../ink/ink3388.xml"/><Relationship Id="rId487" Type="http://schemas.openxmlformats.org/officeDocument/2006/relationships/image" Target="../media/image3355.png"/><Relationship Id="rId486" Type="http://schemas.openxmlformats.org/officeDocument/2006/relationships/customXml" Target="../ink/ink3387.xml"/><Relationship Id="rId485" Type="http://schemas.openxmlformats.org/officeDocument/2006/relationships/image" Target="../media/image3354.png"/><Relationship Id="rId484" Type="http://schemas.openxmlformats.org/officeDocument/2006/relationships/customXml" Target="../ink/ink3386.xml"/><Relationship Id="rId483" Type="http://schemas.openxmlformats.org/officeDocument/2006/relationships/image" Target="../media/image3353.png"/><Relationship Id="rId482" Type="http://schemas.openxmlformats.org/officeDocument/2006/relationships/customXml" Target="../ink/ink3385.xml"/><Relationship Id="rId481" Type="http://schemas.openxmlformats.org/officeDocument/2006/relationships/customXml" Target="../ink/ink3384.xml"/><Relationship Id="rId480" Type="http://schemas.openxmlformats.org/officeDocument/2006/relationships/image" Target="../media/image3352.png"/><Relationship Id="rId48" Type="http://schemas.openxmlformats.org/officeDocument/2006/relationships/image" Target="../media/image3137.png"/><Relationship Id="rId479" Type="http://schemas.openxmlformats.org/officeDocument/2006/relationships/customXml" Target="../ink/ink3383.xml"/><Relationship Id="rId478" Type="http://schemas.openxmlformats.org/officeDocument/2006/relationships/image" Target="../media/image3351.png"/><Relationship Id="rId477" Type="http://schemas.openxmlformats.org/officeDocument/2006/relationships/customXml" Target="../ink/ink3382.xml"/><Relationship Id="rId476" Type="http://schemas.openxmlformats.org/officeDocument/2006/relationships/image" Target="../media/image3350.png"/><Relationship Id="rId475" Type="http://schemas.openxmlformats.org/officeDocument/2006/relationships/customXml" Target="../ink/ink3381.xml"/><Relationship Id="rId474" Type="http://schemas.openxmlformats.org/officeDocument/2006/relationships/image" Target="../media/image3349.png"/><Relationship Id="rId473" Type="http://schemas.openxmlformats.org/officeDocument/2006/relationships/customXml" Target="../ink/ink3380.xml"/><Relationship Id="rId472" Type="http://schemas.openxmlformats.org/officeDocument/2006/relationships/image" Target="../media/image3348.png"/><Relationship Id="rId471" Type="http://schemas.openxmlformats.org/officeDocument/2006/relationships/customXml" Target="../ink/ink3379.xml"/><Relationship Id="rId470" Type="http://schemas.openxmlformats.org/officeDocument/2006/relationships/image" Target="../media/image3347.png"/><Relationship Id="rId47" Type="http://schemas.openxmlformats.org/officeDocument/2006/relationships/customXml" Target="../ink/ink3167.xml"/><Relationship Id="rId469" Type="http://schemas.openxmlformats.org/officeDocument/2006/relationships/customXml" Target="../ink/ink3378.xml"/><Relationship Id="rId468" Type="http://schemas.openxmlformats.org/officeDocument/2006/relationships/image" Target="../media/image3346.png"/><Relationship Id="rId467" Type="http://schemas.openxmlformats.org/officeDocument/2006/relationships/customXml" Target="../ink/ink3377.xml"/><Relationship Id="rId466" Type="http://schemas.openxmlformats.org/officeDocument/2006/relationships/image" Target="../media/image3345.png"/><Relationship Id="rId465" Type="http://schemas.openxmlformats.org/officeDocument/2006/relationships/customXml" Target="../ink/ink3376.xml"/><Relationship Id="rId464" Type="http://schemas.openxmlformats.org/officeDocument/2006/relationships/image" Target="../media/image3344.png"/><Relationship Id="rId463" Type="http://schemas.openxmlformats.org/officeDocument/2006/relationships/customXml" Target="../ink/ink3375.xml"/><Relationship Id="rId462" Type="http://schemas.openxmlformats.org/officeDocument/2006/relationships/image" Target="../media/image3343.png"/><Relationship Id="rId461" Type="http://schemas.openxmlformats.org/officeDocument/2006/relationships/customXml" Target="../ink/ink3374.xml"/><Relationship Id="rId460" Type="http://schemas.openxmlformats.org/officeDocument/2006/relationships/image" Target="../media/image3342.png"/><Relationship Id="rId46" Type="http://schemas.openxmlformats.org/officeDocument/2006/relationships/image" Target="../media/image3136.png"/><Relationship Id="rId459" Type="http://schemas.openxmlformats.org/officeDocument/2006/relationships/customXml" Target="../ink/ink3373.xml"/><Relationship Id="rId458" Type="http://schemas.openxmlformats.org/officeDocument/2006/relationships/image" Target="../media/image3341.png"/><Relationship Id="rId457" Type="http://schemas.openxmlformats.org/officeDocument/2006/relationships/customXml" Target="../ink/ink3372.xml"/><Relationship Id="rId456" Type="http://schemas.openxmlformats.org/officeDocument/2006/relationships/image" Target="../media/image3340.png"/><Relationship Id="rId455" Type="http://schemas.openxmlformats.org/officeDocument/2006/relationships/customXml" Target="../ink/ink3371.xml"/><Relationship Id="rId454" Type="http://schemas.openxmlformats.org/officeDocument/2006/relationships/image" Target="../media/image3339.png"/><Relationship Id="rId453" Type="http://schemas.openxmlformats.org/officeDocument/2006/relationships/customXml" Target="../ink/ink3370.xml"/><Relationship Id="rId452" Type="http://schemas.openxmlformats.org/officeDocument/2006/relationships/image" Target="../media/image3338.png"/><Relationship Id="rId451" Type="http://schemas.openxmlformats.org/officeDocument/2006/relationships/customXml" Target="../ink/ink3369.xml"/><Relationship Id="rId450" Type="http://schemas.openxmlformats.org/officeDocument/2006/relationships/image" Target="../media/image3337.png"/><Relationship Id="rId45" Type="http://schemas.openxmlformats.org/officeDocument/2006/relationships/customXml" Target="../ink/ink3166.xml"/><Relationship Id="rId449" Type="http://schemas.openxmlformats.org/officeDocument/2006/relationships/customXml" Target="../ink/ink3368.xml"/><Relationship Id="rId448" Type="http://schemas.openxmlformats.org/officeDocument/2006/relationships/image" Target="../media/image3336.png"/><Relationship Id="rId447" Type="http://schemas.openxmlformats.org/officeDocument/2006/relationships/customXml" Target="../ink/ink3367.xml"/><Relationship Id="rId446" Type="http://schemas.openxmlformats.org/officeDocument/2006/relationships/image" Target="../media/image3335.png"/><Relationship Id="rId445" Type="http://schemas.openxmlformats.org/officeDocument/2006/relationships/customXml" Target="../ink/ink3366.xml"/><Relationship Id="rId444" Type="http://schemas.openxmlformats.org/officeDocument/2006/relationships/image" Target="../media/image3334.png"/><Relationship Id="rId443" Type="http://schemas.openxmlformats.org/officeDocument/2006/relationships/customXml" Target="../ink/ink3365.xml"/><Relationship Id="rId442" Type="http://schemas.openxmlformats.org/officeDocument/2006/relationships/image" Target="../media/image3333.png"/><Relationship Id="rId441" Type="http://schemas.openxmlformats.org/officeDocument/2006/relationships/customXml" Target="../ink/ink3364.xml"/><Relationship Id="rId440" Type="http://schemas.openxmlformats.org/officeDocument/2006/relationships/image" Target="../media/image3332.png"/><Relationship Id="rId44" Type="http://schemas.openxmlformats.org/officeDocument/2006/relationships/image" Target="../media/image3135.png"/><Relationship Id="rId439" Type="http://schemas.openxmlformats.org/officeDocument/2006/relationships/customXml" Target="../ink/ink3363.xml"/><Relationship Id="rId438" Type="http://schemas.openxmlformats.org/officeDocument/2006/relationships/image" Target="../media/image3331.png"/><Relationship Id="rId437" Type="http://schemas.openxmlformats.org/officeDocument/2006/relationships/customXml" Target="../ink/ink3362.xml"/><Relationship Id="rId436" Type="http://schemas.openxmlformats.org/officeDocument/2006/relationships/image" Target="../media/image3330.png"/><Relationship Id="rId435" Type="http://schemas.openxmlformats.org/officeDocument/2006/relationships/customXml" Target="../ink/ink3361.xml"/><Relationship Id="rId434" Type="http://schemas.openxmlformats.org/officeDocument/2006/relationships/image" Target="../media/image3329.png"/><Relationship Id="rId433" Type="http://schemas.openxmlformats.org/officeDocument/2006/relationships/customXml" Target="../ink/ink3360.xml"/><Relationship Id="rId432" Type="http://schemas.openxmlformats.org/officeDocument/2006/relationships/image" Target="../media/image3328.png"/><Relationship Id="rId431" Type="http://schemas.openxmlformats.org/officeDocument/2006/relationships/customXml" Target="../ink/ink3359.xml"/><Relationship Id="rId430" Type="http://schemas.openxmlformats.org/officeDocument/2006/relationships/image" Target="../media/image3327.png"/><Relationship Id="rId43" Type="http://schemas.openxmlformats.org/officeDocument/2006/relationships/customXml" Target="../ink/ink3165.xml"/><Relationship Id="rId429" Type="http://schemas.openxmlformats.org/officeDocument/2006/relationships/customXml" Target="../ink/ink3358.xml"/><Relationship Id="rId428" Type="http://schemas.openxmlformats.org/officeDocument/2006/relationships/image" Target="../media/image3326.png"/><Relationship Id="rId427" Type="http://schemas.openxmlformats.org/officeDocument/2006/relationships/customXml" Target="../ink/ink3357.xml"/><Relationship Id="rId426" Type="http://schemas.openxmlformats.org/officeDocument/2006/relationships/image" Target="../media/image3325.png"/><Relationship Id="rId425" Type="http://schemas.openxmlformats.org/officeDocument/2006/relationships/customXml" Target="../ink/ink3356.xml"/><Relationship Id="rId424" Type="http://schemas.openxmlformats.org/officeDocument/2006/relationships/image" Target="../media/image3324.png"/><Relationship Id="rId423" Type="http://schemas.openxmlformats.org/officeDocument/2006/relationships/customXml" Target="../ink/ink3355.xml"/><Relationship Id="rId422" Type="http://schemas.openxmlformats.org/officeDocument/2006/relationships/image" Target="../media/image3323.png"/><Relationship Id="rId421" Type="http://schemas.openxmlformats.org/officeDocument/2006/relationships/customXml" Target="../ink/ink3354.xml"/><Relationship Id="rId420" Type="http://schemas.openxmlformats.org/officeDocument/2006/relationships/image" Target="../media/image3322.png"/><Relationship Id="rId42" Type="http://schemas.openxmlformats.org/officeDocument/2006/relationships/image" Target="../media/image3134.png"/><Relationship Id="rId419" Type="http://schemas.openxmlformats.org/officeDocument/2006/relationships/customXml" Target="../ink/ink3353.xml"/><Relationship Id="rId418" Type="http://schemas.openxmlformats.org/officeDocument/2006/relationships/image" Target="../media/image3321.png"/><Relationship Id="rId417" Type="http://schemas.openxmlformats.org/officeDocument/2006/relationships/customXml" Target="../ink/ink3352.xml"/><Relationship Id="rId416" Type="http://schemas.openxmlformats.org/officeDocument/2006/relationships/image" Target="../media/image3320.png"/><Relationship Id="rId415" Type="http://schemas.openxmlformats.org/officeDocument/2006/relationships/customXml" Target="../ink/ink3351.xml"/><Relationship Id="rId414" Type="http://schemas.openxmlformats.org/officeDocument/2006/relationships/image" Target="../media/image3319.png"/><Relationship Id="rId413" Type="http://schemas.openxmlformats.org/officeDocument/2006/relationships/customXml" Target="../ink/ink3350.xml"/><Relationship Id="rId412" Type="http://schemas.openxmlformats.org/officeDocument/2006/relationships/image" Target="../media/image3318.png"/><Relationship Id="rId411" Type="http://schemas.openxmlformats.org/officeDocument/2006/relationships/customXml" Target="../ink/ink3349.xml"/><Relationship Id="rId410" Type="http://schemas.openxmlformats.org/officeDocument/2006/relationships/image" Target="../media/image3317.png"/><Relationship Id="rId41" Type="http://schemas.openxmlformats.org/officeDocument/2006/relationships/customXml" Target="../ink/ink3164.xml"/><Relationship Id="rId409" Type="http://schemas.openxmlformats.org/officeDocument/2006/relationships/customXml" Target="../ink/ink3348.xml"/><Relationship Id="rId408" Type="http://schemas.openxmlformats.org/officeDocument/2006/relationships/image" Target="../media/image3316.png"/><Relationship Id="rId407" Type="http://schemas.openxmlformats.org/officeDocument/2006/relationships/customXml" Target="../ink/ink3347.xml"/><Relationship Id="rId406" Type="http://schemas.openxmlformats.org/officeDocument/2006/relationships/image" Target="../media/image3315.png"/><Relationship Id="rId405" Type="http://schemas.openxmlformats.org/officeDocument/2006/relationships/customXml" Target="../ink/ink3346.xml"/><Relationship Id="rId404" Type="http://schemas.openxmlformats.org/officeDocument/2006/relationships/image" Target="../media/image3314.png"/><Relationship Id="rId403" Type="http://schemas.openxmlformats.org/officeDocument/2006/relationships/customXml" Target="../ink/ink3345.xml"/><Relationship Id="rId402" Type="http://schemas.openxmlformats.org/officeDocument/2006/relationships/image" Target="../media/image3313.png"/><Relationship Id="rId401" Type="http://schemas.openxmlformats.org/officeDocument/2006/relationships/customXml" Target="../ink/ink3344.xml"/><Relationship Id="rId400" Type="http://schemas.openxmlformats.org/officeDocument/2006/relationships/image" Target="../media/image3312.png"/><Relationship Id="rId40" Type="http://schemas.openxmlformats.org/officeDocument/2006/relationships/image" Target="../media/image3133.png"/><Relationship Id="rId4" Type="http://schemas.openxmlformats.org/officeDocument/2006/relationships/customXml" Target="../ink/ink3145.xml"/><Relationship Id="rId399" Type="http://schemas.openxmlformats.org/officeDocument/2006/relationships/customXml" Target="../ink/ink3343.xml"/><Relationship Id="rId398" Type="http://schemas.openxmlformats.org/officeDocument/2006/relationships/image" Target="../media/image3311.png"/><Relationship Id="rId397" Type="http://schemas.openxmlformats.org/officeDocument/2006/relationships/customXml" Target="../ink/ink3342.xml"/><Relationship Id="rId396" Type="http://schemas.openxmlformats.org/officeDocument/2006/relationships/image" Target="../media/image3310.png"/><Relationship Id="rId395" Type="http://schemas.openxmlformats.org/officeDocument/2006/relationships/customXml" Target="../ink/ink3341.xml"/><Relationship Id="rId394" Type="http://schemas.openxmlformats.org/officeDocument/2006/relationships/image" Target="../media/image3309.png"/><Relationship Id="rId393" Type="http://schemas.openxmlformats.org/officeDocument/2006/relationships/customXml" Target="../ink/ink3340.xml"/><Relationship Id="rId392" Type="http://schemas.openxmlformats.org/officeDocument/2006/relationships/image" Target="../media/image3308.png"/><Relationship Id="rId391" Type="http://schemas.openxmlformats.org/officeDocument/2006/relationships/customXml" Target="../ink/ink3339.xml"/><Relationship Id="rId390" Type="http://schemas.openxmlformats.org/officeDocument/2006/relationships/image" Target="../media/image3307.png"/><Relationship Id="rId39" Type="http://schemas.openxmlformats.org/officeDocument/2006/relationships/customXml" Target="../ink/ink3163.xml"/><Relationship Id="rId389" Type="http://schemas.openxmlformats.org/officeDocument/2006/relationships/customXml" Target="../ink/ink3338.xml"/><Relationship Id="rId388" Type="http://schemas.openxmlformats.org/officeDocument/2006/relationships/image" Target="../media/image3306.png"/><Relationship Id="rId387" Type="http://schemas.openxmlformats.org/officeDocument/2006/relationships/customXml" Target="../ink/ink3337.xml"/><Relationship Id="rId386" Type="http://schemas.openxmlformats.org/officeDocument/2006/relationships/image" Target="../media/image3305.png"/><Relationship Id="rId385" Type="http://schemas.openxmlformats.org/officeDocument/2006/relationships/customXml" Target="../ink/ink3336.xml"/><Relationship Id="rId384" Type="http://schemas.openxmlformats.org/officeDocument/2006/relationships/image" Target="../media/image3304.png"/><Relationship Id="rId383" Type="http://schemas.openxmlformats.org/officeDocument/2006/relationships/customXml" Target="../ink/ink3335.xml"/><Relationship Id="rId382" Type="http://schemas.openxmlformats.org/officeDocument/2006/relationships/image" Target="../media/image3303.png"/><Relationship Id="rId381" Type="http://schemas.openxmlformats.org/officeDocument/2006/relationships/customXml" Target="../ink/ink3334.xml"/><Relationship Id="rId380" Type="http://schemas.openxmlformats.org/officeDocument/2006/relationships/image" Target="../media/image3302.png"/><Relationship Id="rId38" Type="http://schemas.openxmlformats.org/officeDocument/2006/relationships/image" Target="../media/image3132.png"/><Relationship Id="rId379" Type="http://schemas.openxmlformats.org/officeDocument/2006/relationships/customXml" Target="../ink/ink3333.xml"/><Relationship Id="rId378" Type="http://schemas.openxmlformats.org/officeDocument/2006/relationships/image" Target="../media/image3301.png"/><Relationship Id="rId377" Type="http://schemas.openxmlformats.org/officeDocument/2006/relationships/customXml" Target="../ink/ink3332.xml"/><Relationship Id="rId376" Type="http://schemas.openxmlformats.org/officeDocument/2006/relationships/image" Target="../media/image3300.png"/><Relationship Id="rId375" Type="http://schemas.openxmlformats.org/officeDocument/2006/relationships/customXml" Target="../ink/ink3331.xml"/><Relationship Id="rId374" Type="http://schemas.openxmlformats.org/officeDocument/2006/relationships/image" Target="../media/image3299.png"/><Relationship Id="rId373" Type="http://schemas.openxmlformats.org/officeDocument/2006/relationships/customXml" Target="../ink/ink3330.xml"/><Relationship Id="rId372" Type="http://schemas.openxmlformats.org/officeDocument/2006/relationships/image" Target="../media/image3298.png"/><Relationship Id="rId371" Type="http://schemas.openxmlformats.org/officeDocument/2006/relationships/customXml" Target="../ink/ink3329.xml"/><Relationship Id="rId370" Type="http://schemas.openxmlformats.org/officeDocument/2006/relationships/image" Target="../media/image3297.png"/><Relationship Id="rId37" Type="http://schemas.openxmlformats.org/officeDocument/2006/relationships/customXml" Target="../ink/ink3162.xml"/><Relationship Id="rId369" Type="http://schemas.openxmlformats.org/officeDocument/2006/relationships/customXml" Target="../ink/ink3328.xml"/><Relationship Id="rId368" Type="http://schemas.openxmlformats.org/officeDocument/2006/relationships/image" Target="../media/image3296.png"/><Relationship Id="rId367" Type="http://schemas.openxmlformats.org/officeDocument/2006/relationships/customXml" Target="../ink/ink3327.xml"/><Relationship Id="rId366" Type="http://schemas.openxmlformats.org/officeDocument/2006/relationships/image" Target="../media/image3295.png"/><Relationship Id="rId365" Type="http://schemas.openxmlformats.org/officeDocument/2006/relationships/customXml" Target="../ink/ink3326.xml"/><Relationship Id="rId364" Type="http://schemas.openxmlformats.org/officeDocument/2006/relationships/image" Target="../media/image3294.png"/><Relationship Id="rId363" Type="http://schemas.openxmlformats.org/officeDocument/2006/relationships/customXml" Target="../ink/ink3325.xml"/><Relationship Id="rId362" Type="http://schemas.openxmlformats.org/officeDocument/2006/relationships/image" Target="../media/image3293.png"/><Relationship Id="rId361" Type="http://schemas.openxmlformats.org/officeDocument/2006/relationships/customXml" Target="../ink/ink3324.xml"/><Relationship Id="rId360" Type="http://schemas.openxmlformats.org/officeDocument/2006/relationships/image" Target="../media/image3292.png"/><Relationship Id="rId36" Type="http://schemas.openxmlformats.org/officeDocument/2006/relationships/image" Target="../media/image3131.png"/><Relationship Id="rId359" Type="http://schemas.openxmlformats.org/officeDocument/2006/relationships/customXml" Target="../ink/ink3323.xml"/><Relationship Id="rId358" Type="http://schemas.openxmlformats.org/officeDocument/2006/relationships/image" Target="../media/image3291.png"/><Relationship Id="rId357" Type="http://schemas.openxmlformats.org/officeDocument/2006/relationships/customXml" Target="../ink/ink3322.xml"/><Relationship Id="rId356" Type="http://schemas.openxmlformats.org/officeDocument/2006/relationships/image" Target="../media/image3290.png"/><Relationship Id="rId355" Type="http://schemas.openxmlformats.org/officeDocument/2006/relationships/customXml" Target="../ink/ink3321.xml"/><Relationship Id="rId354" Type="http://schemas.openxmlformats.org/officeDocument/2006/relationships/image" Target="../media/image3289.png"/><Relationship Id="rId353" Type="http://schemas.openxmlformats.org/officeDocument/2006/relationships/customXml" Target="../ink/ink3320.xml"/><Relationship Id="rId352" Type="http://schemas.openxmlformats.org/officeDocument/2006/relationships/image" Target="../media/image3288.png"/><Relationship Id="rId351" Type="http://schemas.openxmlformats.org/officeDocument/2006/relationships/customXml" Target="../ink/ink3319.xml"/><Relationship Id="rId350" Type="http://schemas.openxmlformats.org/officeDocument/2006/relationships/image" Target="../media/image3287.png"/><Relationship Id="rId35" Type="http://schemas.openxmlformats.org/officeDocument/2006/relationships/customXml" Target="../ink/ink3161.xml"/><Relationship Id="rId349" Type="http://schemas.openxmlformats.org/officeDocument/2006/relationships/customXml" Target="../ink/ink3318.xml"/><Relationship Id="rId348" Type="http://schemas.openxmlformats.org/officeDocument/2006/relationships/image" Target="../media/image3286.png"/><Relationship Id="rId347" Type="http://schemas.openxmlformats.org/officeDocument/2006/relationships/customXml" Target="../ink/ink3317.xml"/><Relationship Id="rId346" Type="http://schemas.openxmlformats.org/officeDocument/2006/relationships/image" Target="../media/image3285.png"/><Relationship Id="rId345" Type="http://schemas.openxmlformats.org/officeDocument/2006/relationships/customXml" Target="../ink/ink3316.xml"/><Relationship Id="rId344" Type="http://schemas.openxmlformats.org/officeDocument/2006/relationships/image" Target="../media/image3284.png"/><Relationship Id="rId343" Type="http://schemas.openxmlformats.org/officeDocument/2006/relationships/customXml" Target="../ink/ink3315.xml"/><Relationship Id="rId342" Type="http://schemas.openxmlformats.org/officeDocument/2006/relationships/image" Target="../media/image3283.png"/><Relationship Id="rId341" Type="http://schemas.openxmlformats.org/officeDocument/2006/relationships/customXml" Target="../ink/ink3314.xml"/><Relationship Id="rId340" Type="http://schemas.openxmlformats.org/officeDocument/2006/relationships/image" Target="../media/image3282.png"/><Relationship Id="rId34" Type="http://schemas.openxmlformats.org/officeDocument/2006/relationships/image" Target="../media/image3130.png"/><Relationship Id="rId339" Type="http://schemas.openxmlformats.org/officeDocument/2006/relationships/customXml" Target="../ink/ink3313.xml"/><Relationship Id="rId338" Type="http://schemas.openxmlformats.org/officeDocument/2006/relationships/image" Target="../media/image3281.png"/><Relationship Id="rId337" Type="http://schemas.openxmlformats.org/officeDocument/2006/relationships/customXml" Target="../ink/ink3312.xml"/><Relationship Id="rId336" Type="http://schemas.openxmlformats.org/officeDocument/2006/relationships/image" Target="../media/image3280.png"/><Relationship Id="rId335" Type="http://schemas.openxmlformats.org/officeDocument/2006/relationships/customXml" Target="../ink/ink3311.xml"/><Relationship Id="rId334" Type="http://schemas.openxmlformats.org/officeDocument/2006/relationships/image" Target="../media/image3279.png"/><Relationship Id="rId333" Type="http://schemas.openxmlformats.org/officeDocument/2006/relationships/customXml" Target="../ink/ink3310.xml"/><Relationship Id="rId332" Type="http://schemas.openxmlformats.org/officeDocument/2006/relationships/image" Target="../media/image3278.png"/><Relationship Id="rId331" Type="http://schemas.openxmlformats.org/officeDocument/2006/relationships/customXml" Target="../ink/ink3309.xml"/><Relationship Id="rId330" Type="http://schemas.openxmlformats.org/officeDocument/2006/relationships/image" Target="../media/image3277.png"/><Relationship Id="rId33" Type="http://schemas.openxmlformats.org/officeDocument/2006/relationships/customXml" Target="../ink/ink3160.xml"/><Relationship Id="rId329" Type="http://schemas.openxmlformats.org/officeDocument/2006/relationships/customXml" Target="../ink/ink3308.xml"/><Relationship Id="rId328" Type="http://schemas.openxmlformats.org/officeDocument/2006/relationships/image" Target="../media/image3276.png"/><Relationship Id="rId327" Type="http://schemas.openxmlformats.org/officeDocument/2006/relationships/customXml" Target="../ink/ink3307.xml"/><Relationship Id="rId326" Type="http://schemas.openxmlformats.org/officeDocument/2006/relationships/image" Target="../media/image3275.png"/><Relationship Id="rId325" Type="http://schemas.openxmlformats.org/officeDocument/2006/relationships/customXml" Target="../ink/ink3306.xml"/><Relationship Id="rId324" Type="http://schemas.openxmlformats.org/officeDocument/2006/relationships/image" Target="../media/image3274.png"/><Relationship Id="rId323" Type="http://schemas.openxmlformats.org/officeDocument/2006/relationships/customXml" Target="../ink/ink3305.xml"/><Relationship Id="rId322" Type="http://schemas.openxmlformats.org/officeDocument/2006/relationships/image" Target="../media/image3273.png"/><Relationship Id="rId321" Type="http://schemas.openxmlformats.org/officeDocument/2006/relationships/customXml" Target="../ink/ink3304.xml"/><Relationship Id="rId320" Type="http://schemas.openxmlformats.org/officeDocument/2006/relationships/image" Target="../media/image3272.png"/><Relationship Id="rId32" Type="http://schemas.openxmlformats.org/officeDocument/2006/relationships/image" Target="../media/image3129.png"/><Relationship Id="rId319" Type="http://schemas.openxmlformats.org/officeDocument/2006/relationships/customXml" Target="../ink/ink3303.xml"/><Relationship Id="rId318" Type="http://schemas.openxmlformats.org/officeDocument/2006/relationships/image" Target="../media/image3271.png"/><Relationship Id="rId317" Type="http://schemas.openxmlformats.org/officeDocument/2006/relationships/customXml" Target="../ink/ink3302.xml"/><Relationship Id="rId316" Type="http://schemas.openxmlformats.org/officeDocument/2006/relationships/image" Target="../media/image3270.png"/><Relationship Id="rId315" Type="http://schemas.openxmlformats.org/officeDocument/2006/relationships/customXml" Target="../ink/ink3301.xml"/><Relationship Id="rId314" Type="http://schemas.openxmlformats.org/officeDocument/2006/relationships/image" Target="../media/image3269.png"/><Relationship Id="rId313" Type="http://schemas.openxmlformats.org/officeDocument/2006/relationships/customXml" Target="../ink/ink3300.xml"/><Relationship Id="rId312" Type="http://schemas.openxmlformats.org/officeDocument/2006/relationships/image" Target="../media/image3268.png"/><Relationship Id="rId311" Type="http://schemas.openxmlformats.org/officeDocument/2006/relationships/customXml" Target="../ink/ink3299.xml"/><Relationship Id="rId310" Type="http://schemas.openxmlformats.org/officeDocument/2006/relationships/image" Target="../media/image3267.png"/><Relationship Id="rId31" Type="http://schemas.openxmlformats.org/officeDocument/2006/relationships/customXml" Target="../ink/ink3159.xml"/><Relationship Id="rId309" Type="http://schemas.openxmlformats.org/officeDocument/2006/relationships/customXml" Target="../ink/ink3298.xml"/><Relationship Id="rId308" Type="http://schemas.openxmlformats.org/officeDocument/2006/relationships/image" Target="../media/image3266.png"/><Relationship Id="rId307" Type="http://schemas.openxmlformats.org/officeDocument/2006/relationships/customXml" Target="../ink/ink3297.xml"/><Relationship Id="rId306" Type="http://schemas.openxmlformats.org/officeDocument/2006/relationships/image" Target="../media/image3265.png"/><Relationship Id="rId305" Type="http://schemas.openxmlformats.org/officeDocument/2006/relationships/customXml" Target="../ink/ink3296.xml"/><Relationship Id="rId304" Type="http://schemas.openxmlformats.org/officeDocument/2006/relationships/image" Target="../media/image3264.png"/><Relationship Id="rId303" Type="http://schemas.openxmlformats.org/officeDocument/2006/relationships/customXml" Target="../ink/ink3295.xml"/><Relationship Id="rId302" Type="http://schemas.openxmlformats.org/officeDocument/2006/relationships/image" Target="../media/image3263.png"/><Relationship Id="rId301" Type="http://schemas.openxmlformats.org/officeDocument/2006/relationships/customXml" Target="../ink/ink3294.xml"/><Relationship Id="rId300" Type="http://schemas.openxmlformats.org/officeDocument/2006/relationships/image" Target="../media/image3262.png"/><Relationship Id="rId30" Type="http://schemas.openxmlformats.org/officeDocument/2006/relationships/customXml" Target="../ink/ink3158.xml"/><Relationship Id="rId3" Type="http://schemas.openxmlformats.org/officeDocument/2006/relationships/image" Target="../media/image3116.png"/><Relationship Id="rId299" Type="http://schemas.openxmlformats.org/officeDocument/2006/relationships/customXml" Target="../ink/ink3293.xml"/><Relationship Id="rId298" Type="http://schemas.openxmlformats.org/officeDocument/2006/relationships/image" Target="../media/image3261.png"/><Relationship Id="rId297" Type="http://schemas.openxmlformats.org/officeDocument/2006/relationships/customXml" Target="../ink/ink3292.xml"/><Relationship Id="rId296" Type="http://schemas.openxmlformats.org/officeDocument/2006/relationships/image" Target="../media/image3260.png"/><Relationship Id="rId295" Type="http://schemas.openxmlformats.org/officeDocument/2006/relationships/customXml" Target="../ink/ink3291.xml"/><Relationship Id="rId294" Type="http://schemas.openxmlformats.org/officeDocument/2006/relationships/image" Target="../media/image3259.png"/><Relationship Id="rId293" Type="http://schemas.openxmlformats.org/officeDocument/2006/relationships/customXml" Target="../ink/ink3290.xml"/><Relationship Id="rId292" Type="http://schemas.openxmlformats.org/officeDocument/2006/relationships/image" Target="../media/image3258.png"/><Relationship Id="rId291" Type="http://schemas.openxmlformats.org/officeDocument/2006/relationships/customXml" Target="../ink/ink3289.xml"/><Relationship Id="rId290" Type="http://schemas.openxmlformats.org/officeDocument/2006/relationships/image" Target="../media/image3257.png"/><Relationship Id="rId29" Type="http://schemas.openxmlformats.org/officeDocument/2006/relationships/image" Target="../media/image3128.png"/><Relationship Id="rId289" Type="http://schemas.openxmlformats.org/officeDocument/2006/relationships/customXml" Target="../ink/ink3288.xml"/><Relationship Id="rId288" Type="http://schemas.openxmlformats.org/officeDocument/2006/relationships/image" Target="../media/image3256.png"/><Relationship Id="rId287" Type="http://schemas.openxmlformats.org/officeDocument/2006/relationships/customXml" Target="../ink/ink3287.xml"/><Relationship Id="rId286" Type="http://schemas.openxmlformats.org/officeDocument/2006/relationships/image" Target="../media/image3255.png"/><Relationship Id="rId285" Type="http://schemas.openxmlformats.org/officeDocument/2006/relationships/customXml" Target="../ink/ink3286.xml"/><Relationship Id="rId284" Type="http://schemas.openxmlformats.org/officeDocument/2006/relationships/image" Target="../media/image3254.png"/><Relationship Id="rId283" Type="http://schemas.openxmlformats.org/officeDocument/2006/relationships/customXml" Target="../ink/ink3285.xml"/><Relationship Id="rId282" Type="http://schemas.openxmlformats.org/officeDocument/2006/relationships/image" Target="../media/image3253.png"/><Relationship Id="rId281" Type="http://schemas.openxmlformats.org/officeDocument/2006/relationships/customXml" Target="../ink/ink3284.xml"/><Relationship Id="rId280" Type="http://schemas.openxmlformats.org/officeDocument/2006/relationships/image" Target="../media/image3252.png"/><Relationship Id="rId28" Type="http://schemas.openxmlformats.org/officeDocument/2006/relationships/customXml" Target="../ink/ink3157.xml"/><Relationship Id="rId279" Type="http://schemas.openxmlformats.org/officeDocument/2006/relationships/customXml" Target="../ink/ink3283.xml"/><Relationship Id="rId278" Type="http://schemas.openxmlformats.org/officeDocument/2006/relationships/image" Target="../media/image3251.png"/><Relationship Id="rId277" Type="http://schemas.openxmlformats.org/officeDocument/2006/relationships/customXml" Target="../ink/ink3282.xml"/><Relationship Id="rId276" Type="http://schemas.openxmlformats.org/officeDocument/2006/relationships/image" Target="../media/image3250.png"/><Relationship Id="rId275" Type="http://schemas.openxmlformats.org/officeDocument/2006/relationships/customXml" Target="../ink/ink3281.xml"/><Relationship Id="rId274" Type="http://schemas.openxmlformats.org/officeDocument/2006/relationships/image" Target="../media/image3249.png"/><Relationship Id="rId273" Type="http://schemas.openxmlformats.org/officeDocument/2006/relationships/customXml" Target="../ink/ink3280.xml"/><Relationship Id="rId272" Type="http://schemas.openxmlformats.org/officeDocument/2006/relationships/image" Target="../media/image3248.png"/><Relationship Id="rId271" Type="http://schemas.openxmlformats.org/officeDocument/2006/relationships/customXml" Target="../ink/ink3279.xml"/><Relationship Id="rId270" Type="http://schemas.openxmlformats.org/officeDocument/2006/relationships/image" Target="../media/image3247.png"/><Relationship Id="rId27" Type="http://schemas.openxmlformats.org/officeDocument/2006/relationships/image" Target="../media/image3127.png"/><Relationship Id="rId269" Type="http://schemas.openxmlformats.org/officeDocument/2006/relationships/customXml" Target="../ink/ink3278.xml"/><Relationship Id="rId268" Type="http://schemas.openxmlformats.org/officeDocument/2006/relationships/image" Target="../media/image3246.png"/><Relationship Id="rId267" Type="http://schemas.openxmlformats.org/officeDocument/2006/relationships/customXml" Target="../ink/ink3277.xml"/><Relationship Id="rId266" Type="http://schemas.openxmlformats.org/officeDocument/2006/relationships/image" Target="../media/image3245.png"/><Relationship Id="rId265" Type="http://schemas.openxmlformats.org/officeDocument/2006/relationships/customXml" Target="../ink/ink3276.xml"/><Relationship Id="rId264" Type="http://schemas.openxmlformats.org/officeDocument/2006/relationships/image" Target="../media/image3244.png"/><Relationship Id="rId263" Type="http://schemas.openxmlformats.org/officeDocument/2006/relationships/customXml" Target="../ink/ink3275.xml"/><Relationship Id="rId262" Type="http://schemas.openxmlformats.org/officeDocument/2006/relationships/image" Target="../media/image3243.png"/><Relationship Id="rId261" Type="http://schemas.openxmlformats.org/officeDocument/2006/relationships/customXml" Target="../ink/ink3274.xml"/><Relationship Id="rId260" Type="http://schemas.openxmlformats.org/officeDocument/2006/relationships/image" Target="../media/image3242.png"/><Relationship Id="rId26" Type="http://schemas.openxmlformats.org/officeDocument/2006/relationships/customXml" Target="../ink/ink3156.xml"/><Relationship Id="rId259" Type="http://schemas.openxmlformats.org/officeDocument/2006/relationships/customXml" Target="../ink/ink3273.xml"/><Relationship Id="rId258" Type="http://schemas.openxmlformats.org/officeDocument/2006/relationships/image" Target="../media/image3241.png"/><Relationship Id="rId257" Type="http://schemas.openxmlformats.org/officeDocument/2006/relationships/customXml" Target="../ink/ink3272.xml"/><Relationship Id="rId256" Type="http://schemas.openxmlformats.org/officeDocument/2006/relationships/image" Target="../media/image3240.png"/><Relationship Id="rId255" Type="http://schemas.openxmlformats.org/officeDocument/2006/relationships/customXml" Target="../ink/ink3271.xml"/><Relationship Id="rId254" Type="http://schemas.openxmlformats.org/officeDocument/2006/relationships/image" Target="../media/image3239.png"/><Relationship Id="rId253" Type="http://schemas.openxmlformats.org/officeDocument/2006/relationships/customXml" Target="../ink/ink3270.xml"/><Relationship Id="rId252" Type="http://schemas.openxmlformats.org/officeDocument/2006/relationships/image" Target="../media/image3238.png"/><Relationship Id="rId251" Type="http://schemas.openxmlformats.org/officeDocument/2006/relationships/customXml" Target="../ink/ink3269.xml"/><Relationship Id="rId250" Type="http://schemas.openxmlformats.org/officeDocument/2006/relationships/image" Target="../media/image3237.png"/><Relationship Id="rId25" Type="http://schemas.openxmlformats.org/officeDocument/2006/relationships/image" Target="../media/image3126.png"/><Relationship Id="rId249" Type="http://schemas.openxmlformats.org/officeDocument/2006/relationships/customXml" Target="../ink/ink3268.xml"/><Relationship Id="rId248" Type="http://schemas.openxmlformats.org/officeDocument/2006/relationships/image" Target="../media/image3236.png"/><Relationship Id="rId247" Type="http://schemas.openxmlformats.org/officeDocument/2006/relationships/customXml" Target="../ink/ink3267.xml"/><Relationship Id="rId246" Type="http://schemas.openxmlformats.org/officeDocument/2006/relationships/image" Target="../media/image3235.png"/><Relationship Id="rId245" Type="http://schemas.openxmlformats.org/officeDocument/2006/relationships/customXml" Target="../ink/ink3266.xml"/><Relationship Id="rId244" Type="http://schemas.openxmlformats.org/officeDocument/2006/relationships/image" Target="../media/image3234.png"/><Relationship Id="rId243" Type="http://schemas.openxmlformats.org/officeDocument/2006/relationships/customXml" Target="../ink/ink3265.xml"/><Relationship Id="rId242" Type="http://schemas.openxmlformats.org/officeDocument/2006/relationships/image" Target="../media/image3233.png"/><Relationship Id="rId241" Type="http://schemas.openxmlformats.org/officeDocument/2006/relationships/customXml" Target="../ink/ink3264.xml"/><Relationship Id="rId240" Type="http://schemas.openxmlformats.org/officeDocument/2006/relationships/image" Target="../media/image3232.png"/><Relationship Id="rId24" Type="http://schemas.openxmlformats.org/officeDocument/2006/relationships/customXml" Target="../ink/ink3155.xml"/><Relationship Id="rId239" Type="http://schemas.openxmlformats.org/officeDocument/2006/relationships/customXml" Target="../ink/ink3263.xml"/><Relationship Id="rId238" Type="http://schemas.openxmlformats.org/officeDocument/2006/relationships/image" Target="../media/image3231.png"/><Relationship Id="rId237" Type="http://schemas.openxmlformats.org/officeDocument/2006/relationships/customXml" Target="../ink/ink3262.xml"/><Relationship Id="rId236" Type="http://schemas.openxmlformats.org/officeDocument/2006/relationships/image" Target="../media/image3230.png"/><Relationship Id="rId235" Type="http://schemas.openxmlformats.org/officeDocument/2006/relationships/customXml" Target="../ink/ink3261.xml"/><Relationship Id="rId234" Type="http://schemas.openxmlformats.org/officeDocument/2006/relationships/image" Target="../media/image3229.png"/><Relationship Id="rId233" Type="http://schemas.openxmlformats.org/officeDocument/2006/relationships/customXml" Target="../ink/ink3260.xml"/><Relationship Id="rId232" Type="http://schemas.openxmlformats.org/officeDocument/2006/relationships/image" Target="../media/image3228.png"/><Relationship Id="rId231" Type="http://schemas.openxmlformats.org/officeDocument/2006/relationships/customXml" Target="../ink/ink3259.xml"/><Relationship Id="rId230" Type="http://schemas.openxmlformats.org/officeDocument/2006/relationships/image" Target="../media/image3227.png"/><Relationship Id="rId23" Type="http://schemas.openxmlformats.org/officeDocument/2006/relationships/image" Target="../media/image3125.png"/><Relationship Id="rId229" Type="http://schemas.openxmlformats.org/officeDocument/2006/relationships/customXml" Target="../ink/ink3258.xml"/><Relationship Id="rId228" Type="http://schemas.openxmlformats.org/officeDocument/2006/relationships/image" Target="../media/image3226.png"/><Relationship Id="rId227" Type="http://schemas.openxmlformats.org/officeDocument/2006/relationships/customXml" Target="../ink/ink3257.xml"/><Relationship Id="rId226" Type="http://schemas.openxmlformats.org/officeDocument/2006/relationships/image" Target="../media/image3225.png"/><Relationship Id="rId225" Type="http://schemas.openxmlformats.org/officeDocument/2006/relationships/customXml" Target="../ink/ink3256.xml"/><Relationship Id="rId224" Type="http://schemas.openxmlformats.org/officeDocument/2006/relationships/image" Target="../media/image3224.png"/><Relationship Id="rId223" Type="http://schemas.openxmlformats.org/officeDocument/2006/relationships/customXml" Target="../ink/ink3255.xml"/><Relationship Id="rId222" Type="http://schemas.openxmlformats.org/officeDocument/2006/relationships/image" Target="../media/image3223.png"/><Relationship Id="rId221" Type="http://schemas.openxmlformats.org/officeDocument/2006/relationships/customXml" Target="../ink/ink3254.xml"/><Relationship Id="rId220" Type="http://schemas.openxmlformats.org/officeDocument/2006/relationships/image" Target="../media/image3222.png"/><Relationship Id="rId22" Type="http://schemas.openxmlformats.org/officeDocument/2006/relationships/customXml" Target="../ink/ink3154.xml"/><Relationship Id="rId219" Type="http://schemas.openxmlformats.org/officeDocument/2006/relationships/customXml" Target="../ink/ink3253.xml"/><Relationship Id="rId218" Type="http://schemas.openxmlformats.org/officeDocument/2006/relationships/image" Target="../media/image3221.png"/><Relationship Id="rId217" Type="http://schemas.openxmlformats.org/officeDocument/2006/relationships/customXml" Target="../ink/ink3252.xml"/><Relationship Id="rId216" Type="http://schemas.openxmlformats.org/officeDocument/2006/relationships/image" Target="../media/image3220.png"/><Relationship Id="rId215" Type="http://schemas.openxmlformats.org/officeDocument/2006/relationships/customXml" Target="../ink/ink3251.xml"/><Relationship Id="rId214" Type="http://schemas.openxmlformats.org/officeDocument/2006/relationships/image" Target="../media/image3219.png"/><Relationship Id="rId213" Type="http://schemas.openxmlformats.org/officeDocument/2006/relationships/customXml" Target="../ink/ink3250.xml"/><Relationship Id="rId212" Type="http://schemas.openxmlformats.org/officeDocument/2006/relationships/image" Target="../media/image3218.png"/><Relationship Id="rId211" Type="http://schemas.openxmlformats.org/officeDocument/2006/relationships/customXml" Target="../ink/ink3249.xml"/><Relationship Id="rId210" Type="http://schemas.openxmlformats.org/officeDocument/2006/relationships/image" Target="../media/image3217.png"/><Relationship Id="rId21" Type="http://schemas.openxmlformats.org/officeDocument/2006/relationships/image" Target="../media/image3124.png"/><Relationship Id="rId209" Type="http://schemas.openxmlformats.org/officeDocument/2006/relationships/customXml" Target="../ink/ink3248.xml"/><Relationship Id="rId208" Type="http://schemas.openxmlformats.org/officeDocument/2006/relationships/image" Target="../media/image3216.png"/><Relationship Id="rId207" Type="http://schemas.openxmlformats.org/officeDocument/2006/relationships/customXml" Target="../ink/ink3247.xml"/><Relationship Id="rId206" Type="http://schemas.openxmlformats.org/officeDocument/2006/relationships/image" Target="../media/image3215.png"/><Relationship Id="rId205" Type="http://schemas.openxmlformats.org/officeDocument/2006/relationships/customXml" Target="../ink/ink3246.xml"/><Relationship Id="rId204" Type="http://schemas.openxmlformats.org/officeDocument/2006/relationships/image" Target="../media/image3214.png"/><Relationship Id="rId203" Type="http://schemas.openxmlformats.org/officeDocument/2006/relationships/customXml" Target="../ink/ink3245.xml"/><Relationship Id="rId202" Type="http://schemas.openxmlformats.org/officeDocument/2006/relationships/image" Target="../media/image3213.png"/><Relationship Id="rId201" Type="http://schemas.openxmlformats.org/officeDocument/2006/relationships/customXml" Target="../ink/ink3244.xml"/><Relationship Id="rId200" Type="http://schemas.openxmlformats.org/officeDocument/2006/relationships/image" Target="../media/image3212.png"/><Relationship Id="rId20" Type="http://schemas.openxmlformats.org/officeDocument/2006/relationships/customXml" Target="../ink/ink3153.xml"/><Relationship Id="rId2" Type="http://schemas.openxmlformats.org/officeDocument/2006/relationships/customXml" Target="../ink/ink3144.xml"/><Relationship Id="rId199" Type="http://schemas.openxmlformats.org/officeDocument/2006/relationships/customXml" Target="../ink/ink3243.xml"/><Relationship Id="rId198" Type="http://schemas.openxmlformats.org/officeDocument/2006/relationships/image" Target="../media/image3211.png"/><Relationship Id="rId197" Type="http://schemas.openxmlformats.org/officeDocument/2006/relationships/customXml" Target="../ink/ink3242.xml"/><Relationship Id="rId196" Type="http://schemas.openxmlformats.org/officeDocument/2006/relationships/image" Target="../media/image3210.png"/><Relationship Id="rId195" Type="http://schemas.openxmlformats.org/officeDocument/2006/relationships/customXml" Target="../ink/ink3241.xml"/><Relationship Id="rId194" Type="http://schemas.openxmlformats.org/officeDocument/2006/relationships/image" Target="../media/image3209.png"/><Relationship Id="rId193" Type="http://schemas.openxmlformats.org/officeDocument/2006/relationships/customXml" Target="../ink/ink3240.xml"/><Relationship Id="rId192" Type="http://schemas.openxmlformats.org/officeDocument/2006/relationships/image" Target="../media/image3208.png"/><Relationship Id="rId191" Type="http://schemas.openxmlformats.org/officeDocument/2006/relationships/customXml" Target="../ink/ink3239.xml"/><Relationship Id="rId190" Type="http://schemas.openxmlformats.org/officeDocument/2006/relationships/image" Target="../media/image3207.png"/><Relationship Id="rId19" Type="http://schemas.openxmlformats.org/officeDocument/2006/relationships/image" Target="../media/image3123.png"/><Relationship Id="rId189" Type="http://schemas.openxmlformats.org/officeDocument/2006/relationships/customXml" Target="../ink/ink3238.xml"/><Relationship Id="rId188" Type="http://schemas.openxmlformats.org/officeDocument/2006/relationships/image" Target="../media/image3206.png"/><Relationship Id="rId187" Type="http://schemas.openxmlformats.org/officeDocument/2006/relationships/customXml" Target="../ink/ink3237.xml"/><Relationship Id="rId186" Type="http://schemas.openxmlformats.org/officeDocument/2006/relationships/image" Target="../media/image3205.png"/><Relationship Id="rId185" Type="http://schemas.openxmlformats.org/officeDocument/2006/relationships/customXml" Target="../ink/ink3236.xml"/><Relationship Id="rId184" Type="http://schemas.openxmlformats.org/officeDocument/2006/relationships/image" Target="../media/image3204.png"/><Relationship Id="rId183" Type="http://schemas.openxmlformats.org/officeDocument/2006/relationships/customXml" Target="../ink/ink3235.xml"/><Relationship Id="rId182" Type="http://schemas.openxmlformats.org/officeDocument/2006/relationships/image" Target="../media/image3203.png"/><Relationship Id="rId181" Type="http://schemas.openxmlformats.org/officeDocument/2006/relationships/customXml" Target="../ink/ink3234.xml"/><Relationship Id="rId180" Type="http://schemas.openxmlformats.org/officeDocument/2006/relationships/image" Target="../media/image3202.png"/><Relationship Id="rId18" Type="http://schemas.openxmlformats.org/officeDocument/2006/relationships/customXml" Target="../ink/ink3152.xml"/><Relationship Id="rId179" Type="http://schemas.openxmlformats.org/officeDocument/2006/relationships/customXml" Target="../ink/ink3233.xml"/><Relationship Id="rId178" Type="http://schemas.openxmlformats.org/officeDocument/2006/relationships/image" Target="../media/image3201.png"/><Relationship Id="rId177" Type="http://schemas.openxmlformats.org/officeDocument/2006/relationships/customXml" Target="../ink/ink3232.xml"/><Relationship Id="rId176" Type="http://schemas.openxmlformats.org/officeDocument/2006/relationships/image" Target="../media/image3200.png"/><Relationship Id="rId175" Type="http://schemas.openxmlformats.org/officeDocument/2006/relationships/customXml" Target="../ink/ink3231.xml"/><Relationship Id="rId174" Type="http://schemas.openxmlformats.org/officeDocument/2006/relationships/image" Target="../media/image3199.png"/><Relationship Id="rId173" Type="http://schemas.openxmlformats.org/officeDocument/2006/relationships/customXml" Target="../ink/ink3230.xml"/><Relationship Id="rId172" Type="http://schemas.openxmlformats.org/officeDocument/2006/relationships/image" Target="../media/image3198.png"/><Relationship Id="rId171" Type="http://schemas.openxmlformats.org/officeDocument/2006/relationships/customXml" Target="../ink/ink3229.xml"/><Relationship Id="rId170" Type="http://schemas.openxmlformats.org/officeDocument/2006/relationships/image" Target="../media/image3197.png"/><Relationship Id="rId17" Type="http://schemas.openxmlformats.org/officeDocument/2006/relationships/image" Target="../media/image1342.png"/><Relationship Id="rId169" Type="http://schemas.openxmlformats.org/officeDocument/2006/relationships/customXml" Target="../ink/ink3228.xml"/><Relationship Id="rId168" Type="http://schemas.openxmlformats.org/officeDocument/2006/relationships/image" Target="../media/image3196.png"/><Relationship Id="rId167" Type="http://schemas.openxmlformats.org/officeDocument/2006/relationships/customXml" Target="../ink/ink3227.xml"/><Relationship Id="rId166" Type="http://schemas.openxmlformats.org/officeDocument/2006/relationships/image" Target="../media/image3195.png"/><Relationship Id="rId165" Type="http://schemas.openxmlformats.org/officeDocument/2006/relationships/customXml" Target="../ink/ink3226.xml"/><Relationship Id="rId164" Type="http://schemas.openxmlformats.org/officeDocument/2006/relationships/image" Target="../media/image3194.png"/><Relationship Id="rId163" Type="http://schemas.openxmlformats.org/officeDocument/2006/relationships/customXml" Target="../ink/ink3225.xml"/><Relationship Id="rId162" Type="http://schemas.openxmlformats.org/officeDocument/2006/relationships/image" Target="../media/image3193.png"/><Relationship Id="rId161" Type="http://schemas.openxmlformats.org/officeDocument/2006/relationships/customXml" Target="../ink/ink3224.xml"/><Relationship Id="rId160" Type="http://schemas.openxmlformats.org/officeDocument/2006/relationships/image" Target="../media/image3192.png"/><Relationship Id="rId16" Type="http://schemas.openxmlformats.org/officeDocument/2006/relationships/customXml" Target="../ink/ink3151.xml"/><Relationship Id="rId159" Type="http://schemas.openxmlformats.org/officeDocument/2006/relationships/customXml" Target="../ink/ink3223.xml"/><Relationship Id="rId158" Type="http://schemas.openxmlformats.org/officeDocument/2006/relationships/image" Target="../media/image3191.png"/><Relationship Id="rId157" Type="http://schemas.openxmlformats.org/officeDocument/2006/relationships/customXml" Target="../ink/ink3222.xml"/><Relationship Id="rId156" Type="http://schemas.openxmlformats.org/officeDocument/2006/relationships/image" Target="../media/image3190.png"/><Relationship Id="rId155" Type="http://schemas.openxmlformats.org/officeDocument/2006/relationships/customXml" Target="../ink/ink3221.xml"/><Relationship Id="rId154" Type="http://schemas.openxmlformats.org/officeDocument/2006/relationships/image" Target="../media/image3189.png"/><Relationship Id="rId153" Type="http://schemas.openxmlformats.org/officeDocument/2006/relationships/customXml" Target="../ink/ink3220.xml"/><Relationship Id="rId152" Type="http://schemas.openxmlformats.org/officeDocument/2006/relationships/image" Target="../media/image3188.png"/><Relationship Id="rId151" Type="http://schemas.openxmlformats.org/officeDocument/2006/relationships/customXml" Target="../ink/ink3219.xml"/><Relationship Id="rId150" Type="http://schemas.openxmlformats.org/officeDocument/2006/relationships/image" Target="../media/image3187.png"/><Relationship Id="rId15" Type="http://schemas.openxmlformats.org/officeDocument/2006/relationships/image" Target="../media/image3122.png"/><Relationship Id="rId149" Type="http://schemas.openxmlformats.org/officeDocument/2006/relationships/customXml" Target="../ink/ink3218.xml"/><Relationship Id="rId148" Type="http://schemas.openxmlformats.org/officeDocument/2006/relationships/image" Target="../media/image3186.png"/><Relationship Id="rId147" Type="http://schemas.openxmlformats.org/officeDocument/2006/relationships/customXml" Target="../ink/ink3217.xml"/><Relationship Id="rId146" Type="http://schemas.openxmlformats.org/officeDocument/2006/relationships/image" Target="../media/image3185.png"/><Relationship Id="rId145" Type="http://schemas.openxmlformats.org/officeDocument/2006/relationships/customXml" Target="../ink/ink3216.xml"/><Relationship Id="rId144" Type="http://schemas.openxmlformats.org/officeDocument/2006/relationships/image" Target="../media/image3184.png"/><Relationship Id="rId143" Type="http://schemas.openxmlformats.org/officeDocument/2006/relationships/customXml" Target="../ink/ink3215.xml"/><Relationship Id="rId142" Type="http://schemas.openxmlformats.org/officeDocument/2006/relationships/image" Target="../media/image3183.png"/><Relationship Id="rId141" Type="http://schemas.openxmlformats.org/officeDocument/2006/relationships/customXml" Target="../ink/ink3214.xml"/><Relationship Id="rId140" Type="http://schemas.openxmlformats.org/officeDocument/2006/relationships/image" Target="../media/image3182.png"/><Relationship Id="rId14" Type="http://schemas.openxmlformats.org/officeDocument/2006/relationships/customXml" Target="../ink/ink3150.xml"/><Relationship Id="rId139" Type="http://schemas.openxmlformats.org/officeDocument/2006/relationships/customXml" Target="../ink/ink3213.xml"/><Relationship Id="rId138" Type="http://schemas.openxmlformats.org/officeDocument/2006/relationships/image" Target="../media/image3181.png"/><Relationship Id="rId137" Type="http://schemas.openxmlformats.org/officeDocument/2006/relationships/customXml" Target="../ink/ink3212.xml"/><Relationship Id="rId136" Type="http://schemas.openxmlformats.org/officeDocument/2006/relationships/image" Target="../media/image3180.png"/><Relationship Id="rId135" Type="http://schemas.openxmlformats.org/officeDocument/2006/relationships/customXml" Target="../ink/ink3211.xml"/><Relationship Id="rId134" Type="http://schemas.openxmlformats.org/officeDocument/2006/relationships/image" Target="../media/image3179.png"/><Relationship Id="rId133" Type="http://schemas.openxmlformats.org/officeDocument/2006/relationships/customXml" Target="../ink/ink3210.xml"/><Relationship Id="rId132" Type="http://schemas.openxmlformats.org/officeDocument/2006/relationships/image" Target="../media/image3178.png"/><Relationship Id="rId131" Type="http://schemas.openxmlformats.org/officeDocument/2006/relationships/customXml" Target="../ink/ink3209.xml"/><Relationship Id="rId130" Type="http://schemas.openxmlformats.org/officeDocument/2006/relationships/image" Target="../media/image3177.png"/><Relationship Id="rId13" Type="http://schemas.openxmlformats.org/officeDocument/2006/relationships/image" Target="../media/image3121.png"/><Relationship Id="rId129" Type="http://schemas.openxmlformats.org/officeDocument/2006/relationships/customXml" Target="../ink/ink3208.xml"/><Relationship Id="rId128" Type="http://schemas.openxmlformats.org/officeDocument/2006/relationships/image" Target="../media/image3176.png"/><Relationship Id="rId127" Type="http://schemas.openxmlformats.org/officeDocument/2006/relationships/customXml" Target="../ink/ink3207.xml"/><Relationship Id="rId126" Type="http://schemas.openxmlformats.org/officeDocument/2006/relationships/image" Target="../media/image3175.png"/><Relationship Id="rId125" Type="http://schemas.openxmlformats.org/officeDocument/2006/relationships/customXml" Target="../ink/ink3206.xml"/><Relationship Id="rId124" Type="http://schemas.openxmlformats.org/officeDocument/2006/relationships/image" Target="../media/image3174.png"/><Relationship Id="rId123" Type="http://schemas.openxmlformats.org/officeDocument/2006/relationships/customXml" Target="../ink/ink3205.xml"/><Relationship Id="rId122" Type="http://schemas.openxmlformats.org/officeDocument/2006/relationships/image" Target="../media/image3173.png"/><Relationship Id="rId121" Type="http://schemas.openxmlformats.org/officeDocument/2006/relationships/customXml" Target="../ink/ink3204.xml"/><Relationship Id="rId120" Type="http://schemas.openxmlformats.org/officeDocument/2006/relationships/image" Target="../media/image3172.png"/><Relationship Id="rId12" Type="http://schemas.openxmlformats.org/officeDocument/2006/relationships/customXml" Target="../ink/ink3149.xml"/><Relationship Id="rId119" Type="http://schemas.openxmlformats.org/officeDocument/2006/relationships/customXml" Target="../ink/ink3203.xml"/><Relationship Id="rId118" Type="http://schemas.openxmlformats.org/officeDocument/2006/relationships/image" Target="../media/image3171.png"/><Relationship Id="rId117" Type="http://schemas.openxmlformats.org/officeDocument/2006/relationships/customXml" Target="../ink/ink3202.xml"/><Relationship Id="rId116" Type="http://schemas.openxmlformats.org/officeDocument/2006/relationships/image" Target="../media/image3170.png"/><Relationship Id="rId115" Type="http://schemas.openxmlformats.org/officeDocument/2006/relationships/customXml" Target="../ink/ink3201.xml"/><Relationship Id="rId114" Type="http://schemas.openxmlformats.org/officeDocument/2006/relationships/image" Target="../media/image3169.png"/><Relationship Id="rId113" Type="http://schemas.openxmlformats.org/officeDocument/2006/relationships/customXml" Target="../ink/ink3200.xml"/><Relationship Id="rId112" Type="http://schemas.openxmlformats.org/officeDocument/2006/relationships/image" Target="../media/image3168.png"/><Relationship Id="rId111" Type="http://schemas.openxmlformats.org/officeDocument/2006/relationships/customXml" Target="../ink/ink3199.xml"/><Relationship Id="rId110" Type="http://schemas.openxmlformats.org/officeDocument/2006/relationships/image" Target="../media/image3167.png"/><Relationship Id="rId11" Type="http://schemas.openxmlformats.org/officeDocument/2006/relationships/image" Target="../media/image3120.png"/><Relationship Id="rId109" Type="http://schemas.openxmlformats.org/officeDocument/2006/relationships/customXml" Target="../ink/ink3198.xml"/><Relationship Id="rId108" Type="http://schemas.openxmlformats.org/officeDocument/2006/relationships/image" Target="../media/image3166.png"/><Relationship Id="rId107" Type="http://schemas.openxmlformats.org/officeDocument/2006/relationships/customXml" Target="../ink/ink3197.xml"/><Relationship Id="rId106" Type="http://schemas.openxmlformats.org/officeDocument/2006/relationships/image" Target="../media/image3165.png"/><Relationship Id="rId105" Type="http://schemas.openxmlformats.org/officeDocument/2006/relationships/customXml" Target="../ink/ink3196.xml"/><Relationship Id="rId104" Type="http://schemas.openxmlformats.org/officeDocument/2006/relationships/image" Target="../media/image3164.png"/><Relationship Id="rId103" Type="http://schemas.openxmlformats.org/officeDocument/2006/relationships/customXml" Target="../ink/ink3195.xml"/><Relationship Id="rId102" Type="http://schemas.openxmlformats.org/officeDocument/2006/relationships/image" Target="../media/image3163.png"/><Relationship Id="rId101" Type="http://schemas.openxmlformats.org/officeDocument/2006/relationships/customXml" Target="../ink/ink3194.xml"/><Relationship Id="rId100" Type="http://schemas.openxmlformats.org/officeDocument/2006/relationships/image" Target="../media/image3162.png"/><Relationship Id="rId10" Type="http://schemas.openxmlformats.org/officeDocument/2006/relationships/customXml" Target="../ink/ink3148.xml"/><Relationship Id="rId1" Type="http://schemas.openxmlformats.org/officeDocument/2006/relationships/image" Target="../media/image3115.png"/></Relationships>
</file>

<file path=ppt/slides/_rels/slide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0.xml"/><Relationship Id="rId98" Type="http://schemas.openxmlformats.org/officeDocument/2006/relationships/image" Target="../media/image50.png"/><Relationship Id="rId97" Type="http://schemas.openxmlformats.org/officeDocument/2006/relationships/customXml" Target="../ink/ink49.xml"/><Relationship Id="rId96" Type="http://schemas.openxmlformats.org/officeDocument/2006/relationships/image" Target="../media/image49.png"/><Relationship Id="rId95" Type="http://schemas.openxmlformats.org/officeDocument/2006/relationships/customXml" Target="../ink/ink48.xml"/><Relationship Id="rId94" Type="http://schemas.openxmlformats.org/officeDocument/2006/relationships/image" Target="../media/image48.png"/><Relationship Id="rId93" Type="http://schemas.openxmlformats.org/officeDocument/2006/relationships/customXml" Target="../ink/ink47.xml"/><Relationship Id="rId92" Type="http://schemas.openxmlformats.org/officeDocument/2006/relationships/image" Target="../media/image47.png"/><Relationship Id="rId91" Type="http://schemas.openxmlformats.org/officeDocument/2006/relationships/customXml" Target="../ink/ink46.xml"/><Relationship Id="rId90" Type="http://schemas.openxmlformats.org/officeDocument/2006/relationships/image" Target="../media/image46.png"/><Relationship Id="rId9" Type="http://schemas.openxmlformats.org/officeDocument/2006/relationships/customXml" Target="../ink/ink5.xml"/><Relationship Id="rId89" Type="http://schemas.openxmlformats.org/officeDocument/2006/relationships/customXml" Target="../ink/ink45.xml"/><Relationship Id="rId88" Type="http://schemas.openxmlformats.org/officeDocument/2006/relationships/image" Target="../media/image45.png"/><Relationship Id="rId87" Type="http://schemas.openxmlformats.org/officeDocument/2006/relationships/customXml" Target="../ink/ink44.xml"/><Relationship Id="rId86" Type="http://schemas.openxmlformats.org/officeDocument/2006/relationships/image" Target="../media/image44.png"/><Relationship Id="rId85" Type="http://schemas.openxmlformats.org/officeDocument/2006/relationships/customXml" Target="../ink/ink43.xml"/><Relationship Id="rId84" Type="http://schemas.openxmlformats.org/officeDocument/2006/relationships/image" Target="../media/image43.png"/><Relationship Id="rId83" Type="http://schemas.openxmlformats.org/officeDocument/2006/relationships/customXml" Target="../ink/ink42.xml"/><Relationship Id="rId82" Type="http://schemas.openxmlformats.org/officeDocument/2006/relationships/image" Target="../media/image42.png"/><Relationship Id="rId81" Type="http://schemas.openxmlformats.org/officeDocument/2006/relationships/customXml" Target="../ink/ink41.xml"/><Relationship Id="rId80" Type="http://schemas.openxmlformats.org/officeDocument/2006/relationships/image" Target="../media/image41.png"/><Relationship Id="rId8" Type="http://schemas.openxmlformats.org/officeDocument/2006/relationships/image" Target="../media/image5.png"/><Relationship Id="rId79" Type="http://schemas.openxmlformats.org/officeDocument/2006/relationships/customXml" Target="../ink/ink40.xml"/><Relationship Id="rId78" Type="http://schemas.openxmlformats.org/officeDocument/2006/relationships/image" Target="../media/image40.png"/><Relationship Id="rId77" Type="http://schemas.openxmlformats.org/officeDocument/2006/relationships/customXml" Target="../ink/ink39.xml"/><Relationship Id="rId76" Type="http://schemas.openxmlformats.org/officeDocument/2006/relationships/image" Target="../media/image39.png"/><Relationship Id="rId75" Type="http://schemas.openxmlformats.org/officeDocument/2006/relationships/customXml" Target="../ink/ink38.xml"/><Relationship Id="rId74" Type="http://schemas.openxmlformats.org/officeDocument/2006/relationships/image" Target="../media/image38.png"/><Relationship Id="rId73" Type="http://schemas.openxmlformats.org/officeDocument/2006/relationships/customXml" Target="../ink/ink37.xml"/><Relationship Id="rId72" Type="http://schemas.openxmlformats.org/officeDocument/2006/relationships/image" Target="../media/image37.png"/><Relationship Id="rId71" Type="http://schemas.openxmlformats.org/officeDocument/2006/relationships/customXml" Target="../ink/ink36.xml"/><Relationship Id="rId70" Type="http://schemas.openxmlformats.org/officeDocument/2006/relationships/image" Target="../media/image36.png"/><Relationship Id="rId7" Type="http://schemas.openxmlformats.org/officeDocument/2006/relationships/customXml" Target="../ink/ink4.xml"/><Relationship Id="rId69" Type="http://schemas.openxmlformats.org/officeDocument/2006/relationships/customXml" Target="../ink/ink35.xml"/><Relationship Id="rId68" Type="http://schemas.openxmlformats.org/officeDocument/2006/relationships/image" Target="../media/image35.png"/><Relationship Id="rId67" Type="http://schemas.openxmlformats.org/officeDocument/2006/relationships/customXml" Target="../ink/ink34.xml"/><Relationship Id="rId66" Type="http://schemas.openxmlformats.org/officeDocument/2006/relationships/image" Target="../media/image34.png"/><Relationship Id="rId65" Type="http://schemas.openxmlformats.org/officeDocument/2006/relationships/customXml" Target="../ink/ink33.xml"/><Relationship Id="rId64" Type="http://schemas.openxmlformats.org/officeDocument/2006/relationships/image" Target="../media/image33.png"/><Relationship Id="rId63" Type="http://schemas.openxmlformats.org/officeDocument/2006/relationships/customXml" Target="../ink/ink32.xml"/><Relationship Id="rId62" Type="http://schemas.openxmlformats.org/officeDocument/2006/relationships/image" Target="../media/image32.png"/><Relationship Id="rId61" Type="http://schemas.openxmlformats.org/officeDocument/2006/relationships/customXml" Target="../ink/ink31.xml"/><Relationship Id="rId60" Type="http://schemas.openxmlformats.org/officeDocument/2006/relationships/image" Target="../media/image31.png"/><Relationship Id="rId6" Type="http://schemas.openxmlformats.org/officeDocument/2006/relationships/image" Target="../media/image4.png"/><Relationship Id="rId59" Type="http://schemas.openxmlformats.org/officeDocument/2006/relationships/customXml" Target="../ink/ink30.xml"/><Relationship Id="rId58" Type="http://schemas.openxmlformats.org/officeDocument/2006/relationships/image" Target="../media/image30.png"/><Relationship Id="rId57" Type="http://schemas.openxmlformats.org/officeDocument/2006/relationships/customXml" Target="../ink/ink29.xml"/><Relationship Id="rId56" Type="http://schemas.openxmlformats.org/officeDocument/2006/relationships/image" Target="../media/image29.png"/><Relationship Id="rId55" Type="http://schemas.openxmlformats.org/officeDocument/2006/relationships/customXml" Target="../ink/ink28.xml"/><Relationship Id="rId54" Type="http://schemas.openxmlformats.org/officeDocument/2006/relationships/image" Target="../media/image28.png"/><Relationship Id="rId53" Type="http://schemas.openxmlformats.org/officeDocument/2006/relationships/customXml" Target="../ink/ink27.xml"/><Relationship Id="rId52" Type="http://schemas.openxmlformats.org/officeDocument/2006/relationships/image" Target="../media/image27.png"/><Relationship Id="rId51" Type="http://schemas.openxmlformats.org/officeDocument/2006/relationships/customXml" Target="../ink/ink26.xml"/><Relationship Id="rId50" Type="http://schemas.openxmlformats.org/officeDocument/2006/relationships/image" Target="../media/image26.png"/><Relationship Id="rId5" Type="http://schemas.openxmlformats.org/officeDocument/2006/relationships/customXml" Target="../ink/ink3.xml"/><Relationship Id="rId49" Type="http://schemas.openxmlformats.org/officeDocument/2006/relationships/customXml" Target="../ink/ink25.xml"/><Relationship Id="rId48" Type="http://schemas.openxmlformats.org/officeDocument/2006/relationships/image" Target="../media/image25.png"/><Relationship Id="rId47" Type="http://schemas.openxmlformats.org/officeDocument/2006/relationships/customXml" Target="../ink/ink24.xml"/><Relationship Id="rId46" Type="http://schemas.openxmlformats.org/officeDocument/2006/relationships/image" Target="../media/image24.png"/><Relationship Id="rId45" Type="http://schemas.openxmlformats.org/officeDocument/2006/relationships/customXml" Target="../ink/ink23.xml"/><Relationship Id="rId44" Type="http://schemas.openxmlformats.org/officeDocument/2006/relationships/image" Target="../media/image23.png"/><Relationship Id="rId43" Type="http://schemas.openxmlformats.org/officeDocument/2006/relationships/customXml" Target="../ink/ink22.xml"/><Relationship Id="rId42" Type="http://schemas.openxmlformats.org/officeDocument/2006/relationships/image" Target="../media/image22.png"/><Relationship Id="rId41" Type="http://schemas.openxmlformats.org/officeDocument/2006/relationships/customXml" Target="../ink/ink21.xml"/><Relationship Id="rId40" Type="http://schemas.openxmlformats.org/officeDocument/2006/relationships/image" Target="../media/image21.png"/><Relationship Id="rId4" Type="http://schemas.openxmlformats.org/officeDocument/2006/relationships/image" Target="../media/image3.png"/><Relationship Id="rId399" Type="http://schemas.openxmlformats.org/officeDocument/2006/relationships/slideLayout" Target="../slideLayouts/slideLayout2.xml"/><Relationship Id="rId398" Type="http://schemas.openxmlformats.org/officeDocument/2006/relationships/image" Target="../media/image200.png"/><Relationship Id="rId397" Type="http://schemas.openxmlformats.org/officeDocument/2006/relationships/customXml" Target="../ink/ink199.xml"/><Relationship Id="rId396" Type="http://schemas.openxmlformats.org/officeDocument/2006/relationships/image" Target="../media/image199.png"/><Relationship Id="rId395" Type="http://schemas.openxmlformats.org/officeDocument/2006/relationships/customXml" Target="../ink/ink198.xml"/><Relationship Id="rId394" Type="http://schemas.openxmlformats.org/officeDocument/2006/relationships/image" Target="../media/image198.png"/><Relationship Id="rId393" Type="http://schemas.openxmlformats.org/officeDocument/2006/relationships/customXml" Target="../ink/ink197.xml"/><Relationship Id="rId392" Type="http://schemas.openxmlformats.org/officeDocument/2006/relationships/image" Target="../media/image197.png"/><Relationship Id="rId391" Type="http://schemas.openxmlformats.org/officeDocument/2006/relationships/customXml" Target="../ink/ink196.xml"/><Relationship Id="rId390" Type="http://schemas.openxmlformats.org/officeDocument/2006/relationships/image" Target="../media/image196.png"/><Relationship Id="rId39" Type="http://schemas.openxmlformats.org/officeDocument/2006/relationships/customXml" Target="../ink/ink20.xml"/><Relationship Id="rId389" Type="http://schemas.openxmlformats.org/officeDocument/2006/relationships/customXml" Target="../ink/ink195.xml"/><Relationship Id="rId388" Type="http://schemas.openxmlformats.org/officeDocument/2006/relationships/image" Target="../media/image195.png"/><Relationship Id="rId387" Type="http://schemas.openxmlformats.org/officeDocument/2006/relationships/customXml" Target="../ink/ink194.xml"/><Relationship Id="rId386" Type="http://schemas.openxmlformats.org/officeDocument/2006/relationships/image" Target="../media/image194.png"/><Relationship Id="rId385" Type="http://schemas.openxmlformats.org/officeDocument/2006/relationships/customXml" Target="../ink/ink193.xml"/><Relationship Id="rId384" Type="http://schemas.openxmlformats.org/officeDocument/2006/relationships/image" Target="../media/image193.png"/><Relationship Id="rId383" Type="http://schemas.openxmlformats.org/officeDocument/2006/relationships/customXml" Target="../ink/ink192.xml"/><Relationship Id="rId382" Type="http://schemas.openxmlformats.org/officeDocument/2006/relationships/image" Target="../media/image192.png"/><Relationship Id="rId381" Type="http://schemas.openxmlformats.org/officeDocument/2006/relationships/customXml" Target="../ink/ink191.xml"/><Relationship Id="rId380" Type="http://schemas.openxmlformats.org/officeDocument/2006/relationships/image" Target="../media/image191.png"/><Relationship Id="rId38" Type="http://schemas.openxmlformats.org/officeDocument/2006/relationships/image" Target="../media/image20.png"/><Relationship Id="rId379" Type="http://schemas.openxmlformats.org/officeDocument/2006/relationships/customXml" Target="../ink/ink190.xml"/><Relationship Id="rId378" Type="http://schemas.openxmlformats.org/officeDocument/2006/relationships/image" Target="../media/image190.png"/><Relationship Id="rId377" Type="http://schemas.openxmlformats.org/officeDocument/2006/relationships/customXml" Target="../ink/ink189.xml"/><Relationship Id="rId376" Type="http://schemas.openxmlformats.org/officeDocument/2006/relationships/image" Target="../media/image189.png"/><Relationship Id="rId375" Type="http://schemas.openxmlformats.org/officeDocument/2006/relationships/customXml" Target="../ink/ink188.xml"/><Relationship Id="rId374" Type="http://schemas.openxmlformats.org/officeDocument/2006/relationships/image" Target="../media/image188.png"/><Relationship Id="rId373" Type="http://schemas.openxmlformats.org/officeDocument/2006/relationships/customXml" Target="../ink/ink187.xml"/><Relationship Id="rId372" Type="http://schemas.openxmlformats.org/officeDocument/2006/relationships/image" Target="../media/image187.png"/><Relationship Id="rId371" Type="http://schemas.openxmlformats.org/officeDocument/2006/relationships/customXml" Target="../ink/ink186.xml"/><Relationship Id="rId370" Type="http://schemas.openxmlformats.org/officeDocument/2006/relationships/image" Target="../media/image186.png"/><Relationship Id="rId37" Type="http://schemas.openxmlformats.org/officeDocument/2006/relationships/customXml" Target="../ink/ink19.xml"/><Relationship Id="rId369" Type="http://schemas.openxmlformats.org/officeDocument/2006/relationships/customXml" Target="../ink/ink185.xml"/><Relationship Id="rId368" Type="http://schemas.openxmlformats.org/officeDocument/2006/relationships/image" Target="../media/image185.png"/><Relationship Id="rId367" Type="http://schemas.openxmlformats.org/officeDocument/2006/relationships/customXml" Target="../ink/ink184.xml"/><Relationship Id="rId366" Type="http://schemas.openxmlformats.org/officeDocument/2006/relationships/image" Target="../media/image184.png"/><Relationship Id="rId365" Type="http://schemas.openxmlformats.org/officeDocument/2006/relationships/customXml" Target="../ink/ink183.xml"/><Relationship Id="rId364" Type="http://schemas.openxmlformats.org/officeDocument/2006/relationships/image" Target="../media/image183.png"/><Relationship Id="rId363" Type="http://schemas.openxmlformats.org/officeDocument/2006/relationships/customXml" Target="../ink/ink182.xml"/><Relationship Id="rId362" Type="http://schemas.openxmlformats.org/officeDocument/2006/relationships/image" Target="../media/image182.png"/><Relationship Id="rId361" Type="http://schemas.openxmlformats.org/officeDocument/2006/relationships/customXml" Target="../ink/ink181.xml"/><Relationship Id="rId360" Type="http://schemas.openxmlformats.org/officeDocument/2006/relationships/image" Target="../media/image181.png"/><Relationship Id="rId36" Type="http://schemas.openxmlformats.org/officeDocument/2006/relationships/image" Target="../media/image19.png"/><Relationship Id="rId359" Type="http://schemas.openxmlformats.org/officeDocument/2006/relationships/customXml" Target="../ink/ink180.xml"/><Relationship Id="rId358" Type="http://schemas.openxmlformats.org/officeDocument/2006/relationships/image" Target="../media/image180.png"/><Relationship Id="rId357" Type="http://schemas.openxmlformats.org/officeDocument/2006/relationships/customXml" Target="../ink/ink179.xml"/><Relationship Id="rId356" Type="http://schemas.openxmlformats.org/officeDocument/2006/relationships/image" Target="../media/image179.png"/><Relationship Id="rId355" Type="http://schemas.openxmlformats.org/officeDocument/2006/relationships/customXml" Target="../ink/ink178.xml"/><Relationship Id="rId354" Type="http://schemas.openxmlformats.org/officeDocument/2006/relationships/image" Target="../media/image178.png"/><Relationship Id="rId353" Type="http://schemas.openxmlformats.org/officeDocument/2006/relationships/customXml" Target="../ink/ink177.xml"/><Relationship Id="rId352" Type="http://schemas.openxmlformats.org/officeDocument/2006/relationships/image" Target="../media/image177.png"/><Relationship Id="rId351" Type="http://schemas.openxmlformats.org/officeDocument/2006/relationships/customXml" Target="../ink/ink176.xml"/><Relationship Id="rId350" Type="http://schemas.openxmlformats.org/officeDocument/2006/relationships/image" Target="../media/image176.png"/><Relationship Id="rId35" Type="http://schemas.openxmlformats.org/officeDocument/2006/relationships/customXml" Target="../ink/ink18.xml"/><Relationship Id="rId349" Type="http://schemas.openxmlformats.org/officeDocument/2006/relationships/customXml" Target="../ink/ink175.xml"/><Relationship Id="rId348" Type="http://schemas.openxmlformats.org/officeDocument/2006/relationships/image" Target="../media/image175.png"/><Relationship Id="rId347" Type="http://schemas.openxmlformats.org/officeDocument/2006/relationships/customXml" Target="../ink/ink174.xml"/><Relationship Id="rId346" Type="http://schemas.openxmlformats.org/officeDocument/2006/relationships/image" Target="../media/image174.png"/><Relationship Id="rId345" Type="http://schemas.openxmlformats.org/officeDocument/2006/relationships/customXml" Target="../ink/ink173.xml"/><Relationship Id="rId344" Type="http://schemas.openxmlformats.org/officeDocument/2006/relationships/image" Target="../media/image173.png"/><Relationship Id="rId343" Type="http://schemas.openxmlformats.org/officeDocument/2006/relationships/customXml" Target="../ink/ink172.xml"/><Relationship Id="rId342" Type="http://schemas.openxmlformats.org/officeDocument/2006/relationships/image" Target="../media/image172.png"/><Relationship Id="rId341" Type="http://schemas.openxmlformats.org/officeDocument/2006/relationships/customXml" Target="../ink/ink171.xml"/><Relationship Id="rId340" Type="http://schemas.openxmlformats.org/officeDocument/2006/relationships/image" Target="../media/image171.png"/><Relationship Id="rId34" Type="http://schemas.openxmlformats.org/officeDocument/2006/relationships/image" Target="../media/image18.png"/><Relationship Id="rId339" Type="http://schemas.openxmlformats.org/officeDocument/2006/relationships/customXml" Target="../ink/ink170.xml"/><Relationship Id="rId338" Type="http://schemas.openxmlformats.org/officeDocument/2006/relationships/image" Target="../media/image170.png"/><Relationship Id="rId337" Type="http://schemas.openxmlformats.org/officeDocument/2006/relationships/customXml" Target="../ink/ink169.xml"/><Relationship Id="rId336" Type="http://schemas.openxmlformats.org/officeDocument/2006/relationships/image" Target="../media/image169.png"/><Relationship Id="rId335" Type="http://schemas.openxmlformats.org/officeDocument/2006/relationships/customXml" Target="../ink/ink168.xml"/><Relationship Id="rId334" Type="http://schemas.openxmlformats.org/officeDocument/2006/relationships/image" Target="../media/image168.png"/><Relationship Id="rId333" Type="http://schemas.openxmlformats.org/officeDocument/2006/relationships/customXml" Target="../ink/ink167.xml"/><Relationship Id="rId332" Type="http://schemas.openxmlformats.org/officeDocument/2006/relationships/image" Target="../media/image167.png"/><Relationship Id="rId331" Type="http://schemas.openxmlformats.org/officeDocument/2006/relationships/customXml" Target="../ink/ink166.xml"/><Relationship Id="rId330" Type="http://schemas.openxmlformats.org/officeDocument/2006/relationships/image" Target="../media/image166.png"/><Relationship Id="rId33" Type="http://schemas.openxmlformats.org/officeDocument/2006/relationships/customXml" Target="../ink/ink17.xml"/><Relationship Id="rId329" Type="http://schemas.openxmlformats.org/officeDocument/2006/relationships/customXml" Target="../ink/ink165.xml"/><Relationship Id="rId328" Type="http://schemas.openxmlformats.org/officeDocument/2006/relationships/image" Target="../media/image165.png"/><Relationship Id="rId327" Type="http://schemas.openxmlformats.org/officeDocument/2006/relationships/customXml" Target="../ink/ink164.xml"/><Relationship Id="rId326" Type="http://schemas.openxmlformats.org/officeDocument/2006/relationships/image" Target="../media/image164.png"/><Relationship Id="rId325" Type="http://schemas.openxmlformats.org/officeDocument/2006/relationships/customXml" Target="../ink/ink163.xml"/><Relationship Id="rId324" Type="http://schemas.openxmlformats.org/officeDocument/2006/relationships/image" Target="../media/image163.png"/><Relationship Id="rId323" Type="http://schemas.openxmlformats.org/officeDocument/2006/relationships/customXml" Target="../ink/ink162.xml"/><Relationship Id="rId322" Type="http://schemas.openxmlformats.org/officeDocument/2006/relationships/image" Target="../media/image162.png"/><Relationship Id="rId321" Type="http://schemas.openxmlformats.org/officeDocument/2006/relationships/customXml" Target="../ink/ink161.xml"/><Relationship Id="rId320" Type="http://schemas.openxmlformats.org/officeDocument/2006/relationships/image" Target="../media/image161.png"/><Relationship Id="rId32" Type="http://schemas.openxmlformats.org/officeDocument/2006/relationships/image" Target="../media/image17.png"/><Relationship Id="rId319" Type="http://schemas.openxmlformats.org/officeDocument/2006/relationships/customXml" Target="../ink/ink160.xml"/><Relationship Id="rId318" Type="http://schemas.openxmlformats.org/officeDocument/2006/relationships/image" Target="../media/image160.png"/><Relationship Id="rId317" Type="http://schemas.openxmlformats.org/officeDocument/2006/relationships/customXml" Target="../ink/ink159.xml"/><Relationship Id="rId316" Type="http://schemas.openxmlformats.org/officeDocument/2006/relationships/image" Target="../media/image159.png"/><Relationship Id="rId315" Type="http://schemas.openxmlformats.org/officeDocument/2006/relationships/customXml" Target="../ink/ink158.xml"/><Relationship Id="rId314" Type="http://schemas.openxmlformats.org/officeDocument/2006/relationships/image" Target="../media/image158.png"/><Relationship Id="rId313" Type="http://schemas.openxmlformats.org/officeDocument/2006/relationships/customXml" Target="../ink/ink157.xml"/><Relationship Id="rId312" Type="http://schemas.openxmlformats.org/officeDocument/2006/relationships/image" Target="../media/image157.png"/><Relationship Id="rId311" Type="http://schemas.openxmlformats.org/officeDocument/2006/relationships/customXml" Target="../ink/ink156.xml"/><Relationship Id="rId310" Type="http://schemas.openxmlformats.org/officeDocument/2006/relationships/image" Target="../media/image156.png"/><Relationship Id="rId31" Type="http://schemas.openxmlformats.org/officeDocument/2006/relationships/customXml" Target="../ink/ink16.xml"/><Relationship Id="rId309" Type="http://schemas.openxmlformats.org/officeDocument/2006/relationships/customXml" Target="../ink/ink155.xml"/><Relationship Id="rId308" Type="http://schemas.openxmlformats.org/officeDocument/2006/relationships/image" Target="../media/image155.png"/><Relationship Id="rId307" Type="http://schemas.openxmlformats.org/officeDocument/2006/relationships/customXml" Target="../ink/ink154.xml"/><Relationship Id="rId306" Type="http://schemas.openxmlformats.org/officeDocument/2006/relationships/image" Target="../media/image154.png"/><Relationship Id="rId305" Type="http://schemas.openxmlformats.org/officeDocument/2006/relationships/customXml" Target="../ink/ink153.xml"/><Relationship Id="rId304" Type="http://schemas.openxmlformats.org/officeDocument/2006/relationships/image" Target="../media/image153.png"/><Relationship Id="rId303" Type="http://schemas.openxmlformats.org/officeDocument/2006/relationships/customXml" Target="../ink/ink152.xml"/><Relationship Id="rId302" Type="http://schemas.openxmlformats.org/officeDocument/2006/relationships/image" Target="../media/image152.png"/><Relationship Id="rId301" Type="http://schemas.openxmlformats.org/officeDocument/2006/relationships/customXml" Target="../ink/ink151.xml"/><Relationship Id="rId300" Type="http://schemas.openxmlformats.org/officeDocument/2006/relationships/image" Target="../media/image151.png"/><Relationship Id="rId30" Type="http://schemas.openxmlformats.org/officeDocument/2006/relationships/image" Target="../media/image16.png"/><Relationship Id="rId3" Type="http://schemas.openxmlformats.org/officeDocument/2006/relationships/customXml" Target="../ink/ink2.xml"/><Relationship Id="rId299" Type="http://schemas.openxmlformats.org/officeDocument/2006/relationships/customXml" Target="../ink/ink150.xml"/><Relationship Id="rId298" Type="http://schemas.openxmlformats.org/officeDocument/2006/relationships/image" Target="../media/image150.png"/><Relationship Id="rId297" Type="http://schemas.openxmlformats.org/officeDocument/2006/relationships/customXml" Target="../ink/ink149.xml"/><Relationship Id="rId296" Type="http://schemas.openxmlformats.org/officeDocument/2006/relationships/image" Target="../media/image149.png"/><Relationship Id="rId295" Type="http://schemas.openxmlformats.org/officeDocument/2006/relationships/customXml" Target="../ink/ink148.xml"/><Relationship Id="rId294" Type="http://schemas.openxmlformats.org/officeDocument/2006/relationships/image" Target="../media/image148.png"/><Relationship Id="rId293" Type="http://schemas.openxmlformats.org/officeDocument/2006/relationships/customXml" Target="../ink/ink147.xml"/><Relationship Id="rId292" Type="http://schemas.openxmlformats.org/officeDocument/2006/relationships/image" Target="../media/image147.png"/><Relationship Id="rId291" Type="http://schemas.openxmlformats.org/officeDocument/2006/relationships/customXml" Target="../ink/ink146.xml"/><Relationship Id="rId290" Type="http://schemas.openxmlformats.org/officeDocument/2006/relationships/image" Target="../media/image146.png"/><Relationship Id="rId29" Type="http://schemas.openxmlformats.org/officeDocument/2006/relationships/customXml" Target="../ink/ink15.xml"/><Relationship Id="rId289" Type="http://schemas.openxmlformats.org/officeDocument/2006/relationships/customXml" Target="../ink/ink145.xml"/><Relationship Id="rId288" Type="http://schemas.openxmlformats.org/officeDocument/2006/relationships/image" Target="../media/image145.png"/><Relationship Id="rId287" Type="http://schemas.openxmlformats.org/officeDocument/2006/relationships/customXml" Target="../ink/ink144.xml"/><Relationship Id="rId286" Type="http://schemas.openxmlformats.org/officeDocument/2006/relationships/image" Target="../media/image144.png"/><Relationship Id="rId285" Type="http://schemas.openxmlformats.org/officeDocument/2006/relationships/customXml" Target="../ink/ink143.xml"/><Relationship Id="rId284" Type="http://schemas.openxmlformats.org/officeDocument/2006/relationships/image" Target="../media/image143.png"/><Relationship Id="rId283" Type="http://schemas.openxmlformats.org/officeDocument/2006/relationships/customXml" Target="../ink/ink142.xml"/><Relationship Id="rId282" Type="http://schemas.openxmlformats.org/officeDocument/2006/relationships/image" Target="../media/image142.png"/><Relationship Id="rId281" Type="http://schemas.openxmlformats.org/officeDocument/2006/relationships/customXml" Target="../ink/ink141.xml"/><Relationship Id="rId280" Type="http://schemas.openxmlformats.org/officeDocument/2006/relationships/image" Target="../media/image141.png"/><Relationship Id="rId28" Type="http://schemas.openxmlformats.org/officeDocument/2006/relationships/image" Target="../media/image15.png"/><Relationship Id="rId279" Type="http://schemas.openxmlformats.org/officeDocument/2006/relationships/customXml" Target="../ink/ink140.xml"/><Relationship Id="rId278" Type="http://schemas.openxmlformats.org/officeDocument/2006/relationships/image" Target="../media/image140.png"/><Relationship Id="rId277" Type="http://schemas.openxmlformats.org/officeDocument/2006/relationships/customXml" Target="../ink/ink139.xml"/><Relationship Id="rId276" Type="http://schemas.openxmlformats.org/officeDocument/2006/relationships/image" Target="../media/image139.png"/><Relationship Id="rId275" Type="http://schemas.openxmlformats.org/officeDocument/2006/relationships/customXml" Target="../ink/ink138.xml"/><Relationship Id="rId274" Type="http://schemas.openxmlformats.org/officeDocument/2006/relationships/image" Target="../media/image138.png"/><Relationship Id="rId273" Type="http://schemas.openxmlformats.org/officeDocument/2006/relationships/customXml" Target="../ink/ink137.xml"/><Relationship Id="rId272" Type="http://schemas.openxmlformats.org/officeDocument/2006/relationships/image" Target="../media/image137.png"/><Relationship Id="rId271" Type="http://schemas.openxmlformats.org/officeDocument/2006/relationships/customXml" Target="../ink/ink136.xml"/><Relationship Id="rId270" Type="http://schemas.openxmlformats.org/officeDocument/2006/relationships/image" Target="../media/image136.png"/><Relationship Id="rId27" Type="http://schemas.openxmlformats.org/officeDocument/2006/relationships/customXml" Target="../ink/ink14.xml"/><Relationship Id="rId269" Type="http://schemas.openxmlformats.org/officeDocument/2006/relationships/customXml" Target="../ink/ink135.xml"/><Relationship Id="rId268" Type="http://schemas.openxmlformats.org/officeDocument/2006/relationships/image" Target="../media/image135.png"/><Relationship Id="rId267" Type="http://schemas.openxmlformats.org/officeDocument/2006/relationships/customXml" Target="../ink/ink134.xml"/><Relationship Id="rId266" Type="http://schemas.openxmlformats.org/officeDocument/2006/relationships/image" Target="../media/image134.png"/><Relationship Id="rId265" Type="http://schemas.openxmlformats.org/officeDocument/2006/relationships/customXml" Target="../ink/ink133.xml"/><Relationship Id="rId264" Type="http://schemas.openxmlformats.org/officeDocument/2006/relationships/image" Target="../media/image133.png"/><Relationship Id="rId263" Type="http://schemas.openxmlformats.org/officeDocument/2006/relationships/customXml" Target="../ink/ink132.xml"/><Relationship Id="rId262" Type="http://schemas.openxmlformats.org/officeDocument/2006/relationships/image" Target="../media/image132.png"/><Relationship Id="rId261" Type="http://schemas.openxmlformats.org/officeDocument/2006/relationships/customXml" Target="../ink/ink131.xml"/><Relationship Id="rId260" Type="http://schemas.openxmlformats.org/officeDocument/2006/relationships/image" Target="../media/image131.png"/><Relationship Id="rId26" Type="http://schemas.openxmlformats.org/officeDocument/2006/relationships/image" Target="../media/image14.png"/><Relationship Id="rId259" Type="http://schemas.openxmlformats.org/officeDocument/2006/relationships/customXml" Target="../ink/ink130.xml"/><Relationship Id="rId258" Type="http://schemas.openxmlformats.org/officeDocument/2006/relationships/image" Target="../media/image130.png"/><Relationship Id="rId257" Type="http://schemas.openxmlformats.org/officeDocument/2006/relationships/customXml" Target="../ink/ink129.xml"/><Relationship Id="rId256" Type="http://schemas.openxmlformats.org/officeDocument/2006/relationships/image" Target="../media/image129.png"/><Relationship Id="rId255" Type="http://schemas.openxmlformats.org/officeDocument/2006/relationships/customXml" Target="../ink/ink128.xml"/><Relationship Id="rId254" Type="http://schemas.openxmlformats.org/officeDocument/2006/relationships/image" Target="../media/image128.png"/><Relationship Id="rId253" Type="http://schemas.openxmlformats.org/officeDocument/2006/relationships/customXml" Target="../ink/ink127.xml"/><Relationship Id="rId252" Type="http://schemas.openxmlformats.org/officeDocument/2006/relationships/image" Target="../media/image127.png"/><Relationship Id="rId251" Type="http://schemas.openxmlformats.org/officeDocument/2006/relationships/customXml" Target="../ink/ink126.xml"/><Relationship Id="rId250" Type="http://schemas.openxmlformats.org/officeDocument/2006/relationships/image" Target="../media/image126.png"/><Relationship Id="rId25" Type="http://schemas.openxmlformats.org/officeDocument/2006/relationships/customXml" Target="../ink/ink13.xml"/><Relationship Id="rId249" Type="http://schemas.openxmlformats.org/officeDocument/2006/relationships/customXml" Target="../ink/ink125.xml"/><Relationship Id="rId248" Type="http://schemas.openxmlformats.org/officeDocument/2006/relationships/image" Target="../media/image125.png"/><Relationship Id="rId247" Type="http://schemas.openxmlformats.org/officeDocument/2006/relationships/customXml" Target="../ink/ink124.xml"/><Relationship Id="rId246" Type="http://schemas.openxmlformats.org/officeDocument/2006/relationships/image" Target="../media/image124.png"/><Relationship Id="rId245" Type="http://schemas.openxmlformats.org/officeDocument/2006/relationships/customXml" Target="../ink/ink123.xml"/><Relationship Id="rId244" Type="http://schemas.openxmlformats.org/officeDocument/2006/relationships/image" Target="../media/image123.png"/><Relationship Id="rId243" Type="http://schemas.openxmlformats.org/officeDocument/2006/relationships/customXml" Target="../ink/ink122.xml"/><Relationship Id="rId242" Type="http://schemas.openxmlformats.org/officeDocument/2006/relationships/image" Target="../media/image122.png"/><Relationship Id="rId241" Type="http://schemas.openxmlformats.org/officeDocument/2006/relationships/customXml" Target="../ink/ink121.xml"/><Relationship Id="rId240" Type="http://schemas.openxmlformats.org/officeDocument/2006/relationships/image" Target="../media/image121.png"/><Relationship Id="rId24" Type="http://schemas.openxmlformats.org/officeDocument/2006/relationships/image" Target="../media/image13.png"/><Relationship Id="rId239" Type="http://schemas.openxmlformats.org/officeDocument/2006/relationships/customXml" Target="../ink/ink120.xml"/><Relationship Id="rId238" Type="http://schemas.openxmlformats.org/officeDocument/2006/relationships/image" Target="../media/image120.png"/><Relationship Id="rId237" Type="http://schemas.openxmlformats.org/officeDocument/2006/relationships/customXml" Target="../ink/ink119.xml"/><Relationship Id="rId236" Type="http://schemas.openxmlformats.org/officeDocument/2006/relationships/image" Target="../media/image119.png"/><Relationship Id="rId235" Type="http://schemas.openxmlformats.org/officeDocument/2006/relationships/customXml" Target="../ink/ink118.xml"/><Relationship Id="rId234" Type="http://schemas.openxmlformats.org/officeDocument/2006/relationships/image" Target="../media/image118.png"/><Relationship Id="rId233" Type="http://schemas.openxmlformats.org/officeDocument/2006/relationships/customXml" Target="../ink/ink117.xml"/><Relationship Id="rId232" Type="http://schemas.openxmlformats.org/officeDocument/2006/relationships/image" Target="../media/image117.png"/><Relationship Id="rId231" Type="http://schemas.openxmlformats.org/officeDocument/2006/relationships/customXml" Target="../ink/ink116.xml"/><Relationship Id="rId230" Type="http://schemas.openxmlformats.org/officeDocument/2006/relationships/image" Target="../media/image116.png"/><Relationship Id="rId23" Type="http://schemas.openxmlformats.org/officeDocument/2006/relationships/customXml" Target="../ink/ink12.xml"/><Relationship Id="rId229" Type="http://schemas.openxmlformats.org/officeDocument/2006/relationships/customXml" Target="../ink/ink115.xml"/><Relationship Id="rId228" Type="http://schemas.openxmlformats.org/officeDocument/2006/relationships/image" Target="../media/image115.png"/><Relationship Id="rId227" Type="http://schemas.openxmlformats.org/officeDocument/2006/relationships/customXml" Target="../ink/ink114.xml"/><Relationship Id="rId226" Type="http://schemas.openxmlformats.org/officeDocument/2006/relationships/image" Target="../media/image114.png"/><Relationship Id="rId225" Type="http://schemas.openxmlformats.org/officeDocument/2006/relationships/customXml" Target="../ink/ink113.xml"/><Relationship Id="rId224" Type="http://schemas.openxmlformats.org/officeDocument/2006/relationships/image" Target="../media/image113.png"/><Relationship Id="rId223" Type="http://schemas.openxmlformats.org/officeDocument/2006/relationships/customXml" Target="../ink/ink112.xml"/><Relationship Id="rId222" Type="http://schemas.openxmlformats.org/officeDocument/2006/relationships/image" Target="../media/image112.png"/><Relationship Id="rId221" Type="http://schemas.openxmlformats.org/officeDocument/2006/relationships/customXml" Target="../ink/ink111.xml"/><Relationship Id="rId220" Type="http://schemas.openxmlformats.org/officeDocument/2006/relationships/image" Target="../media/image111.png"/><Relationship Id="rId22" Type="http://schemas.openxmlformats.org/officeDocument/2006/relationships/image" Target="../media/image12.png"/><Relationship Id="rId219" Type="http://schemas.openxmlformats.org/officeDocument/2006/relationships/customXml" Target="../ink/ink110.xml"/><Relationship Id="rId218" Type="http://schemas.openxmlformats.org/officeDocument/2006/relationships/image" Target="../media/image110.png"/><Relationship Id="rId217" Type="http://schemas.openxmlformats.org/officeDocument/2006/relationships/customXml" Target="../ink/ink109.xml"/><Relationship Id="rId216" Type="http://schemas.openxmlformats.org/officeDocument/2006/relationships/image" Target="../media/image109.png"/><Relationship Id="rId215" Type="http://schemas.openxmlformats.org/officeDocument/2006/relationships/customXml" Target="../ink/ink108.xml"/><Relationship Id="rId214" Type="http://schemas.openxmlformats.org/officeDocument/2006/relationships/image" Target="../media/image108.png"/><Relationship Id="rId213" Type="http://schemas.openxmlformats.org/officeDocument/2006/relationships/customXml" Target="../ink/ink107.xml"/><Relationship Id="rId212" Type="http://schemas.openxmlformats.org/officeDocument/2006/relationships/image" Target="../media/image107.png"/><Relationship Id="rId211" Type="http://schemas.openxmlformats.org/officeDocument/2006/relationships/customXml" Target="../ink/ink106.xml"/><Relationship Id="rId210" Type="http://schemas.openxmlformats.org/officeDocument/2006/relationships/image" Target="../media/image106.png"/><Relationship Id="rId21" Type="http://schemas.openxmlformats.org/officeDocument/2006/relationships/customXml" Target="../ink/ink11.xml"/><Relationship Id="rId209" Type="http://schemas.openxmlformats.org/officeDocument/2006/relationships/customXml" Target="../ink/ink105.xml"/><Relationship Id="rId208" Type="http://schemas.openxmlformats.org/officeDocument/2006/relationships/image" Target="../media/image105.png"/><Relationship Id="rId207" Type="http://schemas.openxmlformats.org/officeDocument/2006/relationships/customXml" Target="../ink/ink104.xml"/><Relationship Id="rId206" Type="http://schemas.openxmlformats.org/officeDocument/2006/relationships/image" Target="../media/image104.png"/><Relationship Id="rId205" Type="http://schemas.openxmlformats.org/officeDocument/2006/relationships/customXml" Target="../ink/ink103.xml"/><Relationship Id="rId204" Type="http://schemas.openxmlformats.org/officeDocument/2006/relationships/image" Target="../media/image103.png"/><Relationship Id="rId203" Type="http://schemas.openxmlformats.org/officeDocument/2006/relationships/customXml" Target="../ink/ink102.xml"/><Relationship Id="rId202" Type="http://schemas.openxmlformats.org/officeDocument/2006/relationships/image" Target="../media/image102.png"/><Relationship Id="rId201" Type="http://schemas.openxmlformats.org/officeDocument/2006/relationships/customXml" Target="../ink/ink101.xml"/><Relationship Id="rId200" Type="http://schemas.openxmlformats.org/officeDocument/2006/relationships/image" Target="../media/image101.png"/><Relationship Id="rId20" Type="http://schemas.openxmlformats.org/officeDocument/2006/relationships/image" Target="../media/image11.png"/><Relationship Id="rId2" Type="http://schemas.openxmlformats.org/officeDocument/2006/relationships/image" Target="../media/image2.png"/><Relationship Id="rId199" Type="http://schemas.openxmlformats.org/officeDocument/2006/relationships/customXml" Target="../ink/ink100.xml"/><Relationship Id="rId198" Type="http://schemas.openxmlformats.org/officeDocument/2006/relationships/image" Target="../media/image100.png"/><Relationship Id="rId197" Type="http://schemas.openxmlformats.org/officeDocument/2006/relationships/customXml" Target="../ink/ink99.xml"/><Relationship Id="rId196" Type="http://schemas.openxmlformats.org/officeDocument/2006/relationships/image" Target="../media/image99.png"/><Relationship Id="rId195" Type="http://schemas.openxmlformats.org/officeDocument/2006/relationships/customXml" Target="../ink/ink98.xml"/><Relationship Id="rId194" Type="http://schemas.openxmlformats.org/officeDocument/2006/relationships/image" Target="../media/image98.png"/><Relationship Id="rId193" Type="http://schemas.openxmlformats.org/officeDocument/2006/relationships/customXml" Target="../ink/ink97.xml"/><Relationship Id="rId192" Type="http://schemas.openxmlformats.org/officeDocument/2006/relationships/image" Target="../media/image97.png"/><Relationship Id="rId191" Type="http://schemas.openxmlformats.org/officeDocument/2006/relationships/customXml" Target="../ink/ink96.xml"/><Relationship Id="rId190" Type="http://schemas.openxmlformats.org/officeDocument/2006/relationships/image" Target="../media/image96.png"/><Relationship Id="rId19" Type="http://schemas.openxmlformats.org/officeDocument/2006/relationships/customXml" Target="../ink/ink10.xml"/><Relationship Id="rId189" Type="http://schemas.openxmlformats.org/officeDocument/2006/relationships/customXml" Target="../ink/ink95.xml"/><Relationship Id="rId188" Type="http://schemas.openxmlformats.org/officeDocument/2006/relationships/image" Target="../media/image95.png"/><Relationship Id="rId187" Type="http://schemas.openxmlformats.org/officeDocument/2006/relationships/customXml" Target="../ink/ink94.xml"/><Relationship Id="rId186" Type="http://schemas.openxmlformats.org/officeDocument/2006/relationships/image" Target="../media/image94.png"/><Relationship Id="rId185" Type="http://schemas.openxmlformats.org/officeDocument/2006/relationships/customXml" Target="../ink/ink93.xml"/><Relationship Id="rId184" Type="http://schemas.openxmlformats.org/officeDocument/2006/relationships/image" Target="../media/image93.png"/><Relationship Id="rId183" Type="http://schemas.openxmlformats.org/officeDocument/2006/relationships/customXml" Target="../ink/ink92.xml"/><Relationship Id="rId182" Type="http://schemas.openxmlformats.org/officeDocument/2006/relationships/image" Target="../media/image92.png"/><Relationship Id="rId181" Type="http://schemas.openxmlformats.org/officeDocument/2006/relationships/customXml" Target="../ink/ink91.xml"/><Relationship Id="rId180" Type="http://schemas.openxmlformats.org/officeDocument/2006/relationships/image" Target="../media/image91.png"/><Relationship Id="rId18" Type="http://schemas.openxmlformats.org/officeDocument/2006/relationships/image" Target="../media/image10.png"/><Relationship Id="rId179" Type="http://schemas.openxmlformats.org/officeDocument/2006/relationships/customXml" Target="../ink/ink90.xml"/><Relationship Id="rId178" Type="http://schemas.openxmlformats.org/officeDocument/2006/relationships/image" Target="../media/image90.png"/><Relationship Id="rId177" Type="http://schemas.openxmlformats.org/officeDocument/2006/relationships/customXml" Target="../ink/ink89.xml"/><Relationship Id="rId176" Type="http://schemas.openxmlformats.org/officeDocument/2006/relationships/image" Target="../media/image89.png"/><Relationship Id="rId175" Type="http://schemas.openxmlformats.org/officeDocument/2006/relationships/customXml" Target="../ink/ink88.xml"/><Relationship Id="rId174" Type="http://schemas.openxmlformats.org/officeDocument/2006/relationships/image" Target="../media/image88.png"/><Relationship Id="rId173" Type="http://schemas.openxmlformats.org/officeDocument/2006/relationships/customXml" Target="../ink/ink87.xml"/><Relationship Id="rId172" Type="http://schemas.openxmlformats.org/officeDocument/2006/relationships/image" Target="../media/image87.png"/><Relationship Id="rId171" Type="http://schemas.openxmlformats.org/officeDocument/2006/relationships/customXml" Target="../ink/ink86.xml"/><Relationship Id="rId170" Type="http://schemas.openxmlformats.org/officeDocument/2006/relationships/image" Target="../media/image86.png"/><Relationship Id="rId17" Type="http://schemas.openxmlformats.org/officeDocument/2006/relationships/customXml" Target="../ink/ink9.xml"/><Relationship Id="rId169" Type="http://schemas.openxmlformats.org/officeDocument/2006/relationships/customXml" Target="../ink/ink85.xml"/><Relationship Id="rId168" Type="http://schemas.openxmlformats.org/officeDocument/2006/relationships/image" Target="../media/image85.png"/><Relationship Id="rId167" Type="http://schemas.openxmlformats.org/officeDocument/2006/relationships/customXml" Target="../ink/ink84.xml"/><Relationship Id="rId166" Type="http://schemas.openxmlformats.org/officeDocument/2006/relationships/image" Target="../media/image84.png"/><Relationship Id="rId165" Type="http://schemas.openxmlformats.org/officeDocument/2006/relationships/customXml" Target="../ink/ink83.xml"/><Relationship Id="rId164" Type="http://schemas.openxmlformats.org/officeDocument/2006/relationships/image" Target="../media/image83.png"/><Relationship Id="rId163" Type="http://schemas.openxmlformats.org/officeDocument/2006/relationships/customXml" Target="../ink/ink82.xml"/><Relationship Id="rId162" Type="http://schemas.openxmlformats.org/officeDocument/2006/relationships/image" Target="../media/image82.png"/><Relationship Id="rId161" Type="http://schemas.openxmlformats.org/officeDocument/2006/relationships/customXml" Target="../ink/ink81.xml"/><Relationship Id="rId160" Type="http://schemas.openxmlformats.org/officeDocument/2006/relationships/image" Target="../media/image81.png"/><Relationship Id="rId16" Type="http://schemas.openxmlformats.org/officeDocument/2006/relationships/image" Target="../media/image9.png"/><Relationship Id="rId159" Type="http://schemas.openxmlformats.org/officeDocument/2006/relationships/customXml" Target="../ink/ink80.xml"/><Relationship Id="rId158" Type="http://schemas.openxmlformats.org/officeDocument/2006/relationships/image" Target="../media/image80.png"/><Relationship Id="rId157" Type="http://schemas.openxmlformats.org/officeDocument/2006/relationships/customXml" Target="../ink/ink79.xml"/><Relationship Id="rId156" Type="http://schemas.openxmlformats.org/officeDocument/2006/relationships/image" Target="../media/image79.png"/><Relationship Id="rId155" Type="http://schemas.openxmlformats.org/officeDocument/2006/relationships/customXml" Target="../ink/ink78.xml"/><Relationship Id="rId154" Type="http://schemas.openxmlformats.org/officeDocument/2006/relationships/image" Target="../media/image78.png"/><Relationship Id="rId153" Type="http://schemas.openxmlformats.org/officeDocument/2006/relationships/customXml" Target="../ink/ink77.xml"/><Relationship Id="rId152" Type="http://schemas.openxmlformats.org/officeDocument/2006/relationships/image" Target="../media/image77.png"/><Relationship Id="rId151" Type="http://schemas.openxmlformats.org/officeDocument/2006/relationships/customXml" Target="../ink/ink76.xml"/><Relationship Id="rId150" Type="http://schemas.openxmlformats.org/officeDocument/2006/relationships/image" Target="../media/image76.png"/><Relationship Id="rId15" Type="http://schemas.openxmlformats.org/officeDocument/2006/relationships/customXml" Target="../ink/ink8.xml"/><Relationship Id="rId149" Type="http://schemas.openxmlformats.org/officeDocument/2006/relationships/customXml" Target="../ink/ink75.xml"/><Relationship Id="rId148" Type="http://schemas.openxmlformats.org/officeDocument/2006/relationships/image" Target="../media/image75.png"/><Relationship Id="rId147" Type="http://schemas.openxmlformats.org/officeDocument/2006/relationships/customXml" Target="../ink/ink74.xml"/><Relationship Id="rId146" Type="http://schemas.openxmlformats.org/officeDocument/2006/relationships/image" Target="../media/image74.png"/><Relationship Id="rId145" Type="http://schemas.openxmlformats.org/officeDocument/2006/relationships/customXml" Target="../ink/ink73.xml"/><Relationship Id="rId144" Type="http://schemas.openxmlformats.org/officeDocument/2006/relationships/image" Target="../media/image73.png"/><Relationship Id="rId143" Type="http://schemas.openxmlformats.org/officeDocument/2006/relationships/customXml" Target="../ink/ink72.xml"/><Relationship Id="rId142" Type="http://schemas.openxmlformats.org/officeDocument/2006/relationships/image" Target="../media/image72.png"/><Relationship Id="rId141" Type="http://schemas.openxmlformats.org/officeDocument/2006/relationships/customXml" Target="../ink/ink71.xml"/><Relationship Id="rId140" Type="http://schemas.openxmlformats.org/officeDocument/2006/relationships/image" Target="../media/image71.png"/><Relationship Id="rId14" Type="http://schemas.openxmlformats.org/officeDocument/2006/relationships/image" Target="../media/image8.png"/><Relationship Id="rId139" Type="http://schemas.openxmlformats.org/officeDocument/2006/relationships/customXml" Target="../ink/ink70.xml"/><Relationship Id="rId138" Type="http://schemas.openxmlformats.org/officeDocument/2006/relationships/image" Target="../media/image70.png"/><Relationship Id="rId137" Type="http://schemas.openxmlformats.org/officeDocument/2006/relationships/customXml" Target="../ink/ink69.xml"/><Relationship Id="rId136" Type="http://schemas.openxmlformats.org/officeDocument/2006/relationships/image" Target="../media/image69.png"/><Relationship Id="rId135" Type="http://schemas.openxmlformats.org/officeDocument/2006/relationships/customXml" Target="../ink/ink68.xml"/><Relationship Id="rId134" Type="http://schemas.openxmlformats.org/officeDocument/2006/relationships/image" Target="../media/image68.png"/><Relationship Id="rId133" Type="http://schemas.openxmlformats.org/officeDocument/2006/relationships/customXml" Target="../ink/ink67.xml"/><Relationship Id="rId132" Type="http://schemas.openxmlformats.org/officeDocument/2006/relationships/image" Target="../media/image67.png"/><Relationship Id="rId131" Type="http://schemas.openxmlformats.org/officeDocument/2006/relationships/customXml" Target="../ink/ink66.xml"/><Relationship Id="rId130" Type="http://schemas.openxmlformats.org/officeDocument/2006/relationships/image" Target="../media/image66.png"/><Relationship Id="rId13" Type="http://schemas.openxmlformats.org/officeDocument/2006/relationships/customXml" Target="../ink/ink7.xml"/><Relationship Id="rId129" Type="http://schemas.openxmlformats.org/officeDocument/2006/relationships/customXml" Target="../ink/ink65.xml"/><Relationship Id="rId128" Type="http://schemas.openxmlformats.org/officeDocument/2006/relationships/image" Target="../media/image65.png"/><Relationship Id="rId127" Type="http://schemas.openxmlformats.org/officeDocument/2006/relationships/customXml" Target="../ink/ink64.xml"/><Relationship Id="rId126" Type="http://schemas.openxmlformats.org/officeDocument/2006/relationships/image" Target="../media/image64.png"/><Relationship Id="rId125" Type="http://schemas.openxmlformats.org/officeDocument/2006/relationships/customXml" Target="../ink/ink63.xml"/><Relationship Id="rId124" Type="http://schemas.openxmlformats.org/officeDocument/2006/relationships/image" Target="../media/image63.png"/><Relationship Id="rId123" Type="http://schemas.openxmlformats.org/officeDocument/2006/relationships/customXml" Target="../ink/ink62.xml"/><Relationship Id="rId122" Type="http://schemas.openxmlformats.org/officeDocument/2006/relationships/image" Target="../media/image62.png"/><Relationship Id="rId121" Type="http://schemas.openxmlformats.org/officeDocument/2006/relationships/customXml" Target="../ink/ink61.xml"/><Relationship Id="rId120" Type="http://schemas.openxmlformats.org/officeDocument/2006/relationships/image" Target="../media/image61.png"/><Relationship Id="rId12" Type="http://schemas.openxmlformats.org/officeDocument/2006/relationships/image" Target="../media/image7.png"/><Relationship Id="rId119" Type="http://schemas.openxmlformats.org/officeDocument/2006/relationships/customXml" Target="../ink/ink60.xml"/><Relationship Id="rId118" Type="http://schemas.openxmlformats.org/officeDocument/2006/relationships/image" Target="../media/image60.png"/><Relationship Id="rId117" Type="http://schemas.openxmlformats.org/officeDocument/2006/relationships/customXml" Target="../ink/ink59.xml"/><Relationship Id="rId116" Type="http://schemas.openxmlformats.org/officeDocument/2006/relationships/image" Target="../media/image59.png"/><Relationship Id="rId115" Type="http://schemas.openxmlformats.org/officeDocument/2006/relationships/customXml" Target="../ink/ink58.xml"/><Relationship Id="rId114" Type="http://schemas.openxmlformats.org/officeDocument/2006/relationships/image" Target="../media/image58.png"/><Relationship Id="rId113" Type="http://schemas.openxmlformats.org/officeDocument/2006/relationships/customXml" Target="../ink/ink57.xml"/><Relationship Id="rId112" Type="http://schemas.openxmlformats.org/officeDocument/2006/relationships/image" Target="../media/image57.png"/><Relationship Id="rId111" Type="http://schemas.openxmlformats.org/officeDocument/2006/relationships/customXml" Target="../ink/ink56.xml"/><Relationship Id="rId110" Type="http://schemas.openxmlformats.org/officeDocument/2006/relationships/image" Target="../media/image56.png"/><Relationship Id="rId11" Type="http://schemas.openxmlformats.org/officeDocument/2006/relationships/customXml" Target="../ink/ink6.xml"/><Relationship Id="rId109" Type="http://schemas.openxmlformats.org/officeDocument/2006/relationships/customXml" Target="../ink/ink55.xml"/><Relationship Id="rId108" Type="http://schemas.openxmlformats.org/officeDocument/2006/relationships/image" Target="../media/image55.png"/><Relationship Id="rId107" Type="http://schemas.openxmlformats.org/officeDocument/2006/relationships/customXml" Target="../ink/ink54.xml"/><Relationship Id="rId106" Type="http://schemas.openxmlformats.org/officeDocument/2006/relationships/image" Target="../media/image54.png"/><Relationship Id="rId105" Type="http://schemas.openxmlformats.org/officeDocument/2006/relationships/customXml" Target="../ink/ink53.xml"/><Relationship Id="rId104" Type="http://schemas.openxmlformats.org/officeDocument/2006/relationships/image" Target="../media/image53.png"/><Relationship Id="rId103" Type="http://schemas.openxmlformats.org/officeDocument/2006/relationships/customXml" Target="../ink/ink52.xml"/><Relationship Id="rId102" Type="http://schemas.openxmlformats.org/officeDocument/2006/relationships/image" Target="../media/image52.png"/><Relationship Id="rId101" Type="http://schemas.openxmlformats.org/officeDocument/2006/relationships/customXml" Target="../ink/ink51.xml"/><Relationship Id="rId100" Type="http://schemas.openxmlformats.org/officeDocument/2006/relationships/image" Target="../media/image51.png"/><Relationship Id="rId10" Type="http://schemas.openxmlformats.org/officeDocument/2006/relationships/image" Target="../media/image6.png"/><Relationship Id="rId1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410.png"/><Relationship Id="rId98" Type="http://schemas.openxmlformats.org/officeDocument/2006/relationships/customXml" Target="../ink/ink3444.xml"/><Relationship Id="rId97" Type="http://schemas.openxmlformats.org/officeDocument/2006/relationships/image" Target="../media/image3409.png"/><Relationship Id="rId96" Type="http://schemas.openxmlformats.org/officeDocument/2006/relationships/customXml" Target="../ink/ink3443.xml"/><Relationship Id="rId95" Type="http://schemas.openxmlformats.org/officeDocument/2006/relationships/image" Target="../media/image3408.png"/><Relationship Id="rId94" Type="http://schemas.openxmlformats.org/officeDocument/2006/relationships/customXml" Target="../ink/ink3442.xml"/><Relationship Id="rId93" Type="http://schemas.openxmlformats.org/officeDocument/2006/relationships/image" Target="../media/image3407.png"/><Relationship Id="rId92" Type="http://schemas.openxmlformats.org/officeDocument/2006/relationships/customXml" Target="../ink/ink3441.xml"/><Relationship Id="rId91" Type="http://schemas.openxmlformats.org/officeDocument/2006/relationships/image" Target="../media/image3406.png"/><Relationship Id="rId90" Type="http://schemas.openxmlformats.org/officeDocument/2006/relationships/customXml" Target="../ink/ink3440.xml"/><Relationship Id="rId9" Type="http://schemas.openxmlformats.org/officeDocument/2006/relationships/image" Target="../media/image3367.png"/><Relationship Id="rId89" Type="http://schemas.openxmlformats.org/officeDocument/2006/relationships/image" Target="../media/image3405.png"/><Relationship Id="rId88" Type="http://schemas.openxmlformats.org/officeDocument/2006/relationships/customXml" Target="../ink/ink3439.xml"/><Relationship Id="rId87" Type="http://schemas.openxmlformats.org/officeDocument/2006/relationships/image" Target="../media/image3404.png"/><Relationship Id="rId86" Type="http://schemas.openxmlformats.org/officeDocument/2006/relationships/customXml" Target="../ink/ink3438.xml"/><Relationship Id="rId85" Type="http://schemas.openxmlformats.org/officeDocument/2006/relationships/image" Target="../media/image3403.png"/><Relationship Id="rId84" Type="http://schemas.openxmlformats.org/officeDocument/2006/relationships/customXml" Target="../ink/ink3437.xml"/><Relationship Id="rId83" Type="http://schemas.openxmlformats.org/officeDocument/2006/relationships/image" Target="../media/image3402.png"/><Relationship Id="rId82" Type="http://schemas.openxmlformats.org/officeDocument/2006/relationships/customXml" Target="../ink/ink3436.xml"/><Relationship Id="rId81" Type="http://schemas.openxmlformats.org/officeDocument/2006/relationships/image" Target="../media/image3401.png"/><Relationship Id="rId80" Type="http://schemas.openxmlformats.org/officeDocument/2006/relationships/customXml" Target="../ink/ink3435.xml"/><Relationship Id="rId8" Type="http://schemas.openxmlformats.org/officeDocument/2006/relationships/customXml" Target="../ink/ink3399.xml"/><Relationship Id="rId79" Type="http://schemas.openxmlformats.org/officeDocument/2006/relationships/image" Target="../media/image3400.png"/><Relationship Id="rId78" Type="http://schemas.openxmlformats.org/officeDocument/2006/relationships/customXml" Target="../ink/ink3434.xml"/><Relationship Id="rId77" Type="http://schemas.openxmlformats.org/officeDocument/2006/relationships/image" Target="../media/image3399.png"/><Relationship Id="rId76" Type="http://schemas.openxmlformats.org/officeDocument/2006/relationships/customXml" Target="../ink/ink3433.xml"/><Relationship Id="rId75" Type="http://schemas.openxmlformats.org/officeDocument/2006/relationships/image" Target="../media/image3398.png"/><Relationship Id="rId74" Type="http://schemas.openxmlformats.org/officeDocument/2006/relationships/customXml" Target="../ink/ink3432.xml"/><Relationship Id="rId73" Type="http://schemas.openxmlformats.org/officeDocument/2006/relationships/image" Target="../media/image3397.png"/><Relationship Id="rId72" Type="http://schemas.openxmlformats.org/officeDocument/2006/relationships/customXml" Target="../ink/ink3431.xml"/><Relationship Id="rId71" Type="http://schemas.openxmlformats.org/officeDocument/2006/relationships/image" Target="../media/image3396.png"/><Relationship Id="rId70" Type="http://schemas.openxmlformats.org/officeDocument/2006/relationships/customXml" Target="../ink/ink3430.xml"/><Relationship Id="rId7" Type="http://schemas.openxmlformats.org/officeDocument/2006/relationships/image" Target="../media/image3366.png"/><Relationship Id="rId69" Type="http://schemas.openxmlformats.org/officeDocument/2006/relationships/image" Target="../media/image3395.png"/><Relationship Id="rId68" Type="http://schemas.openxmlformats.org/officeDocument/2006/relationships/customXml" Target="../ink/ink3429.xml"/><Relationship Id="rId678" Type="http://schemas.openxmlformats.org/officeDocument/2006/relationships/slideLayout" Target="../slideLayouts/slideLayout2.xml"/><Relationship Id="rId677" Type="http://schemas.openxmlformats.org/officeDocument/2006/relationships/image" Target="../media/image3695.png"/><Relationship Id="rId676" Type="http://schemas.openxmlformats.org/officeDocument/2006/relationships/customXml" Target="../ink/ink3735.xml"/><Relationship Id="rId675" Type="http://schemas.openxmlformats.org/officeDocument/2006/relationships/image" Target="../media/image3694.png"/><Relationship Id="rId674" Type="http://schemas.openxmlformats.org/officeDocument/2006/relationships/customXml" Target="../ink/ink3734.xml"/><Relationship Id="rId673" Type="http://schemas.openxmlformats.org/officeDocument/2006/relationships/image" Target="../media/image3693.png"/><Relationship Id="rId672" Type="http://schemas.openxmlformats.org/officeDocument/2006/relationships/customXml" Target="../ink/ink3733.xml"/><Relationship Id="rId671" Type="http://schemas.openxmlformats.org/officeDocument/2006/relationships/image" Target="../media/image3692.png"/><Relationship Id="rId670" Type="http://schemas.openxmlformats.org/officeDocument/2006/relationships/customXml" Target="../ink/ink3732.xml"/><Relationship Id="rId67" Type="http://schemas.openxmlformats.org/officeDocument/2006/relationships/image" Target="../media/image3394.png"/><Relationship Id="rId669" Type="http://schemas.openxmlformats.org/officeDocument/2006/relationships/image" Target="../media/image3691.png"/><Relationship Id="rId668" Type="http://schemas.openxmlformats.org/officeDocument/2006/relationships/customXml" Target="../ink/ink3731.xml"/><Relationship Id="rId667" Type="http://schemas.openxmlformats.org/officeDocument/2006/relationships/image" Target="../media/image3690.png"/><Relationship Id="rId666" Type="http://schemas.openxmlformats.org/officeDocument/2006/relationships/customXml" Target="../ink/ink3730.xml"/><Relationship Id="rId665" Type="http://schemas.openxmlformats.org/officeDocument/2006/relationships/image" Target="../media/image3689.png"/><Relationship Id="rId664" Type="http://schemas.openxmlformats.org/officeDocument/2006/relationships/customXml" Target="../ink/ink3729.xml"/><Relationship Id="rId663" Type="http://schemas.openxmlformats.org/officeDocument/2006/relationships/image" Target="../media/image3688.png"/><Relationship Id="rId662" Type="http://schemas.openxmlformats.org/officeDocument/2006/relationships/customXml" Target="../ink/ink3728.xml"/><Relationship Id="rId661" Type="http://schemas.openxmlformats.org/officeDocument/2006/relationships/image" Target="../media/image3687.png"/><Relationship Id="rId660" Type="http://schemas.openxmlformats.org/officeDocument/2006/relationships/customXml" Target="../ink/ink3727.xml"/><Relationship Id="rId66" Type="http://schemas.openxmlformats.org/officeDocument/2006/relationships/customXml" Target="../ink/ink3428.xml"/><Relationship Id="rId659" Type="http://schemas.openxmlformats.org/officeDocument/2006/relationships/image" Target="../media/image3686.png"/><Relationship Id="rId658" Type="http://schemas.openxmlformats.org/officeDocument/2006/relationships/customXml" Target="../ink/ink3726.xml"/><Relationship Id="rId657" Type="http://schemas.openxmlformats.org/officeDocument/2006/relationships/image" Target="../media/image3685.png"/><Relationship Id="rId656" Type="http://schemas.openxmlformats.org/officeDocument/2006/relationships/customXml" Target="../ink/ink3725.xml"/><Relationship Id="rId655" Type="http://schemas.openxmlformats.org/officeDocument/2006/relationships/image" Target="../media/image3684.png"/><Relationship Id="rId654" Type="http://schemas.openxmlformats.org/officeDocument/2006/relationships/customXml" Target="../ink/ink3724.xml"/><Relationship Id="rId653" Type="http://schemas.openxmlformats.org/officeDocument/2006/relationships/image" Target="../media/image3683.png"/><Relationship Id="rId652" Type="http://schemas.openxmlformats.org/officeDocument/2006/relationships/customXml" Target="../ink/ink3723.xml"/><Relationship Id="rId651" Type="http://schemas.openxmlformats.org/officeDocument/2006/relationships/image" Target="../media/image3682.png"/><Relationship Id="rId650" Type="http://schemas.openxmlformats.org/officeDocument/2006/relationships/customXml" Target="../ink/ink3722.xml"/><Relationship Id="rId65" Type="http://schemas.openxmlformats.org/officeDocument/2006/relationships/image" Target="../media/image3393.png"/><Relationship Id="rId649" Type="http://schemas.openxmlformats.org/officeDocument/2006/relationships/image" Target="../media/image3681.png"/><Relationship Id="rId648" Type="http://schemas.openxmlformats.org/officeDocument/2006/relationships/customXml" Target="../ink/ink3721.xml"/><Relationship Id="rId647" Type="http://schemas.openxmlformats.org/officeDocument/2006/relationships/image" Target="../media/image3680.png"/><Relationship Id="rId646" Type="http://schemas.openxmlformats.org/officeDocument/2006/relationships/customXml" Target="../ink/ink3720.xml"/><Relationship Id="rId645" Type="http://schemas.openxmlformats.org/officeDocument/2006/relationships/image" Target="../media/image3679.png"/><Relationship Id="rId644" Type="http://schemas.openxmlformats.org/officeDocument/2006/relationships/customXml" Target="../ink/ink3719.xml"/><Relationship Id="rId643" Type="http://schemas.openxmlformats.org/officeDocument/2006/relationships/image" Target="../media/image3678.png"/><Relationship Id="rId642" Type="http://schemas.openxmlformats.org/officeDocument/2006/relationships/customXml" Target="../ink/ink3718.xml"/><Relationship Id="rId641" Type="http://schemas.openxmlformats.org/officeDocument/2006/relationships/image" Target="../media/image3677.png"/><Relationship Id="rId640" Type="http://schemas.openxmlformats.org/officeDocument/2006/relationships/customXml" Target="../ink/ink3717.xml"/><Relationship Id="rId64" Type="http://schemas.openxmlformats.org/officeDocument/2006/relationships/customXml" Target="../ink/ink3427.xml"/><Relationship Id="rId639" Type="http://schemas.openxmlformats.org/officeDocument/2006/relationships/image" Target="../media/image3676.png"/><Relationship Id="rId638" Type="http://schemas.openxmlformats.org/officeDocument/2006/relationships/customXml" Target="../ink/ink3716.xml"/><Relationship Id="rId637" Type="http://schemas.openxmlformats.org/officeDocument/2006/relationships/image" Target="../media/image3675.png"/><Relationship Id="rId636" Type="http://schemas.openxmlformats.org/officeDocument/2006/relationships/customXml" Target="../ink/ink3715.xml"/><Relationship Id="rId635" Type="http://schemas.openxmlformats.org/officeDocument/2006/relationships/image" Target="../media/image3674.png"/><Relationship Id="rId634" Type="http://schemas.openxmlformats.org/officeDocument/2006/relationships/customXml" Target="../ink/ink3714.xml"/><Relationship Id="rId633" Type="http://schemas.openxmlformats.org/officeDocument/2006/relationships/image" Target="../media/image3673.png"/><Relationship Id="rId632" Type="http://schemas.openxmlformats.org/officeDocument/2006/relationships/customXml" Target="../ink/ink3713.xml"/><Relationship Id="rId631" Type="http://schemas.openxmlformats.org/officeDocument/2006/relationships/image" Target="../media/image3672.png"/><Relationship Id="rId630" Type="http://schemas.openxmlformats.org/officeDocument/2006/relationships/customXml" Target="../ink/ink3712.xml"/><Relationship Id="rId63" Type="http://schemas.openxmlformats.org/officeDocument/2006/relationships/image" Target="../media/image3392.png"/><Relationship Id="rId629" Type="http://schemas.openxmlformats.org/officeDocument/2006/relationships/customXml" Target="../ink/ink3711.xml"/><Relationship Id="rId628" Type="http://schemas.openxmlformats.org/officeDocument/2006/relationships/image" Target="../media/image3671.png"/><Relationship Id="rId627" Type="http://schemas.openxmlformats.org/officeDocument/2006/relationships/customXml" Target="../ink/ink3710.xml"/><Relationship Id="rId626" Type="http://schemas.openxmlformats.org/officeDocument/2006/relationships/image" Target="../media/image3670.png"/><Relationship Id="rId625" Type="http://schemas.openxmlformats.org/officeDocument/2006/relationships/customXml" Target="../ink/ink3709.xml"/><Relationship Id="rId624" Type="http://schemas.openxmlformats.org/officeDocument/2006/relationships/image" Target="../media/image3669.png"/><Relationship Id="rId623" Type="http://schemas.openxmlformats.org/officeDocument/2006/relationships/customXml" Target="../ink/ink3708.xml"/><Relationship Id="rId622" Type="http://schemas.openxmlformats.org/officeDocument/2006/relationships/image" Target="../media/image3668.png"/><Relationship Id="rId621" Type="http://schemas.openxmlformats.org/officeDocument/2006/relationships/customXml" Target="../ink/ink3707.xml"/><Relationship Id="rId620" Type="http://schemas.openxmlformats.org/officeDocument/2006/relationships/image" Target="../media/image3667.png"/><Relationship Id="rId62" Type="http://schemas.openxmlformats.org/officeDocument/2006/relationships/customXml" Target="../ink/ink3426.xml"/><Relationship Id="rId619" Type="http://schemas.openxmlformats.org/officeDocument/2006/relationships/customXml" Target="../ink/ink3706.xml"/><Relationship Id="rId618" Type="http://schemas.openxmlformats.org/officeDocument/2006/relationships/image" Target="../media/image3666.png"/><Relationship Id="rId617" Type="http://schemas.openxmlformats.org/officeDocument/2006/relationships/customXml" Target="../ink/ink3705.xml"/><Relationship Id="rId616" Type="http://schemas.openxmlformats.org/officeDocument/2006/relationships/image" Target="../media/image3665.png"/><Relationship Id="rId615" Type="http://schemas.openxmlformats.org/officeDocument/2006/relationships/customXml" Target="../ink/ink3704.xml"/><Relationship Id="rId614" Type="http://schemas.openxmlformats.org/officeDocument/2006/relationships/image" Target="../media/image3664.png"/><Relationship Id="rId613" Type="http://schemas.openxmlformats.org/officeDocument/2006/relationships/customXml" Target="../ink/ink3703.xml"/><Relationship Id="rId612" Type="http://schemas.openxmlformats.org/officeDocument/2006/relationships/image" Target="../media/image3663.png"/><Relationship Id="rId611" Type="http://schemas.openxmlformats.org/officeDocument/2006/relationships/customXml" Target="../ink/ink3702.xml"/><Relationship Id="rId610" Type="http://schemas.openxmlformats.org/officeDocument/2006/relationships/image" Target="../media/image3662.png"/><Relationship Id="rId61" Type="http://schemas.openxmlformats.org/officeDocument/2006/relationships/image" Target="../media/image3391.png"/><Relationship Id="rId609" Type="http://schemas.openxmlformats.org/officeDocument/2006/relationships/customXml" Target="../ink/ink3701.xml"/><Relationship Id="rId608" Type="http://schemas.openxmlformats.org/officeDocument/2006/relationships/image" Target="../media/image3661.png"/><Relationship Id="rId607" Type="http://schemas.openxmlformats.org/officeDocument/2006/relationships/customXml" Target="../ink/ink3700.xml"/><Relationship Id="rId606" Type="http://schemas.openxmlformats.org/officeDocument/2006/relationships/image" Target="../media/image3660.png"/><Relationship Id="rId605" Type="http://schemas.openxmlformats.org/officeDocument/2006/relationships/customXml" Target="../ink/ink3699.xml"/><Relationship Id="rId604" Type="http://schemas.openxmlformats.org/officeDocument/2006/relationships/image" Target="../media/image3659.png"/><Relationship Id="rId603" Type="http://schemas.openxmlformats.org/officeDocument/2006/relationships/customXml" Target="../ink/ink3698.xml"/><Relationship Id="rId602" Type="http://schemas.openxmlformats.org/officeDocument/2006/relationships/image" Target="../media/image3658.png"/><Relationship Id="rId601" Type="http://schemas.openxmlformats.org/officeDocument/2006/relationships/customXml" Target="../ink/ink3697.xml"/><Relationship Id="rId600" Type="http://schemas.openxmlformats.org/officeDocument/2006/relationships/image" Target="../media/image3657.png"/><Relationship Id="rId60" Type="http://schemas.openxmlformats.org/officeDocument/2006/relationships/customXml" Target="../ink/ink3425.xml"/><Relationship Id="rId6" Type="http://schemas.openxmlformats.org/officeDocument/2006/relationships/customXml" Target="../ink/ink3398.xml"/><Relationship Id="rId599" Type="http://schemas.openxmlformats.org/officeDocument/2006/relationships/customXml" Target="../ink/ink3696.xml"/><Relationship Id="rId598" Type="http://schemas.openxmlformats.org/officeDocument/2006/relationships/image" Target="../media/image3656.png"/><Relationship Id="rId597" Type="http://schemas.openxmlformats.org/officeDocument/2006/relationships/customXml" Target="../ink/ink3695.xml"/><Relationship Id="rId596" Type="http://schemas.openxmlformats.org/officeDocument/2006/relationships/image" Target="../media/image3655.png"/><Relationship Id="rId595" Type="http://schemas.openxmlformats.org/officeDocument/2006/relationships/customXml" Target="../ink/ink3694.xml"/><Relationship Id="rId594" Type="http://schemas.openxmlformats.org/officeDocument/2006/relationships/image" Target="../media/image3654.png"/><Relationship Id="rId593" Type="http://schemas.openxmlformats.org/officeDocument/2006/relationships/customXml" Target="../ink/ink3693.xml"/><Relationship Id="rId592" Type="http://schemas.openxmlformats.org/officeDocument/2006/relationships/image" Target="../media/image3653.png"/><Relationship Id="rId591" Type="http://schemas.openxmlformats.org/officeDocument/2006/relationships/customXml" Target="../ink/ink3692.xml"/><Relationship Id="rId590" Type="http://schemas.openxmlformats.org/officeDocument/2006/relationships/image" Target="../media/image3652.png"/><Relationship Id="rId59" Type="http://schemas.openxmlformats.org/officeDocument/2006/relationships/image" Target="../media/image1342.png"/><Relationship Id="rId589" Type="http://schemas.openxmlformats.org/officeDocument/2006/relationships/customXml" Target="../ink/ink3691.xml"/><Relationship Id="rId588" Type="http://schemas.openxmlformats.org/officeDocument/2006/relationships/image" Target="../media/image3651.png"/><Relationship Id="rId587" Type="http://schemas.openxmlformats.org/officeDocument/2006/relationships/customXml" Target="../ink/ink3690.xml"/><Relationship Id="rId586" Type="http://schemas.openxmlformats.org/officeDocument/2006/relationships/image" Target="../media/image3650.png"/><Relationship Id="rId585" Type="http://schemas.openxmlformats.org/officeDocument/2006/relationships/customXml" Target="../ink/ink3689.xml"/><Relationship Id="rId584" Type="http://schemas.openxmlformats.org/officeDocument/2006/relationships/customXml" Target="../ink/ink3688.xml"/><Relationship Id="rId583" Type="http://schemas.openxmlformats.org/officeDocument/2006/relationships/image" Target="../media/image3649.png"/><Relationship Id="rId582" Type="http://schemas.openxmlformats.org/officeDocument/2006/relationships/customXml" Target="../ink/ink3687.xml"/><Relationship Id="rId581" Type="http://schemas.openxmlformats.org/officeDocument/2006/relationships/image" Target="../media/image3648.png"/><Relationship Id="rId580" Type="http://schemas.openxmlformats.org/officeDocument/2006/relationships/customXml" Target="../ink/ink3686.xml"/><Relationship Id="rId58" Type="http://schemas.openxmlformats.org/officeDocument/2006/relationships/customXml" Target="../ink/ink3424.xml"/><Relationship Id="rId579" Type="http://schemas.openxmlformats.org/officeDocument/2006/relationships/image" Target="../media/image3647.png"/><Relationship Id="rId578" Type="http://schemas.openxmlformats.org/officeDocument/2006/relationships/customXml" Target="../ink/ink3685.xml"/><Relationship Id="rId577" Type="http://schemas.openxmlformats.org/officeDocument/2006/relationships/image" Target="../media/image3646.png"/><Relationship Id="rId576" Type="http://schemas.openxmlformats.org/officeDocument/2006/relationships/customXml" Target="../ink/ink3684.xml"/><Relationship Id="rId575" Type="http://schemas.openxmlformats.org/officeDocument/2006/relationships/image" Target="../media/image3645.png"/><Relationship Id="rId574" Type="http://schemas.openxmlformats.org/officeDocument/2006/relationships/customXml" Target="../ink/ink3683.xml"/><Relationship Id="rId573" Type="http://schemas.openxmlformats.org/officeDocument/2006/relationships/image" Target="../media/image3644.png"/><Relationship Id="rId572" Type="http://schemas.openxmlformats.org/officeDocument/2006/relationships/customXml" Target="../ink/ink3682.xml"/><Relationship Id="rId571" Type="http://schemas.openxmlformats.org/officeDocument/2006/relationships/image" Target="../media/image3643.png"/><Relationship Id="rId570" Type="http://schemas.openxmlformats.org/officeDocument/2006/relationships/customXml" Target="../ink/ink3681.xml"/><Relationship Id="rId57" Type="http://schemas.openxmlformats.org/officeDocument/2006/relationships/image" Target="../media/image3390.png"/><Relationship Id="rId569" Type="http://schemas.openxmlformats.org/officeDocument/2006/relationships/image" Target="../media/image3642.png"/><Relationship Id="rId568" Type="http://schemas.openxmlformats.org/officeDocument/2006/relationships/customXml" Target="../ink/ink3680.xml"/><Relationship Id="rId567" Type="http://schemas.openxmlformats.org/officeDocument/2006/relationships/image" Target="../media/image3641.png"/><Relationship Id="rId566" Type="http://schemas.openxmlformats.org/officeDocument/2006/relationships/customXml" Target="../ink/ink3679.xml"/><Relationship Id="rId565" Type="http://schemas.openxmlformats.org/officeDocument/2006/relationships/image" Target="../media/image3640.png"/><Relationship Id="rId564" Type="http://schemas.openxmlformats.org/officeDocument/2006/relationships/customXml" Target="../ink/ink3678.xml"/><Relationship Id="rId563" Type="http://schemas.openxmlformats.org/officeDocument/2006/relationships/image" Target="../media/image3639.png"/><Relationship Id="rId562" Type="http://schemas.openxmlformats.org/officeDocument/2006/relationships/customXml" Target="../ink/ink3677.xml"/><Relationship Id="rId561" Type="http://schemas.openxmlformats.org/officeDocument/2006/relationships/image" Target="../media/image3638.png"/><Relationship Id="rId560" Type="http://schemas.openxmlformats.org/officeDocument/2006/relationships/customXml" Target="../ink/ink3676.xml"/><Relationship Id="rId56" Type="http://schemas.openxmlformats.org/officeDocument/2006/relationships/customXml" Target="../ink/ink3423.xml"/><Relationship Id="rId559" Type="http://schemas.openxmlformats.org/officeDocument/2006/relationships/image" Target="../media/image3637.png"/><Relationship Id="rId558" Type="http://schemas.openxmlformats.org/officeDocument/2006/relationships/customXml" Target="../ink/ink3675.xml"/><Relationship Id="rId557" Type="http://schemas.openxmlformats.org/officeDocument/2006/relationships/image" Target="../media/image3636.png"/><Relationship Id="rId556" Type="http://schemas.openxmlformats.org/officeDocument/2006/relationships/customXml" Target="../ink/ink3674.xml"/><Relationship Id="rId555" Type="http://schemas.openxmlformats.org/officeDocument/2006/relationships/image" Target="../media/image3635.png"/><Relationship Id="rId554" Type="http://schemas.openxmlformats.org/officeDocument/2006/relationships/customXml" Target="../ink/ink3673.xml"/><Relationship Id="rId553" Type="http://schemas.openxmlformats.org/officeDocument/2006/relationships/image" Target="../media/image3634.png"/><Relationship Id="rId552" Type="http://schemas.openxmlformats.org/officeDocument/2006/relationships/customXml" Target="../ink/ink3672.xml"/><Relationship Id="rId551" Type="http://schemas.openxmlformats.org/officeDocument/2006/relationships/image" Target="../media/image3633.png"/><Relationship Id="rId550" Type="http://schemas.openxmlformats.org/officeDocument/2006/relationships/customXml" Target="../ink/ink3671.xml"/><Relationship Id="rId55" Type="http://schemas.openxmlformats.org/officeDocument/2006/relationships/image" Target="../media/image3389.png"/><Relationship Id="rId549" Type="http://schemas.openxmlformats.org/officeDocument/2006/relationships/image" Target="../media/image3632.png"/><Relationship Id="rId548" Type="http://schemas.openxmlformats.org/officeDocument/2006/relationships/customXml" Target="../ink/ink3670.xml"/><Relationship Id="rId547" Type="http://schemas.openxmlformats.org/officeDocument/2006/relationships/image" Target="../media/image3631.png"/><Relationship Id="rId546" Type="http://schemas.openxmlformats.org/officeDocument/2006/relationships/customXml" Target="../ink/ink3669.xml"/><Relationship Id="rId545" Type="http://schemas.openxmlformats.org/officeDocument/2006/relationships/image" Target="../media/image3630.png"/><Relationship Id="rId544" Type="http://schemas.openxmlformats.org/officeDocument/2006/relationships/customXml" Target="../ink/ink3668.xml"/><Relationship Id="rId543" Type="http://schemas.openxmlformats.org/officeDocument/2006/relationships/image" Target="../media/image3629.png"/><Relationship Id="rId542" Type="http://schemas.openxmlformats.org/officeDocument/2006/relationships/customXml" Target="../ink/ink3667.xml"/><Relationship Id="rId541" Type="http://schemas.openxmlformats.org/officeDocument/2006/relationships/image" Target="../media/image3628.png"/><Relationship Id="rId540" Type="http://schemas.openxmlformats.org/officeDocument/2006/relationships/customXml" Target="../ink/ink3666.xml"/><Relationship Id="rId54" Type="http://schemas.openxmlformats.org/officeDocument/2006/relationships/customXml" Target="../ink/ink3422.xml"/><Relationship Id="rId539" Type="http://schemas.openxmlformats.org/officeDocument/2006/relationships/image" Target="../media/image3627.png"/><Relationship Id="rId538" Type="http://schemas.openxmlformats.org/officeDocument/2006/relationships/customXml" Target="../ink/ink3665.xml"/><Relationship Id="rId537" Type="http://schemas.openxmlformats.org/officeDocument/2006/relationships/image" Target="../media/image3626.png"/><Relationship Id="rId536" Type="http://schemas.openxmlformats.org/officeDocument/2006/relationships/customXml" Target="../ink/ink3664.xml"/><Relationship Id="rId535" Type="http://schemas.openxmlformats.org/officeDocument/2006/relationships/image" Target="../media/image3625.png"/><Relationship Id="rId534" Type="http://schemas.openxmlformats.org/officeDocument/2006/relationships/customXml" Target="../ink/ink3663.xml"/><Relationship Id="rId533" Type="http://schemas.openxmlformats.org/officeDocument/2006/relationships/image" Target="../media/image3624.png"/><Relationship Id="rId532" Type="http://schemas.openxmlformats.org/officeDocument/2006/relationships/customXml" Target="../ink/ink3662.xml"/><Relationship Id="rId531" Type="http://schemas.openxmlformats.org/officeDocument/2006/relationships/image" Target="../media/image3623.png"/><Relationship Id="rId530" Type="http://schemas.openxmlformats.org/officeDocument/2006/relationships/customXml" Target="../ink/ink3661.xml"/><Relationship Id="rId53" Type="http://schemas.openxmlformats.org/officeDocument/2006/relationships/image" Target="../media/image3388.png"/><Relationship Id="rId529" Type="http://schemas.openxmlformats.org/officeDocument/2006/relationships/image" Target="../media/image3622.png"/><Relationship Id="rId528" Type="http://schemas.openxmlformats.org/officeDocument/2006/relationships/customXml" Target="../ink/ink3660.xml"/><Relationship Id="rId527" Type="http://schemas.openxmlformats.org/officeDocument/2006/relationships/image" Target="../media/image3621.png"/><Relationship Id="rId526" Type="http://schemas.openxmlformats.org/officeDocument/2006/relationships/customXml" Target="../ink/ink3659.xml"/><Relationship Id="rId525" Type="http://schemas.openxmlformats.org/officeDocument/2006/relationships/image" Target="../media/image3620.png"/><Relationship Id="rId524" Type="http://schemas.openxmlformats.org/officeDocument/2006/relationships/customXml" Target="../ink/ink3658.xml"/><Relationship Id="rId523" Type="http://schemas.openxmlformats.org/officeDocument/2006/relationships/image" Target="../media/image3619.png"/><Relationship Id="rId522" Type="http://schemas.openxmlformats.org/officeDocument/2006/relationships/customXml" Target="../ink/ink3657.xml"/><Relationship Id="rId521" Type="http://schemas.openxmlformats.org/officeDocument/2006/relationships/image" Target="../media/image3618.png"/><Relationship Id="rId520" Type="http://schemas.openxmlformats.org/officeDocument/2006/relationships/customXml" Target="../ink/ink3656.xml"/><Relationship Id="rId52" Type="http://schemas.openxmlformats.org/officeDocument/2006/relationships/customXml" Target="../ink/ink3421.xml"/><Relationship Id="rId519" Type="http://schemas.openxmlformats.org/officeDocument/2006/relationships/image" Target="../media/image3617.png"/><Relationship Id="rId518" Type="http://schemas.openxmlformats.org/officeDocument/2006/relationships/customXml" Target="../ink/ink3655.xml"/><Relationship Id="rId517" Type="http://schemas.openxmlformats.org/officeDocument/2006/relationships/image" Target="../media/image3616.png"/><Relationship Id="rId516" Type="http://schemas.openxmlformats.org/officeDocument/2006/relationships/customXml" Target="../ink/ink3654.xml"/><Relationship Id="rId515" Type="http://schemas.openxmlformats.org/officeDocument/2006/relationships/image" Target="../media/image3615.png"/><Relationship Id="rId514" Type="http://schemas.openxmlformats.org/officeDocument/2006/relationships/customXml" Target="../ink/ink3653.xml"/><Relationship Id="rId513" Type="http://schemas.openxmlformats.org/officeDocument/2006/relationships/image" Target="../media/image3614.png"/><Relationship Id="rId512" Type="http://schemas.openxmlformats.org/officeDocument/2006/relationships/customXml" Target="../ink/ink3652.xml"/><Relationship Id="rId511" Type="http://schemas.openxmlformats.org/officeDocument/2006/relationships/image" Target="../media/image3613.png"/><Relationship Id="rId510" Type="http://schemas.openxmlformats.org/officeDocument/2006/relationships/customXml" Target="../ink/ink3651.xml"/><Relationship Id="rId51" Type="http://schemas.openxmlformats.org/officeDocument/2006/relationships/image" Target="../media/image3387.png"/><Relationship Id="rId509" Type="http://schemas.openxmlformats.org/officeDocument/2006/relationships/image" Target="../media/image3612.png"/><Relationship Id="rId508" Type="http://schemas.openxmlformats.org/officeDocument/2006/relationships/customXml" Target="../ink/ink3650.xml"/><Relationship Id="rId507" Type="http://schemas.openxmlformats.org/officeDocument/2006/relationships/image" Target="../media/image3611.png"/><Relationship Id="rId506" Type="http://schemas.openxmlformats.org/officeDocument/2006/relationships/customXml" Target="../ink/ink3649.xml"/><Relationship Id="rId505" Type="http://schemas.openxmlformats.org/officeDocument/2006/relationships/image" Target="../media/image3610.png"/><Relationship Id="rId504" Type="http://schemas.openxmlformats.org/officeDocument/2006/relationships/customXml" Target="../ink/ink3648.xml"/><Relationship Id="rId503" Type="http://schemas.openxmlformats.org/officeDocument/2006/relationships/image" Target="../media/image3609.png"/><Relationship Id="rId502" Type="http://schemas.openxmlformats.org/officeDocument/2006/relationships/customXml" Target="../ink/ink3647.xml"/><Relationship Id="rId501" Type="http://schemas.openxmlformats.org/officeDocument/2006/relationships/image" Target="../media/image3608.png"/><Relationship Id="rId500" Type="http://schemas.openxmlformats.org/officeDocument/2006/relationships/customXml" Target="../ink/ink3646.xml"/><Relationship Id="rId50" Type="http://schemas.openxmlformats.org/officeDocument/2006/relationships/customXml" Target="../ink/ink3420.xml"/><Relationship Id="rId5" Type="http://schemas.openxmlformats.org/officeDocument/2006/relationships/image" Target="../media/image3365.png"/><Relationship Id="rId499" Type="http://schemas.openxmlformats.org/officeDocument/2006/relationships/image" Target="../media/image3607.png"/><Relationship Id="rId498" Type="http://schemas.openxmlformats.org/officeDocument/2006/relationships/customXml" Target="../ink/ink3645.xml"/><Relationship Id="rId497" Type="http://schemas.openxmlformats.org/officeDocument/2006/relationships/image" Target="../media/image3606.png"/><Relationship Id="rId496" Type="http://schemas.openxmlformats.org/officeDocument/2006/relationships/customXml" Target="../ink/ink3644.xml"/><Relationship Id="rId495" Type="http://schemas.openxmlformats.org/officeDocument/2006/relationships/image" Target="../media/image3605.png"/><Relationship Id="rId494" Type="http://schemas.openxmlformats.org/officeDocument/2006/relationships/customXml" Target="../ink/ink3643.xml"/><Relationship Id="rId493" Type="http://schemas.openxmlformats.org/officeDocument/2006/relationships/image" Target="../media/image3604.png"/><Relationship Id="rId492" Type="http://schemas.openxmlformats.org/officeDocument/2006/relationships/customXml" Target="../ink/ink3642.xml"/><Relationship Id="rId491" Type="http://schemas.openxmlformats.org/officeDocument/2006/relationships/image" Target="../media/image3603.png"/><Relationship Id="rId490" Type="http://schemas.openxmlformats.org/officeDocument/2006/relationships/customXml" Target="../ink/ink3641.xml"/><Relationship Id="rId49" Type="http://schemas.openxmlformats.org/officeDocument/2006/relationships/image" Target="../media/image3386.png"/><Relationship Id="rId489" Type="http://schemas.openxmlformats.org/officeDocument/2006/relationships/image" Target="../media/image3602.png"/><Relationship Id="rId488" Type="http://schemas.openxmlformats.org/officeDocument/2006/relationships/customXml" Target="../ink/ink3640.xml"/><Relationship Id="rId487" Type="http://schemas.openxmlformats.org/officeDocument/2006/relationships/image" Target="../media/image3601.png"/><Relationship Id="rId486" Type="http://schemas.openxmlformats.org/officeDocument/2006/relationships/customXml" Target="../ink/ink3639.xml"/><Relationship Id="rId485" Type="http://schemas.openxmlformats.org/officeDocument/2006/relationships/image" Target="../media/image3600.png"/><Relationship Id="rId484" Type="http://schemas.openxmlformats.org/officeDocument/2006/relationships/customXml" Target="../ink/ink3638.xml"/><Relationship Id="rId483" Type="http://schemas.openxmlformats.org/officeDocument/2006/relationships/image" Target="../media/image3599.png"/><Relationship Id="rId482" Type="http://schemas.openxmlformats.org/officeDocument/2006/relationships/customXml" Target="../ink/ink3637.xml"/><Relationship Id="rId481" Type="http://schemas.openxmlformats.org/officeDocument/2006/relationships/image" Target="../media/image3598.png"/><Relationship Id="rId480" Type="http://schemas.openxmlformats.org/officeDocument/2006/relationships/customXml" Target="../ink/ink3636.xml"/><Relationship Id="rId48" Type="http://schemas.openxmlformats.org/officeDocument/2006/relationships/customXml" Target="../ink/ink3419.xml"/><Relationship Id="rId479" Type="http://schemas.openxmlformats.org/officeDocument/2006/relationships/image" Target="../media/image3597.png"/><Relationship Id="rId478" Type="http://schemas.openxmlformats.org/officeDocument/2006/relationships/customXml" Target="../ink/ink3635.xml"/><Relationship Id="rId477" Type="http://schemas.openxmlformats.org/officeDocument/2006/relationships/image" Target="../media/image3596.png"/><Relationship Id="rId476" Type="http://schemas.openxmlformats.org/officeDocument/2006/relationships/customXml" Target="../ink/ink3634.xml"/><Relationship Id="rId475" Type="http://schemas.openxmlformats.org/officeDocument/2006/relationships/image" Target="../media/image3595.png"/><Relationship Id="rId474" Type="http://schemas.openxmlformats.org/officeDocument/2006/relationships/customXml" Target="../ink/ink3633.xml"/><Relationship Id="rId473" Type="http://schemas.openxmlformats.org/officeDocument/2006/relationships/image" Target="../media/image3594.png"/><Relationship Id="rId472" Type="http://schemas.openxmlformats.org/officeDocument/2006/relationships/customXml" Target="../ink/ink3632.xml"/><Relationship Id="rId471" Type="http://schemas.openxmlformats.org/officeDocument/2006/relationships/image" Target="../media/image3593.png"/><Relationship Id="rId470" Type="http://schemas.openxmlformats.org/officeDocument/2006/relationships/customXml" Target="../ink/ink3631.xml"/><Relationship Id="rId47" Type="http://schemas.openxmlformats.org/officeDocument/2006/relationships/image" Target="../media/image3385.png"/><Relationship Id="rId469" Type="http://schemas.openxmlformats.org/officeDocument/2006/relationships/image" Target="../media/image3592.png"/><Relationship Id="rId468" Type="http://schemas.openxmlformats.org/officeDocument/2006/relationships/customXml" Target="../ink/ink3630.xml"/><Relationship Id="rId467" Type="http://schemas.openxmlformats.org/officeDocument/2006/relationships/image" Target="../media/image3591.png"/><Relationship Id="rId466" Type="http://schemas.openxmlformats.org/officeDocument/2006/relationships/customXml" Target="../ink/ink3629.xml"/><Relationship Id="rId465" Type="http://schemas.openxmlformats.org/officeDocument/2006/relationships/customXml" Target="../ink/ink3628.xml"/><Relationship Id="rId464" Type="http://schemas.openxmlformats.org/officeDocument/2006/relationships/image" Target="../media/image3590.png"/><Relationship Id="rId463" Type="http://schemas.openxmlformats.org/officeDocument/2006/relationships/customXml" Target="../ink/ink3627.xml"/><Relationship Id="rId462" Type="http://schemas.openxmlformats.org/officeDocument/2006/relationships/customXml" Target="../ink/ink3626.xml"/><Relationship Id="rId461" Type="http://schemas.openxmlformats.org/officeDocument/2006/relationships/image" Target="../media/image3589.png"/><Relationship Id="rId460" Type="http://schemas.openxmlformats.org/officeDocument/2006/relationships/customXml" Target="../ink/ink3625.xml"/><Relationship Id="rId46" Type="http://schemas.openxmlformats.org/officeDocument/2006/relationships/customXml" Target="../ink/ink3418.xml"/><Relationship Id="rId459" Type="http://schemas.openxmlformats.org/officeDocument/2006/relationships/image" Target="../media/image3588.png"/><Relationship Id="rId458" Type="http://schemas.openxmlformats.org/officeDocument/2006/relationships/customXml" Target="../ink/ink3624.xml"/><Relationship Id="rId457" Type="http://schemas.openxmlformats.org/officeDocument/2006/relationships/image" Target="../media/image3587.png"/><Relationship Id="rId456" Type="http://schemas.openxmlformats.org/officeDocument/2006/relationships/customXml" Target="../ink/ink3623.xml"/><Relationship Id="rId455" Type="http://schemas.openxmlformats.org/officeDocument/2006/relationships/image" Target="../media/image3586.png"/><Relationship Id="rId454" Type="http://schemas.openxmlformats.org/officeDocument/2006/relationships/customXml" Target="../ink/ink3622.xml"/><Relationship Id="rId453" Type="http://schemas.openxmlformats.org/officeDocument/2006/relationships/image" Target="../media/image3585.png"/><Relationship Id="rId452" Type="http://schemas.openxmlformats.org/officeDocument/2006/relationships/customXml" Target="../ink/ink3621.xml"/><Relationship Id="rId451" Type="http://schemas.openxmlformats.org/officeDocument/2006/relationships/image" Target="../media/image3584.png"/><Relationship Id="rId450" Type="http://schemas.openxmlformats.org/officeDocument/2006/relationships/customXml" Target="../ink/ink3620.xml"/><Relationship Id="rId45" Type="http://schemas.openxmlformats.org/officeDocument/2006/relationships/image" Target="../media/image3384.png"/><Relationship Id="rId449" Type="http://schemas.openxmlformats.org/officeDocument/2006/relationships/image" Target="../media/image3583.png"/><Relationship Id="rId448" Type="http://schemas.openxmlformats.org/officeDocument/2006/relationships/customXml" Target="../ink/ink3619.xml"/><Relationship Id="rId447" Type="http://schemas.openxmlformats.org/officeDocument/2006/relationships/image" Target="../media/image3582.png"/><Relationship Id="rId446" Type="http://schemas.openxmlformats.org/officeDocument/2006/relationships/customXml" Target="../ink/ink3618.xml"/><Relationship Id="rId445" Type="http://schemas.openxmlformats.org/officeDocument/2006/relationships/image" Target="../media/image3581.png"/><Relationship Id="rId444" Type="http://schemas.openxmlformats.org/officeDocument/2006/relationships/customXml" Target="../ink/ink3617.xml"/><Relationship Id="rId443" Type="http://schemas.openxmlformats.org/officeDocument/2006/relationships/image" Target="../media/image3580.png"/><Relationship Id="rId442" Type="http://schemas.openxmlformats.org/officeDocument/2006/relationships/customXml" Target="../ink/ink3616.xml"/><Relationship Id="rId441" Type="http://schemas.openxmlformats.org/officeDocument/2006/relationships/image" Target="../media/image3579.png"/><Relationship Id="rId440" Type="http://schemas.openxmlformats.org/officeDocument/2006/relationships/customXml" Target="../ink/ink3615.xml"/><Relationship Id="rId44" Type="http://schemas.openxmlformats.org/officeDocument/2006/relationships/customXml" Target="../ink/ink3417.xml"/><Relationship Id="rId439" Type="http://schemas.openxmlformats.org/officeDocument/2006/relationships/image" Target="../media/image3578.png"/><Relationship Id="rId438" Type="http://schemas.openxmlformats.org/officeDocument/2006/relationships/customXml" Target="../ink/ink3614.xml"/><Relationship Id="rId437" Type="http://schemas.openxmlformats.org/officeDocument/2006/relationships/image" Target="../media/image3577.png"/><Relationship Id="rId436" Type="http://schemas.openxmlformats.org/officeDocument/2006/relationships/customXml" Target="../ink/ink3613.xml"/><Relationship Id="rId435" Type="http://schemas.openxmlformats.org/officeDocument/2006/relationships/image" Target="../media/image3576.png"/><Relationship Id="rId434" Type="http://schemas.openxmlformats.org/officeDocument/2006/relationships/customXml" Target="../ink/ink3612.xml"/><Relationship Id="rId433" Type="http://schemas.openxmlformats.org/officeDocument/2006/relationships/image" Target="../media/image3575.png"/><Relationship Id="rId432" Type="http://schemas.openxmlformats.org/officeDocument/2006/relationships/customXml" Target="../ink/ink3611.xml"/><Relationship Id="rId431" Type="http://schemas.openxmlformats.org/officeDocument/2006/relationships/image" Target="../media/image3574.png"/><Relationship Id="rId430" Type="http://schemas.openxmlformats.org/officeDocument/2006/relationships/customXml" Target="../ink/ink3610.xml"/><Relationship Id="rId43" Type="http://schemas.openxmlformats.org/officeDocument/2006/relationships/image" Target="../media/image3383.png"/><Relationship Id="rId429" Type="http://schemas.openxmlformats.org/officeDocument/2006/relationships/image" Target="../media/image3573.png"/><Relationship Id="rId428" Type="http://schemas.openxmlformats.org/officeDocument/2006/relationships/customXml" Target="../ink/ink3609.xml"/><Relationship Id="rId427" Type="http://schemas.openxmlformats.org/officeDocument/2006/relationships/image" Target="../media/image3572.png"/><Relationship Id="rId426" Type="http://schemas.openxmlformats.org/officeDocument/2006/relationships/customXml" Target="../ink/ink3608.xml"/><Relationship Id="rId425" Type="http://schemas.openxmlformats.org/officeDocument/2006/relationships/image" Target="../media/image3571.png"/><Relationship Id="rId424" Type="http://schemas.openxmlformats.org/officeDocument/2006/relationships/customXml" Target="../ink/ink3607.xml"/><Relationship Id="rId423" Type="http://schemas.openxmlformats.org/officeDocument/2006/relationships/image" Target="../media/image3570.png"/><Relationship Id="rId422" Type="http://schemas.openxmlformats.org/officeDocument/2006/relationships/customXml" Target="../ink/ink3606.xml"/><Relationship Id="rId421" Type="http://schemas.openxmlformats.org/officeDocument/2006/relationships/image" Target="../media/image3569.png"/><Relationship Id="rId420" Type="http://schemas.openxmlformats.org/officeDocument/2006/relationships/customXml" Target="../ink/ink3605.xml"/><Relationship Id="rId42" Type="http://schemas.openxmlformats.org/officeDocument/2006/relationships/customXml" Target="../ink/ink3416.xml"/><Relationship Id="rId419" Type="http://schemas.openxmlformats.org/officeDocument/2006/relationships/image" Target="../media/image3568.png"/><Relationship Id="rId418" Type="http://schemas.openxmlformats.org/officeDocument/2006/relationships/customXml" Target="../ink/ink3604.xml"/><Relationship Id="rId417" Type="http://schemas.openxmlformats.org/officeDocument/2006/relationships/image" Target="../media/image3567.png"/><Relationship Id="rId416" Type="http://schemas.openxmlformats.org/officeDocument/2006/relationships/customXml" Target="../ink/ink3603.xml"/><Relationship Id="rId415" Type="http://schemas.openxmlformats.org/officeDocument/2006/relationships/image" Target="../media/image3566.png"/><Relationship Id="rId414" Type="http://schemas.openxmlformats.org/officeDocument/2006/relationships/customXml" Target="../ink/ink3602.xml"/><Relationship Id="rId413" Type="http://schemas.openxmlformats.org/officeDocument/2006/relationships/image" Target="../media/image3565.png"/><Relationship Id="rId412" Type="http://schemas.openxmlformats.org/officeDocument/2006/relationships/customXml" Target="../ink/ink3601.xml"/><Relationship Id="rId411" Type="http://schemas.openxmlformats.org/officeDocument/2006/relationships/image" Target="../media/image3564.png"/><Relationship Id="rId410" Type="http://schemas.openxmlformats.org/officeDocument/2006/relationships/customXml" Target="../ink/ink3600.xml"/><Relationship Id="rId41" Type="http://schemas.openxmlformats.org/officeDocument/2006/relationships/image" Target="../media/image3382.png"/><Relationship Id="rId409" Type="http://schemas.openxmlformats.org/officeDocument/2006/relationships/image" Target="../media/image3563.png"/><Relationship Id="rId408" Type="http://schemas.openxmlformats.org/officeDocument/2006/relationships/customXml" Target="../ink/ink3599.xml"/><Relationship Id="rId407" Type="http://schemas.openxmlformats.org/officeDocument/2006/relationships/image" Target="../media/image3562.png"/><Relationship Id="rId406" Type="http://schemas.openxmlformats.org/officeDocument/2006/relationships/customXml" Target="../ink/ink3598.xml"/><Relationship Id="rId405" Type="http://schemas.openxmlformats.org/officeDocument/2006/relationships/image" Target="../media/image3561.png"/><Relationship Id="rId404" Type="http://schemas.openxmlformats.org/officeDocument/2006/relationships/customXml" Target="../ink/ink3597.xml"/><Relationship Id="rId403" Type="http://schemas.openxmlformats.org/officeDocument/2006/relationships/image" Target="../media/image3560.png"/><Relationship Id="rId402" Type="http://schemas.openxmlformats.org/officeDocument/2006/relationships/customXml" Target="../ink/ink3596.xml"/><Relationship Id="rId401" Type="http://schemas.openxmlformats.org/officeDocument/2006/relationships/image" Target="../media/image3559.png"/><Relationship Id="rId400" Type="http://schemas.openxmlformats.org/officeDocument/2006/relationships/customXml" Target="../ink/ink3595.xml"/><Relationship Id="rId40" Type="http://schemas.openxmlformats.org/officeDocument/2006/relationships/customXml" Target="../ink/ink3415.xml"/><Relationship Id="rId4" Type="http://schemas.openxmlformats.org/officeDocument/2006/relationships/customXml" Target="../ink/ink3397.xml"/><Relationship Id="rId399" Type="http://schemas.openxmlformats.org/officeDocument/2006/relationships/image" Target="../media/image3558.png"/><Relationship Id="rId398" Type="http://schemas.openxmlformats.org/officeDocument/2006/relationships/customXml" Target="../ink/ink3594.xml"/><Relationship Id="rId397" Type="http://schemas.openxmlformats.org/officeDocument/2006/relationships/image" Target="../media/image3557.png"/><Relationship Id="rId396" Type="http://schemas.openxmlformats.org/officeDocument/2006/relationships/customXml" Target="../ink/ink3593.xml"/><Relationship Id="rId395" Type="http://schemas.openxmlformats.org/officeDocument/2006/relationships/image" Target="../media/image3556.png"/><Relationship Id="rId394" Type="http://schemas.openxmlformats.org/officeDocument/2006/relationships/customXml" Target="../ink/ink3592.xml"/><Relationship Id="rId393" Type="http://schemas.openxmlformats.org/officeDocument/2006/relationships/image" Target="../media/image3555.png"/><Relationship Id="rId392" Type="http://schemas.openxmlformats.org/officeDocument/2006/relationships/customXml" Target="../ink/ink3591.xml"/><Relationship Id="rId391" Type="http://schemas.openxmlformats.org/officeDocument/2006/relationships/image" Target="../media/image3554.png"/><Relationship Id="rId390" Type="http://schemas.openxmlformats.org/officeDocument/2006/relationships/customXml" Target="../ink/ink3590.xml"/><Relationship Id="rId39" Type="http://schemas.openxmlformats.org/officeDocument/2006/relationships/image" Target="../media/image3381.png"/><Relationship Id="rId389" Type="http://schemas.openxmlformats.org/officeDocument/2006/relationships/image" Target="../media/image3553.png"/><Relationship Id="rId388" Type="http://schemas.openxmlformats.org/officeDocument/2006/relationships/customXml" Target="../ink/ink3589.xml"/><Relationship Id="rId387" Type="http://schemas.openxmlformats.org/officeDocument/2006/relationships/image" Target="../media/image3552.png"/><Relationship Id="rId386" Type="http://schemas.openxmlformats.org/officeDocument/2006/relationships/customXml" Target="../ink/ink3588.xml"/><Relationship Id="rId385" Type="http://schemas.openxmlformats.org/officeDocument/2006/relationships/image" Target="../media/image3551.png"/><Relationship Id="rId384" Type="http://schemas.openxmlformats.org/officeDocument/2006/relationships/customXml" Target="../ink/ink3587.xml"/><Relationship Id="rId383" Type="http://schemas.openxmlformats.org/officeDocument/2006/relationships/image" Target="../media/image3550.png"/><Relationship Id="rId382" Type="http://schemas.openxmlformats.org/officeDocument/2006/relationships/customXml" Target="../ink/ink3586.xml"/><Relationship Id="rId381" Type="http://schemas.openxmlformats.org/officeDocument/2006/relationships/image" Target="../media/image3549.png"/><Relationship Id="rId380" Type="http://schemas.openxmlformats.org/officeDocument/2006/relationships/customXml" Target="../ink/ink3585.xml"/><Relationship Id="rId38" Type="http://schemas.openxmlformats.org/officeDocument/2006/relationships/customXml" Target="../ink/ink3414.xml"/><Relationship Id="rId379" Type="http://schemas.openxmlformats.org/officeDocument/2006/relationships/image" Target="../media/image3548.png"/><Relationship Id="rId378" Type="http://schemas.openxmlformats.org/officeDocument/2006/relationships/customXml" Target="../ink/ink3584.xml"/><Relationship Id="rId377" Type="http://schemas.openxmlformats.org/officeDocument/2006/relationships/image" Target="../media/image3547.png"/><Relationship Id="rId376" Type="http://schemas.openxmlformats.org/officeDocument/2006/relationships/customXml" Target="../ink/ink3583.xml"/><Relationship Id="rId375" Type="http://schemas.openxmlformats.org/officeDocument/2006/relationships/image" Target="../media/image3546.png"/><Relationship Id="rId374" Type="http://schemas.openxmlformats.org/officeDocument/2006/relationships/customXml" Target="../ink/ink3582.xml"/><Relationship Id="rId373" Type="http://schemas.openxmlformats.org/officeDocument/2006/relationships/image" Target="../media/image3545.png"/><Relationship Id="rId372" Type="http://schemas.openxmlformats.org/officeDocument/2006/relationships/customXml" Target="../ink/ink3581.xml"/><Relationship Id="rId371" Type="http://schemas.openxmlformats.org/officeDocument/2006/relationships/image" Target="../media/image3544.png"/><Relationship Id="rId370" Type="http://schemas.openxmlformats.org/officeDocument/2006/relationships/customXml" Target="../ink/ink3580.xml"/><Relationship Id="rId37" Type="http://schemas.openxmlformats.org/officeDocument/2006/relationships/image" Target="../media/image3380.png"/><Relationship Id="rId369" Type="http://schemas.openxmlformats.org/officeDocument/2006/relationships/image" Target="../media/image3543.png"/><Relationship Id="rId368" Type="http://schemas.openxmlformats.org/officeDocument/2006/relationships/customXml" Target="../ink/ink3579.xml"/><Relationship Id="rId367" Type="http://schemas.openxmlformats.org/officeDocument/2006/relationships/image" Target="../media/image3542.png"/><Relationship Id="rId366" Type="http://schemas.openxmlformats.org/officeDocument/2006/relationships/customXml" Target="../ink/ink3578.xml"/><Relationship Id="rId365" Type="http://schemas.openxmlformats.org/officeDocument/2006/relationships/image" Target="../media/image3541.png"/><Relationship Id="rId364" Type="http://schemas.openxmlformats.org/officeDocument/2006/relationships/customXml" Target="../ink/ink3577.xml"/><Relationship Id="rId363" Type="http://schemas.openxmlformats.org/officeDocument/2006/relationships/image" Target="../media/image3540.png"/><Relationship Id="rId362" Type="http://schemas.openxmlformats.org/officeDocument/2006/relationships/customXml" Target="../ink/ink3576.xml"/><Relationship Id="rId361" Type="http://schemas.openxmlformats.org/officeDocument/2006/relationships/image" Target="../media/image3539.png"/><Relationship Id="rId360" Type="http://schemas.openxmlformats.org/officeDocument/2006/relationships/customXml" Target="../ink/ink3575.xml"/><Relationship Id="rId36" Type="http://schemas.openxmlformats.org/officeDocument/2006/relationships/customXml" Target="../ink/ink3413.xml"/><Relationship Id="rId359" Type="http://schemas.openxmlformats.org/officeDocument/2006/relationships/image" Target="../media/image3538.png"/><Relationship Id="rId358" Type="http://schemas.openxmlformats.org/officeDocument/2006/relationships/customXml" Target="../ink/ink3574.xml"/><Relationship Id="rId357" Type="http://schemas.openxmlformats.org/officeDocument/2006/relationships/image" Target="../media/image3537.png"/><Relationship Id="rId356" Type="http://schemas.openxmlformats.org/officeDocument/2006/relationships/customXml" Target="../ink/ink3573.xml"/><Relationship Id="rId355" Type="http://schemas.openxmlformats.org/officeDocument/2006/relationships/image" Target="../media/image3536.png"/><Relationship Id="rId354" Type="http://schemas.openxmlformats.org/officeDocument/2006/relationships/customXml" Target="../ink/ink3572.xml"/><Relationship Id="rId353" Type="http://schemas.openxmlformats.org/officeDocument/2006/relationships/image" Target="../media/image3535.png"/><Relationship Id="rId352" Type="http://schemas.openxmlformats.org/officeDocument/2006/relationships/customXml" Target="../ink/ink3571.xml"/><Relationship Id="rId351" Type="http://schemas.openxmlformats.org/officeDocument/2006/relationships/image" Target="../media/image3534.png"/><Relationship Id="rId350" Type="http://schemas.openxmlformats.org/officeDocument/2006/relationships/customXml" Target="../ink/ink3570.xml"/><Relationship Id="rId35" Type="http://schemas.openxmlformats.org/officeDocument/2006/relationships/image" Target="../media/image3379.png"/><Relationship Id="rId349" Type="http://schemas.openxmlformats.org/officeDocument/2006/relationships/image" Target="../media/image3533.png"/><Relationship Id="rId348" Type="http://schemas.openxmlformats.org/officeDocument/2006/relationships/customXml" Target="../ink/ink3569.xml"/><Relationship Id="rId347" Type="http://schemas.openxmlformats.org/officeDocument/2006/relationships/image" Target="../media/image1824.png"/><Relationship Id="rId346" Type="http://schemas.openxmlformats.org/officeDocument/2006/relationships/customXml" Target="../ink/ink3568.xml"/><Relationship Id="rId345" Type="http://schemas.openxmlformats.org/officeDocument/2006/relationships/image" Target="../media/image3532.png"/><Relationship Id="rId344" Type="http://schemas.openxmlformats.org/officeDocument/2006/relationships/customXml" Target="../ink/ink3567.xml"/><Relationship Id="rId343" Type="http://schemas.openxmlformats.org/officeDocument/2006/relationships/image" Target="../media/image3531.png"/><Relationship Id="rId342" Type="http://schemas.openxmlformats.org/officeDocument/2006/relationships/customXml" Target="../ink/ink3566.xml"/><Relationship Id="rId341" Type="http://schemas.openxmlformats.org/officeDocument/2006/relationships/image" Target="../media/image3530.png"/><Relationship Id="rId340" Type="http://schemas.openxmlformats.org/officeDocument/2006/relationships/customXml" Target="../ink/ink3565.xml"/><Relationship Id="rId34" Type="http://schemas.openxmlformats.org/officeDocument/2006/relationships/customXml" Target="../ink/ink3412.xml"/><Relationship Id="rId339" Type="http://schemas.openxmlformats.org/officeDocument/2006/relationships/image" Target="../media/image3529.png"/><Relationship Id="rId338" Type="http://schemas.openxmlformats.org/officeDocument/2006/relationships/customXml" Target="../ink/ink3564.xml"/><Relationship Id="rId337" Type="http://schemas.openxmlformats.org/officeDocument/2006/relationships/image" Target="../media/image3528.png"/><Relationship Id="rId336" Type="http://schemas.openxmlformats.org/officeDocument/2006/relationships/customXml" Target="../ink/ink3563.xml"/><Relationship Id="rId335" Type="http://schemas.openxmlformats.org/officeDocument/2006/relationships/image" Target="../media/image3527.png"/><Relationship Id="rId334" Type="http://schemas.openxmlformats.org/officeDocument/2006/relationships/customXml" Target="../ink/ink3562.xml"/><Relationship Id="rId333" Type="http://schemas.openxmlformats.org/officeDocument/2006/relationships/image" Target="../media/image3526.png"/><Relationship Id="rId332" Type="http://schemas.openxmlformats.org/officeDocument/2006/relationships/customXml" Target="../ink/ink3561.xml"/><Relationship Id="rId331" Type="http://schemas.openxmlformats.org/officeDocument/2006/relationships/image" Target="../media/image3525.png"/><Relationship Id="rId330" Type="http://schemas.openxmlformats.org/officeDocument/2006/relationships/customXml" Target="../ink/ink3560.xml"/><Relationship Id="rId33" Type="http://schemas.openxmlformats.org/officeDocument/2006/relationships/image" Target="../media/image3378.png"/><Relationship Id="rId329" Type="http://schemas.openxmlformats.org/officeDocument/2006/relationships/image" Target="../media/image3524.png"/><Relationship Id="rId328" Type="http://schemas.openxmlformats.org/officeDocument/2006/relationships/customXml" Target="../ink/ink3559.xml"/><Relationship Id="rId327" Type="http://schemas.openxmlformats.org/officeDocument/2006/relationships/image" Target="../media/image3523.png"/><Relationship Id="rId326" Type="http://schemas.openxmlformats.org/officeDocument/2006/relationships/customXml" Target="../ink/ink3558.xml"/><Relationship Id="rId325" Type="http://schemas.openxmlformats.org/officeDocument/2006/relationships/image" Target="../media/image3522.png"/><Relationship Id="rId324" Type="http://schemas.openxmlformats.org/officeDocument/2006/relationships/customXml" Target="../ink/ink3557.xml"/><Relationship Id="rId323" Type="http://schemas.openxmlformats.org/officeDocument/2006/relationships/image" Target="../media/image3521.png"/><Relationship Id="rId322" Type="http://schemas.openxmlformats.org/officeDocument/2006/relationships/customXml" Target="../ink/ink3556.xml"/><Relationship Id="rId321" Type="http://schemas.openxmlformats.org/officeDocument/2006/relationships/image" Target="../media/image3520.png"/><Relationship Id="rId320" Type="http://schemas.openxmlformats.org/officeDocument/2006/relationships/customXml" Target="../ink/ink3555.xml"/><Relationship Id="rId32" Type="http://schemas.openxmlformats.org/officeDocument/2006/relationships/customXml" Target="../ink/ink3411.xml"/><Relationship Id="rId319" Type="http://schemas.openxmlformats.org/officeDocument/2006/relationships/image" Target="../media/image3519.png"/><Relationship Id="rId318" Type="http://schemas.openxmlformats.org/officeDocument/2006/relationships/customXml" Target="../ink/ink3554.xml"/><Relationship Id="rId317" Type="http://schemas.openxmlformats.org/officeDocument/2006/relationships/image" Target="../media/image3518.png"/><Relationship Id="rId316" Type="http://schemas.openxmlformats.org/officeDocument/2006/relationships/customXml" Target="../ink/ink3553.xml"/><Relationship Id="rId315" Type="http://schemas.openxmlformats.org/officeDocument/2006/relationships/image" Target="../media/image3517.png"/><Relationship Id="rId314" Type="http://schemas.openxmlformats.org/officeDocument/2006/relationships/customXml" Target="../ink/ink3552.xml"/><Relationship Id="rId313" Type="http://schemas.openxmlformats.org/officeDocument/2006/relationships/image" Target="../media/image3516.png"/><Relationship Id="rId312" Type="http://schemas.openxmlformats.org/officeDocument/2006/relationships/customXml" Target="../ink/ink3551.xml"/><Relationship Id="rId311" Type="http://schemas.openxmlformats.org/officeDocument/2006/relationships/image" Target="../media/image3515.png"/><Relationship Id="rId310" Type="http://schemas.openxmlformats.org/officeDocument/2006/relationships/customXml" Target="../ink/ink3550.xml"/><Relationship Id="rId31" Type="http://schemas.openxmlformats.org/officeDocument/2006/relationships/image" Target="../media/image3377.png"/><Relationship Id="rId309" Type="http://schemas.openxmlformats.org/officeDocument/2006/relationships/image" Target="../media/image3514.png"/><Relationship Id="rId308" Type="http://schemas.openxmlformats.org/officeDocument/2006/relationships/customXml" Target="../ink/ink3549.xml"/><Relationship Id="rId307" Type="http://schemas.openxmlformats.org/officeDocument/2006/relationships/image" Target="../media/image3513.png"/><Relationship Id="rId306" Type="http://schemas.openxmlformats.org/officeDocument/2006/relationships/customXml" Target="../ink/ink3548.xml"/><Relationship Id="rId305" Type="http://schemas.openxmlformats.org/officeDocument/2006/relationships/image" Target="../media/image3512.png"/><Relationship Id="rId304" Type="http://schemas.openxmlformats.org/officeDocument/2006/relationships/customXml" Target="../ink/ink3547.xml"/><Relationship Id="rId303" Type="http://schemas.openxmlformats.org/officeDocument/2006/relationships/image" Target="../media/image3511.png"/><Relationship Id="rId302" Type="http://schemas.openxmlformats.org/officeDocument/2006/relationships/customXml" Target="../ink/ink3546.xml"/><Relationship Id="rId301" Type="http://schemas.openxmlformats.org/officeDocument/2006/relationships/image" Target="../media/image3510.png"/><Relationship Id="rId300" Type="http://schemas.openxmlformats.org/officeDocument/2006/relationships/customXml" Target="../ink/ink3545.xml"/><Relationship Id="rId30" Type="http://schemas.openxmlformats.org/officeDocument/2006/relationships/customXml" Target="../ink/ink3410.xml"/><Relationship Id="rId3" Type="http://schemas.openxmlformats.org/officeDocument/2006/relationships/image" Target="../media/image3364.png"/><Relationship Id="rId299" Type="http://schemas.openxmlformats.org/officeDocument/2006/relationships/image" Target="../media/image3509.png"/><Relationship Id="rId298" Type="http://schemas.openxmlformats.org/officeDocument/2006/relationships/customXml" Target="../ink/ink3544.xml"/><Relationship Id="rId297" Type="http://schemas.openxmlformats.org/officeDocument/2006/relationships/image" Target="../media/image3508.png"/><Relationship Id="rId296" Type="http://schemas.openxmlformats.org/officeDocument/2006/relationships/customXml" Target="../ink/ink3543.xml"/><Relationship Id="rId295" Type="http://schemas.openxmlformats.org/officeDocument/2006/relationships/image" Target="../media/image3507.png"/><Relationship Id="rId294" Type="http://schemas.openxmlformats.org/officeDocument/2006/relationships/customXml" Target="../ink/ink3542.xml"/><Relationship Id="rId293" Type="http://schemas.openxmlformats.org/officeDocument/2006/relationships/image" Target="../media/image3506.png"/><Relationship Id="rId292" Type="http://schemas.openxmlformats.org/officeDocument/2006/relationships/customXml" Target="../ink/ink3541.xml"/><Relationship Id="rId291" Type="http://schemas.openxmlformats.org/officeDocument/2006/relationships/image" Target="../media/image3505.png"/><Relationship Id="rId290" Type="http://schemas.openxmlformats.org/officeDocument/2006/relationships/customXml" Target="../ink/ink3540.xml"/><Relationship Id="rId29" Type="http://schemas.openxmlformats.org/officeDocument/2006/relationships/image" Target="../media/image3376.png"/><Relationship Id="rId289" Type="http://schemas.openxmlformats.org/officeDocument/2006/relationships/image" Target="../media/image3504.png"/><Relationship Id="rId288" Type="http://schemas.openxmlformats.org/officeDocument/2006/relationships/customXml" Target="../ink/ink3539.xml"/><Relationship Id="rId287" Type="http://schemas.openxmlformats.org/officeDocument/2006/relationships/image" Target="../media/image3503.png"/><Relationship Id="rId286" Type="http://schemas.openxmlformats.org/officeDocument/2006/relationships/customXml" Target="../ink/ink3538.xml"/><Relationship Id="rId285" Type="http://schemas.openxmlformats.org/officeDocument/2006/relationships/image" Target="../media/image3502.png"/><Relationship Id="rId284" Type="http://schemas.openxmlformats.org/officeDocument/2006/relationships/customXml" Target="../ink/ink3537.xml"/><Relationship Id="rId283" Type="http://schemas.openxmlformats.org/officeDocument/2006/relationships/image" Target="../media/image3501.png"/><Relationship Id="rId282" Type="http://schemas.openxmlformats.org/officeDocument/2006/relationships/customXml" Target="../ink/ink3536.xml"/><Relationship Id="rId281" Type="http://schemas.openxmlformats.org/officeDocument/2006/relationships/image" Target="../media/image3500.png"/><Relationship Id="rId280" Type="http://schemas.openxmlformats.org/officeDocument/2006/relationships/customXml" Target="../ink/ink3535.xml"/><Relationship Id="rId28" Type="http://schemas.openxmlformats.org/officeDocument/2006/relationships/customXml" Target="../ink/ink3409.xml"/><Relationship Id="rId279" Type="http://schemas.openxmlformats.org/officeDocument/2006/relationships/image" Target="../media/image3499.png"/><Relationship Id="rId278" Type="http://schemas.openxmlformats.org/officeDocument/2006/relationships/customXml" Target="../ink/ink3534.xml"/><Relationship Id="rId277" Type="http://schemas.openxmlformats.org/officeDocument/2006/relationships/image" Target="../media/image3498.png"/><Relationship Id="rId276" Type="http://schemas.openxmlformats.org/officeDocument/2006/relationships/customXml" Target="../ink/ink3533.xml"/><Relationship Id="rId275" Type="http://schemas.openxmlformats.org/officeDocument/2006/relationships/image" Target="../media/image3497.png"/><Relationship Id="rId274" Type="http://schemas.openxmlformats.org/officeDocument/2006/relationships/customXml" Target="../ink/ink3532.xml"/><Relationship Id="rId273" Type="http://schemas.openxmlformats.org/officeDocument/2006/relationships/image" Target="../media/image3496.png"/><Relationship Id="rId272" Type="http://schemas.openxmlformats.org/officeDocument/2006/relationships/customXml" Target="../ink/ink3531.xml"/><Relationship Id="rId271" Type="http://schemas.openxmlformats.org/officeDocument/2006/relationships/image" Target="../media/image3495.png"/><Relationship Id="rId270" Type="http://schemas.openxmlformats.org/officeDocument/2006/relationships/customXml" Target="../ink/ink3530.xml"/><Relationship Id="rId27" Type="http://schemas.openxmlformats.org/officeDocument/2006/relationships/image" Target="../media/image3375.png"/><Relationship Id="rId269" Type="http://schemas.openxmlformats.org/officeDocument/2006/relationships/image" Target="../media/image3494.png"/><Relationship Id="rId268" Type="http://schemas.openxmlformats.org/officeDocument/2006/relationships/customXml" Target="../ink/ink3529.xml"/><Relationship Id="rId267" Type="http://schemas.openxmlformats.org/officeDocument/2006/relationships/image" Target="../media/image3493.png"/><Relationship Id="rId266" Type="http://schemas.openxmlformats.org/officeDocument/2006/relationships/customXml" Target="../ink/ink3528.xml"/><Relationship Id="rId265" Type="http://schemas.openxmlformats.org/officeDocument/2006/relationships/image" Target="../media/image3492.png"/><Relationship Id="rId264" Type="http://schemas.openxmlformats.org/officeDocument/2006/relationships/customXml" Target="../ink/ink3527.xml"/><Relationship Id="rId263" Type="http://schemas.openxmlformats.org/officeDocument/2006/relationships/image" Target="../media/image3491.png"/><Relationship Id="rId262" Type="http://schemas.openxmlformats.org/officeDocument/2006/relationships/customXml" Target="../ink/ink3526.xml"/><Relationship Id="rId261" Type="http://schemas.openxmlformats.org/officeDocument/2006/relationships/image" Target="../media/image3490.png"/><Relationship Id="rId260" Type="http://schemas.openxmlformats.org/officeDocument/2006/relationships/customXml" Target="../ink/ink3525.xml"/><Relationship Id="rId26" Type="http://schemas.openxmlformats.org/officeDocument/2006/relationships/customXml" Target="../ink/ink3408.xml"/><Relationship Id="rId259" Type="http://schemas.openxmlformats.org/officeDocument/2006/relationships/image" Target="../media/image3489.png"/><Relationship Id="rId258" Type="http://schemas.openxmlformats.org/officeDocument/2006/relationships/customXml" Target="../ink/ink3524.xml"/><Relationship Id="rId257" Type="http://schemas.openxmlformats.org/officeDocument/2006/relationships/image" Target="../media/image3488.png"/><Relationship Id="rId256" Type="http://schemas.openxmlformats.org/officeDocument/2006/relationships/customXml" Target="../ink/ink3523.xml"/><Relationship Id="rId255" Type="http://schemas.openxmlformats.org/officeDocument/2006/relationships/image" Target="../media/image3487.png"/><Relationship Id="rId254" Type="http://schemas.openxmlformats.org/officeDocument/2006/relationships/customXml" Target="../ink/ink3522.xml"/><Relationship Id="rId253" Type="http://schemas.openxmlformats.org/officeDocument/2006/relationships/image" Target="../media/image3486.png"/><Relationship Id="rId252" Type="http://schemas.openxmlformats.org/officeDocument/2006/relationships/customXml" Target="../ink/ink3521.xml"/><Relationship Id="rId251" Type="http://schemas.openxmlformats.org/officeDocument/2006/relationships/image" Target="../media/image3485.png"/><Relationship Id="rId250" Type="http://schemas.openxmlformats.org/officeDocument/2006/relationships/customXml" Target="../ink/ink3520.xml"/><Relationship Id="rId25" Type="http://schemas.openxmlformats.org/officeDocument/2006/relationships/image" Target="../media/image3374.png"/><Relationship Id="rId249" Type="http://schemas.openxmlformats.org/officeDocument/2006/relationships/image" Target="../media/image3484.png"/><Relationship Id="rId248" Type="http://schemas.openxmlformats.org/officeDocument/2006/relationships/customXml" Target="../ink/ink3519.xml"/><Relationship Id="rId247" Type="http://schemas.openxmlformats.org/officeDocument/2006/relationships/image" Target="../media/image3483.png"/><Relationship Id="rId246" Type="http://schemas.openxmlformats.org/officeDocument/2006/relationships/customXml" Target="../ink/ink3518.xml"/><Relationship Id="rId245" Type="http://schemas.openxmlformats.org/officeDocument/2006/relationships/image" Target="../media/image3482.png"/><Relationship Id="rId244" Type="http://schemas.openxmlformats.org/officeDocument/2006/relationships/customXml" Target="../ink/ink3517.xml"/><Relationship Id="rId243" Type="http://schemas.openxmlformats.org/officeDocument/2006/relationships/image" Target="../media/image3481.png"/><Relationship Id="rId242" Type="http://schemas.openxmlformats.org/officeDocument/2006/relationships/customXml" Target="../ink/ink3516.xml"/><Relationship Id="rId241" Type="http://schemas.openxmlformats.org/officeDocument/2006/relationships/image" Target="../media/image3480.png"/><Relationship Id="rId240" Type="http://schemas.openxmlformats.org/officeDocument/2006/relationships/customXml" Target="../ink/ink3515.xml"/><Relationship Id="rId24" Type="http://schemas.openxmlformats.org/officeDocument/2006/relationships/customXml" Target="../ink/ink3407.xml"/><Relationship Id="rId239" Type="http://schemas.openxmlformats.org/officeDocument/2006/relationships/image" Target="../media/image1835.png"/><Relationship Id="rId238" Type="http://schemas.openxmlformats.org/officeDocument/2006/relationships/customXml" Target="../ink/ink3514.xml"/><Relationship Id="rId237" Type="http://schemas.openxmlformats.org/officeDocument/2006/relationships/image" Target="../media/image3479.png"/><Relationship Id="rId236" Type="http://schemas.openxmlformats.org/officeDocument/2006/relationships/customXml" Target="../ink/ink3513.xml"/><Relationship Id="rId235" Type="http://schemas.openxmlformats.org/officeDocument/2006/relationships/image" Target="../media/image3478.png"/><Relationship Id="rId234" Type="http://schemas.openxmlformats.org/officeDocument/2006/relationships/customXml" Target="../ink/ink3512.xml"/><Relationship Id="rId233" Type="http://schemas.openxmlformats.org/officeDocument/2006/relationships/image" Target="../media/image3477.png"/><Relationship Id="rId232" Type="http://schemas.openxmlformats.org/officeDocument/2006/relationships/customXml" Target="../ink/ink3511.xml"/><Relationship Id="rId231" Type="http://schemas.openxmlformats.org/officeDocument/2006/relationships/image" Target="../media/image3476.png"/><Relationship Id="rId230" Type="http://schemas.openxmlformats.org/officeDocument/2006/relationships/customXml" Target="../ink/ink3510.xml"/><Relationship Id="rId23" Type="http://schemas.openxmlformats.org/officeDocument/2006/relationships/image" Target="../media/image3373.png"/><Relationship Id="rId229" Type="http://schemas.openxmlformats.org/officeDocument/2006/relationships/image" Target="../media/image3475.png"/><Relationship Id="rId228" Type="http://schemas.openxmlformats.org/officeDocument/2006/relationships/customXml" Target="../ink/ink3509.xml"/><Relationship Id="rId227" Type="http://schemas.openxmlformats.org/officeDocument/2006/relationships/image" Target="../media/image3474.png"/><Relationship Id="rId226" Type="http://schemas.openxmlformats.org/officeDocument/2006/relationships/customXml" Target="../ink/ink3508.xml"/><Relationship Id="rId225" Type="http://schemas.openxmlformats.org/officeDocument/2006/relationships/image" Target="../media/image3473.png"/><Relationship Id="rId224" Type="http://schemas.openxmlformats.org/officeDocument/2006/relationships/customXml" Target="../ink/ink3507.xml"/><Relationship Id="rId223" Type="http://schemas.openxmlformats.org/officeDocument/2006/relationships/image" Target="../media/image3472.png"/><Relationship Id="rId222" Type="http://schemas.openxmlformats.org/officeDocument/2006/relationships/customXml" Target="../ink/ink3506.xml"/><Relationship Id="rId221" Type="http://schemas.openxmlformats.org/officeDocument/2006/relationships/image" Target="../media/image3471.png"/><Relationship Id="rId220" Type="http://schemas.openxmlformats.org/officeDocument/2006/relationships/customXml" Target="../ink/ink3505.xml"/><Relationship Id="rId22" Type="http://schemas.openxmlformats.org/officeDocument/2006/relationships/customXml" Target="../ink/ink3406.xml"/><Relationship Id="rId219" Type="http://schemas.openxmlformats.org/officeDocument/2006/relationships/image" Target="../media/image3470.png"/><Relationship Id="rId218" Type="http://schemas.openxmlformats.org/officeDocument/2006/relationships/customXml" Target="../ink/ink3504.xml"/><Relationship Id="rId217" Type="http://schemas.openxmlformats.org/officeDocument/2006/relationships/image" Target="../media/image3469.png"/><Relationship Id="rId216" Type="http://schemas.openxmlformats.org/officeDocument/2006/relationships/customXml" Target="../ink/ink3503.xml"/><Relationship Id="rId215" Type="http://schemas.openxmlformats.org/officeDocument/2006/relationships/image" Target="../media/image3468.png"/><Relationship Id="rId214" Type="http://schemas.openxmlformats.org/officeDocument/2006/relationships/customXml" Target="../ink/ink3502.xml"/><Relationship Id="rId213" Type="http://schemas.openxmlformats.org/officeDocument/2006/relationships/image" Target="../media/image3467.png"/><Relationship Id="rId212" Type="http://schemas.openxmlformats.org/officeDocument/2006/relationships/customXml" Target="../ink/ink3501.xml"/><Relationship Id="rId211" Type="http://schemas.openxmlformats.org/officeDocument/2006/relationships/image" Target="../media/image3466.png"/><Relationship Id="rId210" Type="http://schemas.openxmlformats.org/officeDocument/2006/relationships/customXml" Target="../ink/ink3500.xml"/><Relationship Id="rId21" Type="http://schemas.openxmlformats.org/officeDocument/2006/relationships/image" Target="../media/image1423.png"/><Relationship Id="rId209" Type="http://schemas.openxmlformats.org/officeDocument/2006/relationships/image" Target="../media/image3465.png"/><Relationship Id="rId208" Type="http://schemas.openxmlformats.org/officeDocument/2006/relationships/customXml" Target="../ink/ink3499.xml"/><Relationship Id="rId207" Type="http://schemas.openxmlformats.org/officeDocument/2006/relationships/image" Target="../media/image3464.png"/><Relationship Id="rId206" Type="http://schemas.openxmlformats.org/officeDocument/2006/relationships/customXml" Target="../ink/ink3498.xml"/><Relationship Id="rId205" Type="http://schemas.openxmlformats.org/officeDocument/2006/relationships/image" Target="../media/image3463.png"/><Relationship Id="rId204" Type="http://schemas.openxmlformats.org/officeDocument/2006/relationships/customXml" Target="../ink/ink3497.xml"/><Relationship Id="rId203" Type="http://schemas.openxmlformats.org/officeDocument/2006/relationships/image" Target="../media/image3462.png"/><Relationship Id="rId202" Type="http://schemas.openxmlformats.org/officeDocument/2006/relationships/customXml" Target="../ink/ink3496.xml"/><Relationship Id="rId201" Type="http://schemas.openxmlformats.org/officeDocument/2006/relationships/image" Target="../media/image3461.png"/><Relationship Id="rId200" Type="http://schemas.openxmlformats.org/officeDocument/2006/relationships/customXml" Target="../ink/ink3495.xml"/><Relationship Id="rId20" Type="http://schemas.openxmlformats.org/officeDocument/2006/relationships/customXml" Target="../ink/ink3405.xml"/><Relationship Id="rId2" Type="http://schemas.openxmlformats.org/officeDocument/2006/relationships/customXml" Target="../ink/ink3396.xml"/><Relationship Id="rId199" Type="http://schemas.openxmlformats.org/officeDocument/2006/relationships/image" Target="../media/image3460.png"/><Relationship Id="rId198" Type="http://schemas.openxmlformats.org/officeDocument/2006/relationships/customXml" Target="../ink/ink3494.xml"/><Relationship Id="rId197" Type="http://schemas.openxmlformats.org/officeDocument/2006/relationships/image" Target="../media/image3459.png"/><Relationship Id="rId196" Type="http://schemas.openxmlformats.org/officeDocument/2006/relationships/customXml" Target="../ink/ink3493.xml"/><Relationship Id="rId195" Type="http://schemas.openxmlformats.org/officeDocument/2006/relationships/image" Target="../media/image3458.png"/><Relationship Id="rId194" Type="http://schemas.openxmlformats.org/officeDocument/2006/relationships/customXml" Target="../ink/ink3492.xml"/><Relationship Id="rId193" Type="http://schemas.openxmlformats.org/officeDocument/2006/relationships/image" Target="../media/image3457.png"/><Relationship Id="rId192" Type="http://schemas.openxmlformats.org/officeDocument/2006/relationships/customXml" Target="../ink/ink3491.xml"/><Relationship Id="rId191" Type="http://schemas.openxmlformats.org/officeDocument/2006/relationships/image" Target="../media/image3456.png"/><Relationship Id="rId190" Type="http://schemas.openxmlformats.org/officeDocument/2006/relationships/customXml" Target="../ink/ink3490.xml"/><Relationship Id="rId19" Type="http://schemas.openxmlformats.org/officeDocument/2006/relationships/image" Target="../media/image3372.png"/><Relationship Id="rId189" Type="http://schemas.openxmlformats.org/officeDocument/2006/relationships/image" Target="../media/image3455.png"/><Relationship Id="rId188" Type="http://schemas.openxmlformats.org/officeDocument/2006/relationships/customXml" Target="../ink/ink3489.xml"/><Relationship Id="rId187" Type="http://schemas.openxmlformats.org/officeDocument/2006/relationships/image" Target="../media/image3454.png"/><Relationship Id="rId186" Type="http://schemas.openxmlformats.org/officeDocument/2006/relationships/customXml" Target="../ink/ink3488.xml"/><Relationship Id="rId185" Type="http://schemas.openxmlformats.org/officeDocument/2006/relationships/image" Target="../media/image3453.png"/><Relationship Id="rId184" Type="http://schemas.openxmlformats.org/officeDocument/2006/relationships/customXml" Target="../ink/ink3487.xml"/><Relationship Id="rId183" Type="http://schemas.openxmlformats.org/officeDocument/2006/relationships/image" Target="../media/image3452.png"/><Relationship Id="rId182" Type="http://schemas.openxmlformats.org/officeDocument/2006/relationships/customXml" Target="../ink/ink3486.xml"/><Relationship Id="rId181" Type="http://schemas.openxmlformats.org/officeDocument/2006/relationships/image" Target="../media/image3451.png"/><Relationship Id="rId180" Type="http://schemas.openxmlformats.org/officeDocument/2006/relationships/customXml" Target="../ink/ink3485.xml"/><Relationship Id="rId18" Type="http://schemas.openxmlformats.org/officeDocument/2006/relationships/customXml" Target="../ink/ink3404.xml"/><Relationship Id="rId179" Type="http://schemas.openxmlformats.org/officeDocument/2006/relationships/image" Target="../media/image3450.png"/><Relationship Id="rId178" Type="http://schemas.openxmlformats.org/officeDocument/2006/relationships/customXml" Target="../ink/ink3484.xml"/><Relationship Id="rId177" Type="http://schemas.openxmlformats.org/officeDocument/2006/relationships/image" Target="../media/image3449.png"/><Relationship Id="rId176" Type="http://schemas.openxmlformats.org/officeDocument/2006/relationships/customXml" Target="../ink/ink3483.xml"/><Relationship Id="rId175" Type="http://schemas.openxmlformats.org/officeDocument/2006/relationships/image" Target="../media/image3448.png"/><Relationship Id="rId174" Type="http://schemas.openxmlformats.org/officeDocument/2006/relationships/customXml" Target="../ink/ink3482.xml"/><Relationship Id="rId173" Type="http://schemas.openxmlformats.org/officeDocument/2006/relationships/image" Target="../media/image3447.png"/><Relationship Id="rId172" Type="http://schemas.openxmlformats.org/officeDocument/2006/relationships/customXml" Target="../ink/ink3481.xml"/><Relationship Id="rId171" Type="http://schemas.openxmlformats.org/officeDocument/2006/relationships/image" Target="../media/image3446.png"/><Relationship Id="rId170" Type="http://schemas.openxmlformats.org/officeDocument/2006/relationships/customXml" Target="../ink/ink3480.xml"/><Relationship Id="rId17" Type="http://schemas.openxmlformats.org/officeDocument/2006/relationships/image" Target="../media/image3371.png"/><Relationship Id="rId169" Type="http://schemas.openxmlformats.org/officeDocument/2006/relationships/image" Target="../media/image3445.png"/><Relationship Id="rId168" Type="http://schemas.openxmlformats.org/officeDocument/2006/relationships/customXml" Target="../ink/ink3479.xml"/><Relationship Id="rId167" Type="http://schemas.openxmlformats.org/officeDocument/2006/relationships/image" Target="../media/image3444.png"/><Relationship Id="rId166" Type="http://schemas.openxmlformats.org/officeDocument/2006/relationships/customXml" Target="../ink/ink3478.xml"/><Relationship Id="rId165" Type="http://schemas.openxmlformats.org/officeDocument/2006/relationships/image" Target="../media/image3443.png"/><Relationship Id="rId164" Type="http://schemas.openxmlformats.org/officeDocument/2006/relationships/customXml" Target="../ink/ink3477.xml"/><Relationship Id="rId163" Type="http://schemas.openxmlformats.org/officeDocument/2006/relationships/image" Target="../media/image3442.png"/><Relationship Id="rId162" Type="http://schemas.openxmlformats.org/officeDocument/2006/relationships/customXml" Target="../ink/ink3476.xml"/><Relationship Id="rId161" Type="http://schemas.openxmlformats.org/officeDocument/2006/relationships/image" Target="../media/image3441.png"/><Relationship Id="rId160" Type="http://schemas.openxmlformats.org/officeDocument/2006/relationships/customXml" Target="../ink/ink3475.xml"/><Relationship Id="rId16" Type="http://schemas.openxmlformats.org/officeDocument/2006/relationships/customXml" Target="../ink/ink3403.xml"/><Relationship Id="rId159" Type="http://schemas.openxmlformats.org/officeDocument/2006/relationships/image" Target="../media/image3440.png"/><Relationship Id="rId158" Type="http://schemas.openxmlformats.org/officeDocument/2006/relationships/customXml" Target="../ink/ink3474.xml"/><Relationship Id="rId157" Type="http://schemas.openxmlformats.org/officeDocument/2006/relationships/image" Target="../media/image3439.png"/><Relationship Id="rId156" Type="http://schemas.openxmlformats.org/officeDocument/2006/relationships/customXml" Target="../ink/ink3473.xml"/><Relationship Id="rId155" Type="http://schemas.openxmlformats.org/officeDocument/2006/relationships/image" Target="../media/image3438.png"/><Relationship Id="rId154" Type="http://schemas.openxmlformats.org/officeDocument/2006/relationships/customXml" Target="../ink/ink3472.xml"/><Relationship Id="rId153" Type="http://schemas.openxmlformats.org/officeDocument/2006/relationships/image" Target="../media/image3437.png"/><Relationship Id="rId152" Type="http://schemas.openxmlformats.org/officeDocument/2006/relationships/customXml" Target="../ink/ink3471.xml"/><Relationship Id="rId151" Type="http://schemas.openxmlformats.org/officeDocument/2006/relationships/image" Target="../media/image3436.png"/><Relationship Id="rId150" Type="http://schemas.openxmlformats.org/officeDocument/2006/relationships/customXml" Target="../ink/ink3470.xml"/><Relationship Id="rId15" Type="http://schemas.openxmlformats.org/officeDocument/2006/relationships/image" Target="../media/image3370.png"/><Relationship Id="rId149" Type="http://schemas.openxmlformats.org/officeDocument/2006/relationships/image" Target="../media/image3435.png"/><Relationship Id="rId148" Type="http://schemas.openxmlformats.org/officeDocument/2006/relationships/customXml" Target="../ink/ink3469.xml"/><Relationship Id="rId147" Type="http://schemas.openxmlformats.org/officeDocument/2006/relationships/image" Target="../media/image3434.png"/><Relationship Id="rId146" Type="http://schemas.openxmlformats.org/officeDocument/2006/relationships/customXml" Target="../ink/ink3468.xml"/><Relationship Id="rId145" Type="http://schemas.openxmlformats.org/officeDocument/2006/relationships/image" Target="../media/image3433.png"/><Relationship Id="rId144" Type="http://schemas.openxmlformats.org/officeDocument/2006/relationships/customXml" Target="../ink/ink3467.xml"/><Relationship Id="rId143" Type="http://schemas.openxmlformats.org/officeDocument/2006/relationships/image" Target="../media/image3432.png"/><Relationship Id="rId142" Type="http://schemas.openxmlformats.org/officeDocument/2006/relationships/customXml" Target="../ink/ink3466.xml"/><Relationship Id="rId141" Type="http://schemas.openxmlformats.org/officeDocument/2006/relationships/image" Target="../media/image3431.png"/><Relationship Id="rId140" Type="http://schemas.openxmlformats.org/officeDocument/2006/relationships/customXml" Target="../ink/ink3465.xml"/><Relationship Id="rId14" Type="http://schemas.openxmlformats.org/officeDocument/2006/relationships/customXml" Target="../ink/ink3402.xml"/><Relationship Id="rId139" Type="http://schemas.openxmlformats.org/officeDocument/2006/relationships/image" Target="../media/image3430.png"/><Relationship Id="rId138" Type="http://schemas.openxmlformats.org/officeDocument/2006/relationships/customXml" Target="../ink/ink3464.xml"/><Relationship Id="rId137" Type="http://schemas.openxmlformats.org/officeDocument/2006/relationships/image" Target="../media/image3429.png"/><Relationship Id="rId136" Type="http://schemas.openxmlformats.org/officeDocument/2006/relationships/customXml" Target="../ink/ink3463.xml"/><Relationship Id="rId135" Type="http://schemas.openxmlformats.org/officeDocument/2006/relationships/image" Target="../media/image3428.png"/><Relationship Id="rId134" Type="http://schemas.openxmlformats.org/officeDocument/2006/relationships/customXml" Target="../ink/ink3462.xml"/><Relationship Id="rId133" Type="http://schemas.openxmlformats.org/officeDocument/2006/relationships/image" Target="../media/image3427.png"/><Relationship Id="rId132" Type="http://schemas.openxmlformats.org/officeDocument/2006/relationships/customXml" Target="../ink/ink3461.xml"/><Relationship Id="rId131" Type="http://schemas.openxmlformats.org/officeDocument/2006/relationships/image" Target="../media/image3426.png"/><Relationship Id="rId130" Type="http://schemas.openxmlformats.org/officeDocument/2006/relationships/customXml" Target="../ink/ink3460.xml"/><Relationship Id="rId13" Type="http://schemas.openxmlformats.org/officeDocument/2006/relationships/image" Target="../media/image3369.png"/><Relationship Id="rId129" Type="http://schemas.openxmlformats.org/officeDocument/2006/relationships/image" Target="../media/image3425.png"/><Relationship Id="rId128" Type="http://schemas.openxmlformats.org/officeDocument/2006/relationships/customXml" Target="../ink/ink3459.xml"/><Relationship Id="rId127" Type="http://schemas.openxmlformats.org/officeDocument/2006/relationships/image" Target="../media/image3424.png"/><Relationship Id="rId126" Type="http://schemas.openxmlformats.org/officeDocument/2006/relationships/customXml" Target="../ink/ink3458.xml"/><Relationship Id="rId125" Type="http://schemas.openxmlformats.org/officeDocument/2006/relationships/image" Target="../media/image3423.png"/><Relationship Id="rId124" Type="http://schemas.openxmlformats.org/officeDocument/2006/relationships/customXml" Target="../ink/ink3457.xml"/><Relationship Id="rId123" Type="http://schemas.openxmlformats.org/officeDocument/2006/relationships/image" Target="../media/image3422.png"/><Relationship Id="rId122" Type="http://schemas.openxmlformats.org/officeDocument/2006/relationships/customXml" Target="../ink/ink3456.xml"/><Relationship Id="rId121" Type="http://schemas.openxmlformats.org/officeDocument/2006/relationships/image" Target="../media/image3421.png"/><Relationship Id="rId120" Type="http://schemas.openxmlformats.org/officeDocument/2006/relationships/customXml" Target="../ink/ink3455.xml"/><Relationship Id="rId12" Type="http://schemas.openxmlformats.org/officeDocument/2006/relationships/customXml" Target="../ink/ink3401.xml"/><Relationship Id="rId119" Type="http://schemas.openxmlformats.org/officeDocument/2006/relationships/image" Target="../media/image3420.png"/><Relationship Id="rId118" Type="http://schemas.openxmlformats.org/officeDocument/2006/relationships/customXml" Target="../ink/ink3454.xml"/><Relationship Id="rId117" Type="http://schemas.openxmlformats.org/officeDocument/2006/relationships/image" Target="../media/image3419.png"/><Relationship Id="rId116" Type="http://schemas.openxmlformats.org/officeDocument/2006/relationships/customXml" Target="../ink/ink3453.xml"/><Relationship Id="rId115" Type="http://schemas.openxmlformats.org/officeDocument/2006/relationships/image" Target="../media/image3418.png"/><Relationship Id="rId114" Type="http://schemas.openxmlformats.org/officeDocument/2006/relationships/customXml" Target="../ink/ink3452.xml"/><Relationship Id="rId113" Type="http://schemas.openxmlformats.org/officeDocument/2006/relationships/image" Target="../media/image3417.png"/><Relationship Id="rId112" Type="http://schemas.openxmlformats.org/officeDocument/2006/relationships/customXml" Target="../ink/ink3451.xml"/><Relationship Id="rId111" Type="http://schemas.openxmlformats.org/officeDocument/2006/relationships/image" Target="../media/image3416.png"/><Relationship Id="rId110" Type="http://schemas.openxmlformats.org/officeDocument/2006/relationships/customXml" Target="../ink/ink3450.xml"/><Relationship Id="rId11" Type="http://schemas.openxmlformats.org/officeDocument/2006/relationships/image" Target="../media/image3368.png"/><Relationship Id="rId109" Type="http://schemas.openxmlformats.org/officeDocument/2006/relationships/image" Target="../media/image3415.png"/><Relationship Id="rId108" Type="http://schemas.openxmlformats.org/officeDocument/2006/relationships/customXml" Target="../ink/ink3449.xml"/><Relationship Id="rId107" Type="http://schemas.openxmlformats.org/officeDocument/2006/relationships/image" Target="../media/image3414.png"/><Relationship Id="rId106" Type="http://schemas.openxmlformats.org/officeDocument/2006/relationships/customXml" Target="../ink/ink3448.xml"/><Relationship Id="rId105" Type="http://schemas.openxmlformats.org/officeDocument/2006/relationships/image" Target="../media/image3413.png"/><Relationship Id="rId104" Type="http://schemas.openxmlformats.org/officeDocument/2006/relationships/customXml" Target="../ink/ink3447.xml"/><Relationship Id="rId103" Type="http://schemas.openxmlformats.org/officeDocument/2006/relationships/image" Target="../media/image3412.png"/><Relationship Id="rId102" Type="http://schemas.openxmlformats.org/officeDocument/2006/relationships/customXml" Target="../ink/ink3446.xml"/><Relationship Id="rId101" Type="http://schemas.openxmlformats.org/officeDocument/2006/relationships/image" Target="../media/image3411.png"/><Relationship Id="rId100" Type="http://schemas.openxmlformats.org/officeDocument/2006/relationships/customXml" Target="../ink/ink3445.xml"/><Relationship Id="rId10" Type="http://schemas.openxmlformats.org/officeDocument/2006/relationships/customXml" Target="../ink/ink3400.xml"/><Relationship Id="rId1" Type="http://schemas.openxmlformats.org/officeDocument/2006/relationships/image" Target="../media/image33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97.png"/><Relationship Id="rId1" Type="http://schemas.openxmlformats.org/officeDocument/2006/relationships/image" Target="../media/image369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9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9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02.png"/><Relationship Id="rId1" Type="http://schemas.openxmlformats.org/officeDocument/2006/relationships/image" Target="../media/image370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05.png"/><Relationship Id="rId2" Type="http://schemas.openxmlformats.org/officeDocument/2006/relationships/image" Target="../media/image3704.png"/><Relationship Id="rId1" Type="http://schemas.openxmlformats.org/officeDocument/2006/relationships/image" Target="../media/image3703.png"/></Relationships>
</file>

<file path=ppt/slides/_rels/slide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48.xml"/><Relationship Id="rId98" Type="http://schemas.openxmlformats.org/officeDocument/2006/relationships/image" Target="../media/image250.png"/><Relationship Id="rId97" Type="http://schemas.openxmlformats.org/officeDocument/2006/relationships/customXml" Target="../ink/ink247.xml"/><Relationship Id="rId96" Type="http://schemas.openxmlformats.org/officeDocument/2006/relationships/image" Target="../media/image249.png"/><Relationship Id="rId95" Type="http://schemas.openxmlformats.org/officeDocument/2006/relationships/customXml" Target="../ink/ink246.xml"/><Relationship Id="rId94" Type="http://schemas.openxmlformats.org/officeDocument/2006/relationships/image" Target="../media/image248.png"/><Relationship Id="rId93" Type="http://schemas.openxmlformats.org/officeDocument/2006/relationships/customXml" Target="../ink/ink245.xml"/><Relationship Id="rId92" Type="http://schemas.openxmlformats.org/officeDocument/2006/relationships/image" Target="../media/image247.png"/><Relationship Id="rId91" Type="http://schemas.openxmlformats.org/officeDocument/2006/relationships/customXml" Target="../ink/ink244.xml"/><Relationship Id="rId90" Type="http://schemas.openxmlformats.org/officeDocument/2006/relationships/image" Target="../media/image246.png"/><Relationship Id="rId9" Type="http://schemas.openxmlformats.org/officeDocument/2006/relationships/customXml" Target="../ink/ink203.xml"/><Relationship Id="rId89" Type="http://schemas.openxmlformats.org/officeDocument/2006/relationships/customXml" Target="../ink/ink243.xml"/><Relationship Id="rId88" Type="http://schemas.openxmlformats.org/officeDocument/2006/relationships/image" Target="../media/image245.png"/><Relationship Id="rId87" Type="http://schemas.openxmlformats.org/officeDocument/2006/relationships/customXml" Target="../ink/ink242.xml"/><Relationship Id="rId86" Type="http://schemas.openxmlformats.org/officeDocument/2006/relationships/image" Target="../media/image244.png"/><Relationship Id="rId85" Type="http://schemas.openxmlformats.org/officeDocument/2006/relationships/customXml" Target="../ink/ink241.xml"/><Relationship Id="rId84" Type="http://schemas.openxmlformats.org/officeDocument/2006/relationships/image" Target="../media/image243.png"/><Relationship Id="rId83" Type="http://schemas.openxmlformats.org/officeDocument/2006/relationships/customXml" Target="../ink/ink240.xml"/><Relationship Id="rId82" Type="http://schemas.openxmlformats.org/officeDocument/2006/relationships/image" Target="../media/image242.png"/><Relationship Id="rId81" Type="http://schemas.openxmlformats.org/officeDocument/2006/relationships/customXml" Target="../ink/ink239.xml"/><Relationship Id="rId80" Type="http://schemas.openxmlformats.org/officeDocument/2006/relationships/image" Target="../media/image241.png"/><Relationship Id="rId8" Type="http://schemas.openxmlformats.org/officeDocument/2006/relationships/image" Target="../media/image205.png"/><Relationship Id="rId79" Type="http://schemas.openxmlformats.org/officeDocument/2006/relationships/customXml" Target="../ink/ink238.xml"/><Relationship Id="rId78" Type="http://schemas.openxmlformats.org/officeDocument/2006/relationships/image" Target="../media/image240.png"/><Relationship Id="rId77" Type="http://schemas.openxmlformats.org/officeDocument/2006/relationships/customXml" Target="../ink/ink237.xml"/><Relationship Id="rId76" Type="http://schemas.openxmlformats.org/officeDocument/2006/relationships/image" Target="../media/image239.png"/><Relationship Id="rId75" Type="http://schemas.openxmlformats.org/officeDocument/2006/relationships/customXml" Target="../ink/ink236.xml"/><Relationship Id="rId74" Type="http://schemas.openxmlformats.org/officeDocument/2006/relationships/image" Target="../media/image238.png"/><Relationship Id="rId73" Type="http://schemas.openxmlformats.org/officeDocument/2006/relationships/customXml" Target="../ink/ink235.xml"/><Relationship Id="rId72" Type="http://schemas.openxmlformats.org/officeDocument/2006/relationships/image" Target="../media/image237.png"/><Relationship Id="rId71" Type="http://schemas.openxmlformats.org/officeDocument/2006/relationships/customXml" Target="../ink/ink234.xml"/><Relationship Id="rId70" Type="http://schemas.openxmlformats.org/officeDocument/2006/relationships/image" Target="../media/image236.png"/><Relationship Id="rId7" Type="http://schemas.openxmlformats.org/officeDocument/2006/relationships/customXml" Target="../ink/ink202.xml"/><Relationship Id="rId69" Type="http://schemas.openxmlformats.org/officeDocument/2006/relationships/customXml" Target="../ink/ink233.xml"/><Relationship Id="rId68" Type="http://schemas.openxmlformats.org/officeDocument/2006/relationships/image" Target="../media/image235.png"/><Relationship Id="rId67" Type="http://schemas.openxmlformats.org/officeDocument/2006/relationships/customXml" Target="../ink/ink232.xml"/><Relationship Id="rId66" Type="http://schemas.openxmlformats.org/officeDocument/2006/relationships/image" Target="../media/image234.png"/><Relationship Id="rId65" Type="http://schemas.openxmlformats.org/officeDocument/2006/relationships/customXml" Target="../ink/ink231.xml"/><Relationship Id="rId64" Type="http://schemas.openxmlformats.org/officeDocument/2006/relationships/image" Target="../media/image233.png"/><Relationship Id="rId63" Type="http://schemas.openxmlformats.org/officeDocument/2006/relationships/customXml" Target="../ink/ink230.xml"/><Relationship Id="rId62" Type="http://schemas.openxmlformats.org/officeDocument/2006/relationships/image" Target="../media/image232.png"/><Relationship Id="rId61" Type="http://schemas.openxmlformats.org/officeDocument/2006/relationships/customXml" Target="../ink/ink229.xml"/><Relationship Id="rId60" Type="http://schemas.openxmlformats.org/officeDocument/2006/relationships/image" Target="../media/image231.png"/><Relationship Id="rId6" Type="http://schemas.openxmlformats.org/officeDocument/2006/relationships/image" Target="../media/image204.png"/><Relationship Id="rId59" Type="http://schemas.openxmlformats.org/officeDocument/2006/relationships/customXml" Target="../ink/ink228.xml"/><Relationship Id="rId58" Type="http://schemas.openxmlformats.org/officeDocument/2006/relationships/image" Target="../media/image230.png"/><Relationship Id="rId57" Type="http://schemas.openxmlformats.org/officeDocument/2006/relationships/customXml" Target="../ink/ink227.xml"/><Relationship Id="rId56" Type="http://schemas.openxmlformats.org/officeDocument/2006/relationships/image" Target="../media/image229.png"/><Relationship Id="rId55" Type="http://schemas.openxmlformats.org/officeDocument/2006/relationships/customXml" Target="../ink/ink226.xml"/><Relationship Id="rId54" Type="http://schemas.openxmlformats.org/officeDocument/2006/relationships/image" Target="../media/image228.png"/><Relationship Id="rId53" Type="http://schemas.openxmlformats.org/officeDocument/2006/relationships/customXml" Target="../ink/ink225.xml"/><Relationship Id="rId52" Type="http://schemas.openxmlformats.org/officeDocument/2006/relationships/image" Target="../media/image227.png"/><Relationship Id="rId51" Type="http://schemas.openxmlformats.org/officeDocument/2006/relationships/customXml" Target="../ink/ink224.xml"/><Relationship Id="rId50" Type="http://schemas.openxmlformats.org/officeDocument/2006/relationships/image" Target="../media/image226.png"/><Relationship Id="rId5" Type="http://schemas.openxmlformats.org/officeDocument/2006/relationships/customXml" Target="../ink/ink201.xml"/><Relationship Id="rId49" Type="http://schemas.openxmlformats.org/officeDocument/2006/relationships/customXml" Target="../ink/ink223.xml"/><Relationship Id="rId48" Type="http://schemas.openxmlformats.org/officeDocument/2006/relationships/image" Target="../media/image225.png"/><Relationship Id="rId47" Type="http://schemas.openxmlformats.org/officeDocument/2006/relationships/customXml" Target="../ink/ink222.xml"/><Relationship Id="rId46" Type="http://schemas.openxmlformats.org/officeDocument/2006/relationships/image" Target="../media/image224.png"/><Relationship Id="rId45" Type="http://schemas.openxmlformats.org/officeDocument/2006/relationships/customXml" Target="../ink/ink221.xml"/><Relationship Id="rId44" Type="http://schemas.openxmlformats.org/officeDocument/2006/relationships/image" Target="../media/image223.png"/><Relationship Id="rId43" Type="http://schemas.openxmlformats.org/officeDocument/2006/relationships/customXml" Target="../ink/ink220.xml"/><Relationship Id="rId42" Type="http://schemas.openxmlformats.org/officeDocument/2006/relationships/image" Target="../media/image222.png"/><Relationship Id="rId41" Type="http://schemas.openxmlformats.org/officeDocument/2006/relationships/customXml" Target="../ink/ink219.xml"/><Relationship Id="rId40" Type="http://schemas.openxmlformats.org/officeDocument/2006/relationships/image" Target="../media/image221.png"/><Relationship Id="rId4" Type="http://schemas.openxmlformats.org/officeDocument/2006/relationships/image" Target="../media/image203.png"/><Relationship Id="rId39" Type="http://schemas.openxmlformats.org/officeDocument/2006/relationships/customXml" Target="../ink/ink218.xml"/><Relationship Id="rId38" Type="http://schemas.openxmlformats.org/officeDocument/2006/relationships/image" Target="../media/image220.png"/><Relationship Id="rId37" Type="http://schemas.openxmlformats.org/officeDocument/2006/relationships/customXml" Target="../ink/ink217.xml"/><Relationship Id="rId36" Type="http://schemas.openxmlformats.org/officeDocument/2006/relationships/image" Target="../media/image219.png"/><Relationship Id="rId35" Type="http://schemas.openxmlformats.org/officeDocument/2006/relationships/customXml" Target="../ink/ink216.xml"/><Relationship Id="rId34" Type="http://schemas.openxmlformats.org/officeDocument/2006/relationships/image" Target="../media/image218.png"/><Relationship Id="rId33" Type="http://schemas.openxmlformats.org/officeDocument/2006/relationships/customXml" Target="../ink/ink215.xml"/><Relationship Id="rId32" Type="http://schemas.openxmlformats.org/officeDocument/2006/relationships/image" Target="../media/image217.png"/><Relationship Id="rId31" Type="http://schemas.openxmlformats.org/officeDocument/2006/relationships/customXml" Target="../ink/ink214.xml"/><Relationship Id="rId30" Type="http://schemas.openxmlformats.org/officeDocument/2006/relationships/image" Target="../media/image216.png"/><Relationship Id="rId3" Type="http://schemas.openxmlformats.org/officeDocument/2006/relationships/customXml" Target="../ink/ink200.xml"/><Relationship Id="rId291" Type="http://schemas.openxmlformats.org/officeDocument/2006/relationships/slideLayout" Target="../slideLayouts/slideLayout2.xml"/><Relationship Id="rId290" Type="http://schemas.openxmlformats.org/officeDocument/2006/relationships/image" Target="../media/image346.png"/><Relationship Id="rId29" Type="http://schemas.openxmlformats.org/officeDocument/2006/relationships/customXml" Target="../ink/ink213.xml"/><Relationship Id="rId289" Type="http://schemas.openxmlformats.org/officeDocument/2006/relationships/customXml" Target="../ink/ink343.xml"/><Relationship Id="rId288" Type="http://schemas.openxmlformats.org/officeDocument/2006/relationships/image" Target="../media/image345.png"/><Relationship Id="rId287" Type="http://schemas.openxmlformats.org/officeDocument/2006/relationships/customXml" Target="../ink/ink342.xml"/><Relationship Id="rId286" Type="http://schemas.openxmlformats.org/officeDocument/2006/relationships/image" Target="../media/image344.png"/><Relationship Id="rId285" Type="http://schemas.openxmlformats.org/officeDocument/2006/relationships/customXml" Target="../ink/ink341.xml"/><Relationship Id="rId284" Type="http://schemas.openxmlformats.org/officeDocument/2006/relationships/image" Target="../media/image343.png"/><Relationship Id="rId283" Type="http://schemas.openxmlformats.org/officeDocument/2006/relationships/customXml" Target="../ink/ink340.xml"/><Relationship Id="rId282" Type="http://schemas.openxmlformats.org/officeDocument/2006/relationships/image" Target="../media/image342.png"/><Relationship Id="rId281" Type="http://schemas.openxmlformats.org/officeDocument/2006/relationships/customXml" Target="../ink/ink339.xml"/><Relationship Id="rId280" Type="http://schemas.openxmlformats.org/officeDocument/2006/relationships/image" Target="../media/image341.png"/><Relationship Id="rId28" Type="http://schemas.openxmlformats.org/officeDocument/2006/relationships/image" Target="../media/image215.png"/><Relationship Id="rId279" Type="http://schemas.openxmlformats.org/officeDocument/2006/relationships/customXml" Target="../ink/ink338.xml"/><Relationship Id="rId278" Type="http://schemas.openxmlformats.org/officeDocument/2006/relationships/image" Target="../media/image340.png"/><Relationship Id="rId277" Type="http://schemas.openxmlformats.org/officeDocument/2006/relationships/customXml" Target="../ink/ink337.xml"/><Relationship Id="rId276" Type="http://schemas.openxmlformats.org/officeDocument/2006/relationships/image" Target="../media/image339.png"/><Relationship Id="rId275" Type="http://schemas.openxmlformats.org/officeDocument/2006/relationships/customXml" Target="../ink/ink336.xml"/><Relationship Id="rId274" Type="http://schemas.openxmlformats.org/officeDocument/2006/relationships/image" Target="../media/image338.png"/><Relationship Id="rId273" Type="http://schemas.openxmlformats.org/officeDocument/2006/relationships/customXml" Target="../ink/ink335.xml"/><Relationship Id="rId272" Type="http://schemas.openxmlformats.org/officeDocument/2006/relationships/image" Target="../media/image337.png"/><Relationship Id="rId271" Type="http://schemas.openxmlformats.org/officeDocument/2006/relationships/customXml" Target="../ink/ink334.xml"/><Relationship Id="rId270" Type="http://schemas.openxmlformats.org/officeDocument/2006/relationships/image" Target="../media/image336.png"/><Relationship Id="rId27" Type="http://schemas.openxmlformats.org/officeDocument/2006/relationships/customXml" Target="../ink/ink212.xml"/><Relationship Id="rId269" Type="http://schemas.openxmlformats.org/officeDocument/2006/relationships/customXml" Target="../ink/ink333.xml"/><Relationship Id="rId268" Type="http://schemas.openxmlformats.org/officeDocument/2006/relationships/image" Target="../media/image335.png"/><Relationship Id="rId267" Type="http://schemas.openxmlformats.org/officeDocument/2006/relationships/customXml" Target="../ink/ink332.xml"/><Relationship Id="rId266" Type="http://schemas.openxmlformats.org/officeDocument/2006/relationships/image" Target="../media/image334.png"/><Relationship Id="rId265" Type="http://schemas.openxmlformats.org/officeDocument/2006/relationships/customXml" Target="../ink/ink331.xml"/><Relationship Id="rId264" Type="http://schemas.openxmlformats.org/officeDocument/2006/relationships/image" Target="../media/image333.png"/><Relationship Id="rId263" Type="http://schemas.openxmlformats.org/officeDocument/2006/relationships/customXml" Target="../ink/ink330.xml"/><Relationship Id="rId262" Type="http://schemas.openxmlformats.org/officeDocument/2006/relationships/image" Target="../media/image332.png"/><Relationship Id="rId261" Type="http://schemas.openxmlformats.org/officeDocument/2006/relationships/customXml" Target="../ink/ink329.xml"/><Relationship Id="rId260" Type="http://schemas.openxmlformats.org/officeDocument/2006/relationships/image" Target="../media/image331.png"/><Relationship Id="rId26" Type="http://schemas.openxmlformats.org/officeDocument/2006/relationships/image" Target="../media/image214.png"/><Relationship Id="rId259" Type="http://schemas.openxmlformats.org/officeDocument/2006/relationships/customXml" Target="../ink/ink328.xml"/><Relationship Id="rId258" Type="http://schemas.openxmlformats.org/officeDocument/2006/relationships/image" Target="../media/image330.png"/><Relationship Id="rId257" Type="http://schemas.openxmlformats.org/officeDocument/2006/relationships/customXml" Target="../ink/ink327.xml"/><Relationship Id="rId256" Type="http://schemas.openxmlformats.org/officeDocument/2006/relationships/image" Target="../media/image329.png"/><Relationship Id="rId255" Type="http://schemas.openxmlformats.org/officeDocument/2006/relationships/customXml" Target="../ink/ink326.xml"/><Relationship Id="rId254" Type="http://schemas.openxmlformats.org/officeDocument/2006/relationships/image" Target="../media/image328.png"/><Relationship Id="rId253" Type="http://schemas.openxmlformats.org/officeDocument/2006/relationships/customXml" Target="../ink/ink325.xml"/><Relationship Id="rId252" Type="http://schemas.openxmlformats.org/officeDocument/2006/relationships/image" Target="../media/image327.png"/><Relationship Id="rId251" Type="http://schemas.openxmlformats.org/officeDocument/2006/relationships/customXml" Target="../ink/ink324.xml"/><Relationship Id="rId250" Type="http://schemas.openxmlformats.org/officeDocument/2006/relationships/image" Target="../media/image326.png"/><Relationship Id="rId25" Type="http://schemas.openxmlformats.org/officeDocument/2006/relationships/customXml" Target="../ink/ink211.xml"/><Relationship Id="rId249" Type="http://schemas.openxmlformats.org/officeDocument/2006/relationships/customXml" Target="../ink/ink323.xml"/><Relationship Id="rId248" Type="http://schemas.openxmlformats.org/officeDocument/2006/relationships/image" Target="../media/image325.png"/><Relationship Id="rId247" Type="http://schemas.openxmlformats.org/officeDocument/2006/relationships/customXml" Target="../ink/ink322.xml"/><Relationship Id="rId246" Type="http://schemas.openxmlformats.org/officeDocument/2006/relationships/image" Target="../media/image324.png"/><Relationship Id="rId245" Type="http://schemas.openxmlformats.org/officeDocument/2006/relationships/customXml" Target="../ink/ink321.xml"/><Relationship Id="rId244" Type="http://schemas.openxmlformats.org/officeDocument/2006/relationships/image" Target="../media/image323.png"/><Relationship Id="rId243" Type="http://schemas.openxmlformats.org/officeDocument/2006/relationships/customXml" Target="../ink/ink320.xml"/><Relationship Id="rId242" Type="http://schemas.openxmlformats.org/officeDocument/2006/relationships/image" Target="../media/image322.png"/><Relationship Id="rId241" Type="http://schemas.openxmlformats.org/officeDocument/2006/relationships/customXml" Target="../ink/ink319.xml"/><Relationship Id="rId240" Type="http://schemas.openxmlformats.org/officeDocument/2006/relationships/image" Target="../media/image321.png"/><Relationship Id="rId24" Type="http://schemas.openxmlformats.org/officeDocument/2006/relationships/image" Target="../media/image213.png"/><Relationship Id="rId239" Type="http://schemas.openxmlformats.org/officeDocument/2006/relationships/customXml" Target="../ink/ink318.xml"/><Relationship Id="rId238" Type="http://schemas.openxmlformats.org/officeDocument/2006/relationships/image" Target="../media/image320.png"/><Relationship Id="rId237" Type="http://schemas.openxmlformats.org/officeDocument/2006/relationships/customXml" Target="../ink/ink317.xml"/><Relationship Id="rId236" Type="http://schemas.openxmlformats.org/officeDocument/2006/relationships/image" Target="../media/image319.png"/><Relationship Id="rId235" Type="http://schemas.openxmlformats.org/officeDocument/2006/relationships/customXml" Target="../ink/ink316.xml"/><Relationship Id="rId234" Type="http://schemas.openxmlformats.org/officeDocument/2006/relationships/image" Target="../media/image318.png"/><Relationship Id="rId233" Type="http://schemas.openxmlformats.org/officeDocument/2006/relationships/customXml" Target="../ink/ink315.xml"/><Relationship Id="rId232" Type="http://schemas.openxmlformats.org/officeDocument/2006/relationships/image" Target="../media/image317.png"/><Relationship Id="rId231" Type="http://schemas.openxmlformats.org/officeDocument/2006/relationships/customXml" Target="../ink/ink314.xml"/><Relationship Id="rId230" Type="http://schemas.openxmlformats.org/officeDocument/2006/relationships/image" Target="../media/image316.png"/><Relationship Id="rId23" Type="http://schemas.openxmlformats.org/officeDocument/2006/relationships/customXml" Target="../ink/ink210.xml"/><Relationship Id="rId229" Type="http://schemas.openxmlformats.org/officeDocument/2006/relationships/customXml" Target="../ink/ink313.xml"/><Relationship Id="rId228" Type="http://schemas.openxmlformats.org/officeDocument/2006/relationships/image" Target="../media/image315.png"/><Relationship Id="rId227" Type="http://schemas.openxmlformats.org/officeDocument/2006/relationships/customXml" Target="../ink/ink312.xml"/><Relationship Id="rId226" Type="http://schemas.openxmlformats.org/officeDocument/2006/relationships/image" Target="../media/image314.png"/><Relationship Id="rId225" Type="http://schemas.openxmlformats.org/officeDocument/2006/relationships/customXml" Target="../ink/ink311.xml"/><Relationship Id="rId224" Type="http://schemas.openxmlformats.org/officeDocument/2006/relationships/image" Target="../media/image313.png"/><Relationship Id="rId223" Type="http://schemas.openxmlformats.org/officeDocument/2006/relationships/customXml" Target="../ink/ink310.xml"/><Relationship Id="rId222" Type="http://schemas.openxmlformats.org/officeDocument/2006/relationships/image" Target="../media/image312.png"/><Relationship Id="rId221" Type="http://schemas.openxmlformats.org/officeDocument/2006/relationships/customXml" Target="../ink/ink309.xml"/><Relationship Id="rId220" Type="http://schemas.openxmlformats.org/officeDocument/2006/relationships/image" Target="../media/image311.png"/><Relationship Id="rId22" Type="http://schemas.openxmlformats.org/officeDocument/2006/relationships/image" Target="../media/image212.png"/><Relationship Id="rId219" Type="http://schemas.openxmlformats.org/officeDocument/2006/relationships/customXml" Target="../ink/ink308.xml"/><Relationship Id="rId218" Type="http://schemas.openxmlformats.org/officeDocument/2006/relationships/image" Target="../media/image310.png"/><Relationship Id="rId217" Type="http://schemas.openxmlformats.org/officeDocument/2006/relationships/customXml" Target="../ink/ink307.xml"/><Relationship Id="rId216" Type="http://schemas.openxmlformats.org/officeDocument/2006/relationships/image" Target="../media/image309.png"/><Relationship Id="rId215" Type="http://schemas.openxmlformats.org/officeDocument/2006/relationships/customXml" Target="../ink/ink306.xml"/><Relationship Id="rId214" Type="http://schemas.openxmlformats.org/officeDocument/2006/relationships/image" Target="../media/image308.png"/><Relationship Id="rId213" Type="http://schemas.openxmlformats.org/officeDocument/2006/relationships/customXml" Target="../ink/ink305.xml"/><Relationship Id="rId212" Type="http://schemas.openxmlformats.org/officeDocument/2006/relationships/image" Target="../media/image307.png"/><Relationship Id="rId211" Type="http://schemas.openxmlformats.org/officeDocument/2006/relationships/customXml" Target="../ink/ink304.xml"/><Relationship Id="rId210" Type="http://schemas.openxmlformats.org/officeDocument/2006/relationships/image" Target="../media/image306.png"/><Relationship Id="rId21" Type="http://schemas.openxmlformats.org/officeDocument/2006/relationships/customXml" Target="../ink/ink209.xml"/><Relationship Id="rId209" Type="http://schemas.openxmlformats.org/officeDocument/2006/relationships/customXml" Target="../ink/ink303.xml"/><Relationship Id="rId208" Type="http://schemas.openxmlformats.org/officeDocument/2006/relationships/image" Target="../media/image305.png"/><Relationship Id="rId207" Type="http://schemas.openxmlformats.org/officeDocument/2006/relationships/customXml" Target="../ink/ink302.xml"/><Relationship Id="rId206" Type="http://schemas.openxmlformats.org/officeDocument/2006/relationships/image" Target="../media/image304.png"/><Relationship Id="rId205" Type="http://schemas.openxmlformats.org/officeDocument/2006/relationships/customXml" Target="../ink/ink301.xml"/><Relationship Id="rId204" Type="http://schemas.openxmlformats.org/officeDocument/2006/relationships/image" Target="../media/image303.png"/><Relationship Id="rId203" Type="http://schemas.openxmlformats.org/officeDocument/2006/relationships/customXml" Target="../ink/ink300.xml"/><Relationship Id="rId202" Type="http://schemas.openxmlformats.org/officeDocument/2006/relationships/image" Target="../media/image302.png"/><Relationship Id="rId201" Type="http://schemas.openxmlformats.org/officeDocument/2006/relationships/customXml" Target="../ink/ink299.xml"/><Relationship Id="rId200" Type="http://schemas.openxmlformats.org/officeDocument/2006/relationships/image" Target="../media/image301.png"/><Relationship Id="rId20" Type="http://schemas.openxmlformats.org/officeDocument/2006/relationships/image" Target="../media/image211.png"/><Relationship Id="rId2" Type="http://schemas.openxmlformats.org/officeDocument/2006/relationships/image" Target="../media/image202.png"/><Relationship Id="rId199" Type="http://schemas.openxmlformats.org/officeDocument/2006/relationships/customXml" Target="../ink/ink298.xml"/><Relationship Id="rId198" Type="http://schemas.openxmlformats.org/officeDocument/2006/relationships/image" Target="../media/image300.png"/><Relationship Id="rId197" Type="http://schemas.openxmlformats.org/officeDocument/2006/relationships/customXml" Target="../ink/ink297.xml"/><Relationship Id="rId196" Type="http://schemas.openxmlformats.org/officeDocument/2006/relationships/image" Target="../media/image299.png"/><Relationship Id="rId195" Type="http://schemas.openxmlformats.org/officeDocument/2006/relationships/customXml" Target="../ink/ink296.xml"/><Relationship Id="rId194" Type="http://schemas.openxmlformats.org/officeDocument/2006/relationships/image" Target="../media/image298.png"/><Relationship Id="rId193" Type="http://schemas.openxmlformats.org/officeDocument/2006/relationships/customXml" Target="../ink/ink295.xml"/><Relationship Id="rId192" Type="http://schemas.openxmlformats.org/officeDocument/2006/relationships/image" Target="../media/image297.png"/><Relationship Id="rId191" Type="http://schemas.openxmlformats.org/officeDocument/2006/relationships/customXml" Target="../ink/ink294.xml"/><Relationship Id="rId190" Type="http://schemas.openxmlformats.org/officeDocument/2006/relationships/image" Target="../media/image296.png"/><Relationship Id="rId19" Type="http://schemas.openxmlformats.org/officeDocument/2006/relationships/customXml" Target="../ink/ink208.xml"/><Relationship Id="rId189" Type="http://schemas.openxmlformats.org/officeDocument/2006/relationships/customXml" Target="../ink/ink293.xml"/><Relationship Id="rId188" Type="http://schemas.openxmlformats.org/officeDocument/2006/relationships/image" Target="../media/image295.png"/><Relationship Id="rId187" Type="http://schemas.openxmlformats.org/officeDocument/2006/relationships/customXml" Target="../ink/ink292.xml"/><Relationship Id="rId186" Type="http://schemas.openxmlformats.org/officeDocument/2006/relationships/image" Target="../media/image294.png"/><Relationship Id="rId185" Type="http://schemas.openxmlformats.org/officeDocument/2006/relationships/customXml" Target="../ink/ink291.xml"/><Relationship Id="rId184" Type="http://schemas.openxmlformats.org/officeDocument/2006/relationships/image" Target="../media/image293.png"/><Relationship Id="rId183" Type="http://schemas.openxmlformats.org/officeDocument/2006/relationships/customXml" Target="../ink/ink290.xml"/><Relationship Id="rId182" Type="http://schemas.openxmlformats.org/officeDocument/2006/relationships/image" Target="../media/image292.png"/><Relationship Id="rId181" Type="http://schemas.openxmlformats.org/officeDocument/2006/relationships/customXml" Target="../ink/ink289.xml"/><Relationship Id="rId180" Type="http://schemas.openxmlformats.org/officeDocument/2006/relationships/image" Target="../media/image291.png"/><Relationship Id="rId18" Type="http://schemas.openxmlformats.org/officeDocument/2006/relationships/image" Target="../media/image210.png"/><Relationship Id="rId179" Type="http://schemas.openxmlformats.org/officeDocument/2006/relationships/customXml" Target="../ink/ink288.xml"/><Relationship Id="rId178" Type="http://schemas.openxmlformats.org/officeDocument/2006/relationships/image" Target="../media/image290.png"/><Relationship Id="rId177" Type="http://schemas.openxmlformats.org/officeDocument/2006/relationships/customXml" Target="../ink/ink287.xml"/><Relationship Id="rId176" Type="http://schemas.openxmlformats.org/officeDocument/2006/relationships/image" Target="../media/image289.png"/><Relationship Id="rId175" Type="http://schemas.openxmlformats.org/officeDocument/2006/relationships/customXml" Target="../ink/ink286.xml"/><Relationship Id="rId174" Type="http://schemas.openxmlformats.org/officeDocument/2006/relationships/image" Target="../media/image288.png"/><Relationship Id="rId173" Type="http://schemas.openxmlformats.org/officeDocument/2006/relationships/customXml" Target="../ink/ink285.xml"/><Relationship Id="rId172" Type="http://schemas.openxmlformats.org/officeDocument/2006/relationships/image" Target="../media/image287.png"/><Relationship Id="rId171" Type="http://schemas.openxmlformats.org/officeDocument/2006/relationships/customXml" Target="../ink/ink284.xml"/><Relationship Id="rId170" Type="http://schemas.openxmlformats.org/officeDocument/2006/relationships/image" Target="../media/image286.png"/><Relationship Id="rId17" Type="http://schemas.openxmlformats.org/officeDocument/2006/relationships/customXml" Target="../ink/ink207.xml"/><Relationship Id="rId169" Type="http://schemas.openxmlformats.org/officeDocument/2006/relationships/customXml" Target="../ink/ink283.xml"/><Relationship Id="rId168" Type="http://schemas.openxmlformats.org/officeDocument/2006/relationships/image" Target="../media/image285.png"/><Relationship Id="rId167" Type="http://schemas.openxmlformats.org/officeDocument/2006/relationships/customXml" Target="../ink/ink282.xml"/><Relationship Id="rId166" Type="http://schemas.openxmlformats.org/officeDocument/2006/relationships/image" Target="../media/image284.png"/><Relationship Id="rId165" Type="http://schemas.openxmlformats.org/officeDocument/2006/relationships/customXml" Target="../ink/ink281.xml"/><Relationship Id="rId164" Type="http://schemas.openxmlformats.org/officeDocument/2006/relationships/image" Target="../media/image283.png"/><Relationship Id="rId163" Type="http://schemas.openxmlformats.org/officeDocument/2006/relationships/customXml" Target="../ink/ink280.xml"/><Relationship Id="rId162" Type="http://schemas.openxmlformats.org/officeDocument/2006/relationships/image" Target="../media/image282.png"/><Relationship Id="rId161" Type="http://schemas.openxmlformats.org/officeDocument/2006/relationships/customXml" Target="../ink/ink279.xml"/><Relationship Id="rId160" Type="http://schemas.openxmlformats.org/officeDocument/2006/relationships/image" Target="../media/image281.png"/><Relationship Id="rId16" Type="http://schemas.openxmlformats.org/officeDocument/2006/relationships/image" Target="../media/image209.png"/><Relationship Id="rId159" Type="http://schemas.openxmlformats.org/officeDocument/2006/relationships/customXml" Target="../ink/ink278.xml"/><Relationship Id="rId158" Type="http://schemas.openxmlformats.org/officeDocument/2006/relationships/image" Target="../media/image280.png"/><Relationship Id="rId157" Type="http://schemas.openxmlformats.org/officeDocument/2006/relationships/customXml" Target="../ink/ink277.xml"/><Relationship Id="rId156" Type="http://schemas.openxmlformats.org/officeDocument/2006/relationships/image" Target="../media/image279.png"/><Relationship Id="rId155" Type="http://schemas.openxmlformats.org/officeDocument/2006/relationships/customXml" Target="../ink/ink276.xml"/><Relationship Id="rId154" Type="http://schemas.openxmlformats.org/officeDocument/2006/relationships/image" Target="../media/image278.png"/><Relationship Id="rId153" Type="http://schemas.openxmlformats.org/officeDocument/2006/relationships/customXml" Target="../ink/ink275.xml"/><Relationship Id="rId152" Type="http://schemas.openxmlformats.org/officeDocument/2006/relationships/image" Target="../media/image277.png"/><Relationship Id="rId151" Type="http://schemas.openxmlformats.org/officeDocument/2006/relationships/customXml" Target="../ink/ink274.xml"/><Relationship Id="rId150" Type="http://schemas.openxmlformats.org/officeDocument/2006/relationships/image" Target="../media/image276.png"/><Relationship Id="rId15" Type="http://schemas.openxmlformats.org/officeDocument/2006/relationships/customXml" Target="../ink/ink206.xml"/><Relationship Id="rId149" Type="http://schemas.openxmlformats.org/officeDocument/2006/relationships/customXml" Target="../ink/ink273.xml"/><Relationship Id="rId148" Type="http://schemas.openxmlformats.org/officeDocument/2006/relationships/image" Target="../media/image275.png"/><Relationship Id="rId147" Type="http://schemas.openxmlformats.org/officeDocument/2006/relationships/customXml" Target="../ink/ink272.xml"/><Relationship Id="rId146" Type="http://schemas.openxmlformats.org/officeDocument/2006/relationships/image" Target="../media/image274.png"/><Relationship Id="rId145" Type="http://schemas.openxmlformats.org/officeDocument/2006/relationships/customXml" Target="../ink/ink271.xml"/><Relationship Id="rId144" Type="http://schemas.openxmlformats.org/officeDocument/2006/relationships/image" Target="../media/image273.png"/><Relationship Id="rId143" Type="http://schemas.openxmlformats.org/officeDocument/2006/relationships/customXml" Target="../ink/ink270.xml"/><Relationship Id="rId142" Type="http://schemas.openxmlformats.org/officeDocument/2006/relationships/image" Target="../media/image272.png"/><Relationship Id="rId141" Type="http://schemas.openxmlformats.org/officeDocument/2006/relationships/customXml" Target="../ink/ink269.xml"/><Relationship Id="rId140" Type="http://schemas.openxmlformats.org/officeDocument/2006/relationships/image" Target="../media/image271.png"/><Relationship Id="rId14" Type="http://schemas.openxmlformats.org/officeDocument/2006/relationships/image" Target="../media/image208.png"/><Relationship Id="rId139" Type="http://schemas.openxmlformats.org/officeDocument/2006/relationships/customXml" Target="../ink/ink268.xml"/><Relationship Id="rId138" Type="http://schemas.openxmlformats.org/officeDocument/2006/relationships/image" Target="../media/image270.png"/><Relationship Id="rId137" Type="http://schemas.openxmlformats.org/officeDocument/2006/relationships/customXml" Target="../ink/ink267.xml"/><Relationship Id="rId136" Type="http://schemas.openxmlformats.org/officeDocument/2006/relationships/image" Target="../media/image269.png"/><Relationship Id="rId135" Type="http://schemas.openxmlformats.org/officeDocument/2006/relationships/customXml" Target="../ink/ink266.xml"/><Relationship Id="rId134" Type="http://schemas.openxmlformats.org/officeDocument/2006/relationships/image" Target="../media/image268.png"/><Relationship Id="rId133" Type="http://schemas.openxmlformats.org/officeDocument/2006/relationships/customXml" Target="../ink/ink265.xml"/><Relationship Id="rId132" Type="http://schemas.openxmlformats.org/officeDocument/2006/relationships/image" Target="../media/image267.png"/><Relationship Id="rId131" Type="http://schemas.openxmlformats.org/officeDocument/2006/relationships/customXml" Target="../ink/ink264.xml"/><Relationship Id="rId130" Type="http://schemas.openxmlformats.org/officeDocument/2006/relationships/image" Target="../media/image266.png"/><Relationship Id="rId13" Type="http://schemas.openxmlformats.org/officeDocument/2006/relationships/customXml" Target="../ink/ink205.xml"/><Relationship Id="rId129" Type="http://schemas.openxmlformats.org/officeDocument/2006/relationships/customXml" Target="../ink/ink263.xml"/><Relationship Id="rId128" Type="http://schemas.openxmlformats.org/officeDocument/2006/relationships/image" Target="../media/image265.png"/><Relationship Id="rId127" Type="http://schemas.openxmlformats.org/officeDocument/2006/relationships/customXml" Target="../ink/ink262.xml"/><Relationship Id="rId126" Type="http://schemas.openxmlformats.org/officeDocument/2006/relationships/image" Target="../media/image264.png"/><Relationship Id="rId125" Type="http://schemas.openxmlformats.org/officeDocument/2006/relationships/customXml" Target="../ink/ink261.xml"/><Relationship Id="rId124" Type="http://schemas.openxmlformats.org/officeDocument/2006/relationships/image" Target="../media/image263.png"/><Relationship Id="rId123" Type="http://schemas.openxmlformats.org/officeDocument/2006/relationships/customXml" Target="../ink/ink260.xml"/><Relationship Id="rId122" Type="http://schemas.openxmlformats.org/officeDocument/2006/relationships/image" Target="../media/image262.png"/><Relationship Id="rId121" Type="http://schemas.openxmlformats.org/officeDocument/2006/relationships/customXml" Target="../ink/ink259.xml"/><Relationship Id="rId120" Type="http://schemas.openxmlformats.org/officeDocument/2006/relationships/image" Target="../media/image261.png"/><Relationship Id="rId12" Type="http://schemas.openxmlformats.org/officeDocument/2006/relationships/image" Target="../media/image207.png"/><Relationship Id="rId119" Type="http://schemas.openxmlformats.org/officeDocument/2006/relationships/customXml" Target="../ink/ink258.xml"/><Relationship Id="rId118" Type="http://schemas.openxmlformats.org/officeDocument/2006/relationships/image" Target="../media/image260.png"/><Relationship Id="rId117" Type="http://schemas.openxmlformats.org/officeDocument/2006/relationships/customXml" Target="../ink/ink257.xml"/><Relationship Id="rId116" Type="http://schemas.openxmlformats.org/officeDocument/2006/relationships/image" Target="../media/image259.png"/><Relationship Id="rId115" Type="http://schemas.openxmlformats.org/officeDocument/2006/relationships/customXml" Target="../ink/ink256.xml"/><Relationship Id="rId114" Type="http://schemas.openxmlformats.org/officeDocument/2006/relationships/image" Target="../media/image258.png"/><Relationship Id="rId113" Type="http://schemas.openxmlformats.org/officeDocument/2006/relationships/customXml" Target="../ink/ink255.xml"/><Relationship Id="rId112" Type="http://schemas.openxmlformats.org/officeDocument/2006/relationships/image" Target="../media/image257.png"/><Relationship Id="rId111" Type="http://schemas.openxmlformats.org/officeDocument/2006/relationships/customXml" Target="../ink/ink254.xml"/><Relationship Id="rId110" Type="http://schemas.openxmlformats.org/officeDocument/2006/relationships/image" Target="../media/image256.png"/><Relationship Id="rId11" Type="http://schemas.openxmlformats.org/officeDocument/2006/relationships/customXml" Target="../ink/ink204.xml"/><Relationship Id="rId109" Type="http://schemas.openxmlformats.org/officeDocument/2006/relationships/customXml" Target="../ink/ink253.xml"/><Relationship Id="rId108" Type="http://schemas.openxmlformats.org/officeDocument/2006/relationships/image" Target="../media/image255.png"/><Relationship Id="rId107" Type="http://schemas.openxmlformats.org/officeDocument/2006/relationships/customXml" Target="../ink/ink252.xml"/><Relationship Id="rId106" Type="http://schemas.openxmlformats.org/officeDocument/2006/relationships/image" Target="../media/image254.png"/><Relationship Id="rId105" Type="http://schemas.openxmlformats.org/officeDocument/2006/relationships/customXml" Target="../ink/ink251.xml"/><Relationship Id="rId104" Type="http://schemas.openxmlformats.org/officeDocument/2006/relationships/image" Target="../media/image253.png"/><Relationship Id="rId103" Type="http://schemas.openxmlformats.org/officeDocument/2006/relationships/customXml" Target="../ink/ink250.xml"/><Relationship Id="rId102" Type="http://schemas.openxmlformats.org/officeDocument/2006/relationships/image" Target="../media/image252.png"/><Relationship Id="rId101" Type="http://schemas.openxmlformats.org/officeDocument/2006/relationships/customXml" Target="../ink/ink249.xml"/><Relationship Id="rId100" Type="http://schemas.openxmlformats.org/officeDocument/2006/relationships/image" Target="../media/image251.png"/><Relationship Id="rId10" Type="http://schemas.openxmlformats.org/officeDocument/2006/relationships/image" Target="../media/image206.png"/><Relationship Id="rId1" Type="http://schemas.openxmlformats.org/officeDocument/2006/relationships/image" Target="../media/image201.png"/></Relationships>
</file>

<file path=ppt/slides/_rels/slide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96.png"/><Relationship Id="rId98" Type="http://schemas.openxmlformats.org/officeDocument/2006/relationships/customXml" Target="../ink/ink392.xml"/><Relationship Id="rId97" Type="http://schemas.openxmlformats.org/officeDocument/2006/relationships/image" Target="../media/image395.png"/><Relationship Id="rId96" Type="http://schemas.openxmlformats.org/officeDocument/2006/relationships/customXml" Target="../ink/ink391.xml"/><Relationship Id="rId95" Type="http://schemas.openxmlformats.org/officeDocument/2006/relationships/image" Target="../media/image394.png"/><Relationship Id="rId94" Type="http://schemas.openxmlformats.org/officeDocument/2006/relationships/customXml" Target="../ink/ink390.xml"/><Relationship Id="rId93" Type="http://schemas.openxmlformats.org/officeDocument/2006/relationships/image" Target="../media/image393.png"/><Relationship Id="rId92" Type="http://schemas.openxmlformats.org/officeDocument/2006/relationships/customXml" Target="../ink/ink389.xml"/><Relationship Id="rId91" Type="http://schemas.openxmlformats.org/officeDocument/2006/relationships/image" Target="../media/image392.png"/><Relationship Id="rId90" Type="http://schemas.openxmlformats.org/officeDocument/2006/relationships/customXml" Target="../ink/ink388.xml"/><Relationship Id="rId9" Type="http://schemas.openxmlformats.org/officeDocument/2006/relationships/image" Target="../media/image351.png"/><Relationship Id="rId89" Type="http://schemas.openxmlformats.org/officeDocument/2006/relationships/image" Target="../media/image391.png"/><Relationship Id="rId88" Type="http://schemas.openxmlformats.org/officeDocument/2006/relationships/customXml" Target="../ink/ink387.xml"/><Relationship Id="rId87" Type="http://schemas.openxmlformats.org/officeDocument/2006/relationships/image" Target="../media/image390.png"/><Relationship Id="rId86" Type="http://schemas.openxmlformats.org/officeDocument/2006/relationships/customXml" Target="../ink/ink386.xml"/><Relationship Id="rId85" Type="http://schemas.openxmlformats.org/officeDocument/2006/relationships/image" Target="../media/image389.png"/><Relationship Id="rId84" Type="http://schemas.openxmlformats.org/officeDocument/2006/relationships/customXml" Target="../ink/ink385.xml"/><Relationship Id="rId83" Type="http://schemas.openxmlformats.org/officeDocument/2006/relationships/image" Target="../media/image388.png"/><Relationship Id="rId82" Type="http://schemas.openxmlformats.org/officeDocument/2006/relationships/customXml" Target="../ink/ink384.xml"/><Relationship Id="rId81" Type="http://schemas.openxmlformats.org/officeDocument/2006/relationships/image" Target="../media/image387.png"/><Relationship Id="rId80" Type="http://schemas.openxmlformats.org/officeDocument/2006/relationships/customXml" Target="../ink/ink383.xml"/><Relationship Id="rId8" Type="http://schemas.openxmlformats.org/officeDocument/2006/relationships/customXml" Target="../ink/ink347.xml"/><Relationship Id="rId79" Type="http://schemas.openxmlformats.org/officeDocument/2006/relationships/image" Target="../media/image386.png"/><Relationship Id="rId78" Type="http://schemas.openxmlformats.org/officeDocument/2006/relationships/customXml" Target="../ink/ink382.xml"/><Relationship Id="rId77" Type="http://schemas.openxmlformats.org/officeDocument/2006/relationships/image" Target="../media/image385.png"/><Relationship Id="rId76" Type="http://schemas.openxmlformats.org/officeDocument/2006/relationships/customXml" Target="../ink/ink381.xml"/><Relationship Id="rId75" Type="http://schemas.openxmlformats.org/officeDocument/2006/relationships/image" Target="../media/image384.png"/><Relationship Id="rId74" Type="http://schemas.openxmlformats.org/officeDocument/2006/relationships/customXml" Target="../ink/ink380.xml"/><Relationship Id="rId73" Type="http://schemas.openxmlformats.org/officeDocument/2006/relationships/image" Target="../media/image383.png"/><Relationship Id="rId72" Type="http://schemas.openxmlformats.org/officeDocument/2006/relationships/customXml" Target="../ink/ink379.xml"/><Relationship Id="rId71" Type="http://schemas.openxmlformats.org/officeDocument/2006/relationships/image" Target="../media/image382.png"/><Relationship Id="rId70" Type="http://schemas.openxmlformats.org/officeDocument/2006/relationships/customXml" Target="../ink/ink378.xml"/><Relationship Id="rId7" Type="http://schemas.openxmlformats.org/officeDocument/2006/relationships/image" Target="../media/image350.png"/><Relationship Id="rId69" Type="http://schemas.openxmlformats.org/officeDocument/2006/relationships/image" Target="../media/image381.png"/><Relationship Id="rId68" Type="http://schemas.openxmlformats.org/officeDocument/2006/relationships/customXml" Target="../ink/ink377.xml"/><Relationship Id="rId67" Type="http://schemas.openxmlformats.org/officeDocument/2006/relationships/image" Target="../media/image380.png"/><Relationship Id="rId66" Type="http://schemas.openxmlformats.org/officeDocument/2006/relationships/customXml" Target="../ink/ink376.xml"/><Relationship Id="rId65" Type="http://schemas.openxmlformats.org/officeDocument/2006/relationships/image" Target="../media/image379.png"/><Relationship Id="rId64" Type="http://schemas.openxmlformats.org/officeDocument/2006/relationships/customXml" Target="../ink/ink375.xml"/><Relationship Id="rId63" Type="http://schemas.openxmlformats.org/officeDocument/2006/relationships/image" Target="../media/image378.png"/><Relationship Id="rId62" Type="http://schemas.openxmlformats.org/officeDocument/2006/relationships/customXml" Target="../ink/ink374.xml"/><Relationship Id="rId61" Type="http://schemas.openxmlformats.org/officeDocument/2006/relationships/image" Target="../media/image377.png"/><Relationship Id="rId60" Type="http://schemas.openxmlformats.org/officeDocument/2006/relationships/customXml" Target="../ink/ink373.xml"/><Relationship Id="rId6" Type="http://schemas.openxmlformats.org/officeDocument/2006/relationships/customXml" Target="../ink/ink346.xml"/><Relationship Id="rId59" Type="http://schemas.openxmlformats.org/officeDocument/2006/relationships/image" Target="../media/image376.png"/><Relationship Id="rId58" Type="http://schemas.openxmlformats.org/officeDocument/2006/relationships/customXml" Target="../ink/ink372.xml"/><Relationship Id="rId57" Type="http://schemas.openxmlformats.org/officeDocument/2006/relationships/image" Target="../media/image375.png"/><Relationship Id="rId56" Type="http://schemas.openxmlformats.org/officeDocument/2006/relationships/customXml" Target="../ink/ink371.xml"/><Relationship Id="rId55" Type="http://schemas.openxmlformats.org/officeDocument/2006/relationships/image" Target="../media/image374.png"/><Relationship Id="rId54" Type="http://schemas.openxmlformats.org/officeDocument/2006/relationships/customXml" Target="../ink/ink370.xml"/><Relationship Id="rId53" Type="http://schemas.openxmlformats.org/officeDocument/2006/relationships/image" Target="../media/image373.png"/><Relationship Id="rId52" Type="http://schemas.openxmlformats.org/officeDocument/2006/relationships/customXml" Target="../ink/ink369.xml"/><Relationship Id="rId51" Type="http://schemas.openxmlformats.org/officeDocument/2006/relationships/image" Target="../media/image372.png"/><Relationship Id="rId50" Type="http://schemas.openxmlformats.org/officeDocument/2006/relationships/customXml" Target="../ink/ink368.xml"/><Relationship Id="rId5" Type="http://schemas.openxmlformats.org/officeDocument/2006/relationships/image" Target="../media/image349.png"/><Relationship Id="rId49" Type="http://schemas.openxmlformats.org/officeDocument/2006/relationships/image" Target="../media/image371.png"/><Relationship Id="rId48" Type="http://schemas.openxmlformats.org/officeDocument/2006/relationships/customXml" Target="../ink/ink367.xml"/><Relationship Id="rId47" Type="http://schemas.openxmlformats.org/officeDocument/2006/relationships/image" Target="../media/image370.png"/><Relationship Id="rId46" Type="http://schemas.openxmlformats.org/officeDocument/2006/relationships/customXml" Target="../ink/ink366.xml"/><Relationship Id="rId456" Type="http://schemas.openxmlformats.org/officeDocument/2006/relationships/slideLayout" Target="../slideLayouts/slideLayout2.xml"/><Relationship Id="rId455" Type="http://schemas.openxmlformats.org/officeDocument/2006/relationships/image" Target="../media/image574.png"/><Relationship Id="rId454" Type="http://schemas.openxmlformats.org/officeDocument/2006/relationships/customXml" Target="../ink/ink570.xml"/><Relationship Id="rId453" Type="http://schemas.openxmlformats.org/officeDocument/2006/relationships/image" Target="../media/image573.png"/><Relationship Id="rId452" Type="http://schemas.openxmlformats.org/officeDocument/2006/relationships/customXml" Target="../ink/ink569.xml"/><Relationship Id="rId451" Type="http://schemas.openxmlformats.org/officeDocument/2006/relationships/image" Target="../media/image572.png"/><Relationship Id="rId450" Type="http://schemas.openxmlformats.org/officeDocument/2006/relationships/customXml" Target="../ink/ink568.xml"/><Relationship Id="rId45" Type="http://schemas.openxmlformats.org/officeDocument/2006/relationships/image" Target="../media/image369.png"/><Relationship Id="rId449" Type="http://schemas.openxmlformats.org/officeDocument/2006/relationships/image" Target="../media/image571.png"/><Relationship Id="rId448" Type="http://schemas.openxmlformats.org/officeDocument/2006/relationships/customXml" Target="../ink/ink567.xml"/><Relationship Id="rId447" Type="http://schemas.openxmlformats.org/officeDocument/2006/relationships/image" Target="../media/image570.png"/><Relationship Id="rId446" Type="http://schemas.openxmlformats.org/officeDocument/2006/relationships/customXml" Target="../ink/ink566.xml"/><Relationship Id="rId445" Type="http://schemas.openxmlformats.org/officeDocument/2006/relationships/image" Target="../media/image569.png"/><Relationship Id="rId444" Type="http://schemas.openxmlformats.org/officeDocument/2006/relationships/customXml" Target="../ink/ink565.xml"/><Relationship Id="rId443" Type="http://schemas.openxmlformats.org/officeDocument/2006/relationships/image" Target="../media/image568.png"/><Relationship Id="rId442" Type="http://schemas.openxmlformats.org/officeDocument/2006/relationships/customXml" Target="../ink/ink564.xml"/><Relationship Id="rId441" Type="http://schemas.openxmlformats.org/officeDocument/2006/relationships/image" Target="../media/image567.png"/><Relationship Id="rId440" Type="http://schemas.openxmlformats.org/officeDocument/2006/relationships/customXml" Target="../ink/ink563.xml"/><Relationship Id="rId44" Type="http://schemas.openxmlformats.org/officeDocument/2006/relationships/customXml" Target="../ink/ink365.xml"/><Relationship Id="rId439" Type="http://schemas.openxmlformats.org/officeDocument/2006/relationships/image" Target="../media/image566.png"/><Relationship Id="rId438" Type="http://schemas.openxmlformats.org/officeDocument/2006/relationships/customXml" Target="../ink/ink562.xml"/><Relationship Id="rId437" Type="http://schemas.openxmlformats.org/officeDocument/2006/relationships/image" Target="../media/image565.png"/><Relationship Id="rId436" Type="http://schemas.openxmlformats.org/officeDocument/2006/relationships/customXml" Target="../ink/ink561.xml"/><Relationship Id="rId435" Type="http://schemas.openxmlformats.org/officeDocument/2006/relationships/image" Target="../media/image564.png"/><Relationship Id="rId434" Type="http://schemas.openxmlformats.org/officeDocument/2006/relationships/customXml" Target="../ink/ink560.xml"/><Relationship Id="rId433" Type="http://schemas.openxmlformats.org/officeDocument/2006/relationships/image" Target="../media/image563.png"/><Relationship Id="rId432" Type="http://schemas.openxmlformats.org/officeDocument/2006/relationships/customXml" Target="../ink/ink559.xml"/><Relationship Id="rId431" Type="http://schemas.openxmlformats.org/officeDocument/2006/relationships/image" Target="../media/image562.png"/><Relationship Id="rId430" Type="http://schemas.openxmlformats.org/officeDocument/2006/relationships/customXml" Target="../ink/ink558.xml"/><Relationship Id="rId43" Type="http://schemas.openxmlformats.org/officeDocument/2006/relationships/image" Target="../media/image368.png"/><Relationship Id="rId429" Type="http://schemas.openxmlformats.org/officeDocument/2006/relationships/image" Target="../media/image561.png"/><Relationship Id="rId428" Type="http://schemas.openxmlformats.org/officeDocument/2006/relationships/customXml" Target="../ink/ink557.xml"/><Relationship Id="rId427" Type="http://schemas.openxmlformats.org/officeDocument/2006/relationships/image" Target="../media/image560.png"/><Relationship Id="rId426" Type="http://schemas.openxmlformats.org/officeDocument/2006/relationships/customXml" Target="../ink/ink556.xml"/><Relationship Id="rId425" Type="http://schemas.openxmlformats.org/officeDocument/2006/relationships/image" Target="../media/image559.png"/><Relationship Id="rId424" Type="http://schemas.openxmlformats.org/officeDocument/2006/relationships/customXml" Target="../ink/ink555.xml"/><Relationship Id="rId423" Type="http://schemas.openxmlformats.org/officeDocument/2006/relationships/image" Target="../media/image558.png"/><Relationship Id="rId422" Type="http://schemas.openxmlformats.org/officeDocument/2006/relationships/customXml" Target="../ink/ink554.xml"/><Relationship Id="rId421" Type="http://schemas.openxmlformats.org/officeDocument/2006/relationships/image" Target="../media/image557.png"/><Relationship Id="rId420" Type="http://schemas.openxmlformats.org/officeDocument/2006/relationships/customXml" Target="../ink/ink553.xml"/><Relationship Id="rId42" Type="http://schemas.openxmlformats.org/officeDocument/2006/relationships/customXml" Target="../ink/ink364.xml"/><Relationship Id="rId419" Type="http://schemas.openxmlformats.org/officeDocument/2006/relationships/image" Target="../media/image556.png"/><Relationship Id="rId418" Type="http://schemas.openxmlformats.org/officeDocument/2006/relationships/customXml" Target="../ink/ink552.xml"/><Relationship Id="rId417" Type="http://schemas.openxmlformats.org/officeDocument/2006/relationships/image" Target="../media/image555.png"/><Relationship Id="rId416" Type="http://schemas.openxmlformats.org/officeDocument/2006/relationships/customXml" Target="../ink/ink551.xml"/><Relationship Id="rId415" Type="http://schemas.openxmlformats.org/officeDocument/2006/relationships/image" Target="../media/image554.png"/><Relationship Id="rId414" Type="http://schemas.openxmlformats.org/officeDocument/2006/relationships/customXml" Target="../ink/ink550.xml"/><Relationship Id="rId413" Type="http://schemas.openxmlformats.org/officeDocument/2006/relationships/image" Target="../media/image553.png"/><Relationship Id="rId412" Type="http://schemas.openxmlformats.org/officeDocument/2006/relationships/customXml" Target="../ink/ink549.xml"/><Relationship Id="rId411" Type="http://schemas.openxmlformats.org/officeDocument/2006/relationships/image" Target="../media/image552.png"/><Relationship Id="rId410" Type="http://schemas.openxmlformats.org/officeDocument/2006/relationships/customXml" Target="../ink/ink548.xml"/><Relationship Id="rId41" Type="http://schemas.openxmlformats.org/officeDocument/2006/relationships/image" Target="../media/image367.png"/><Relationship Id="rId409" Type="http://schemas.openxmlformats.org/officeDocument/2006/relationships/image" Target="../media/image551.png"/><Relationship Id="rId408" Type="http://schemas.openxmlformats.org/officeDocument/2006/relationships/customXml" Target="../ink/ink547.xml"/><Relationship Id="rId407" Type="http://schemas.openxmlformats.org/officeDocument/2006/relationships/image" Target="../media/image550.png"/><Relationship Id="rId406" Type="http://schemas.openxmlformats.org/officeDocument/2006/relationships/customXml" Target="../ink/ink546.xml"/><Relationship Id="rId405" Type="http://schemas.openxmlformats.org/officeDocument/2006/relationships/image" Target="../media/image549.png"/><Relationship Id="rId404" Type="http://schemas.openxmlformats.org/officeDocument/2006/relationships/customXml" Target="../ink/ink545.xml"/><Relationship Id="rId403" Type="http://schemas.openxmlformats.org/officeDocument/2006/relationships/image" Target="../media/image548.png"/><Relationship Id="rId402" Type="http://schemas.openxmlformats.org/officeDocument/2006/relationships/customXml" Target="../ink/ink544.xml"/><Relationship Id="rId401" Type="http://schemas.openxmlformats.org/officeDocument/2006/relationships/image" Target="../media/image547.png"/><Relationship Id="rId400" Type="http://schemas.openxmlformats.org/officeDocument/2006/relationships/customXml" Target="../ink/ink543.xml"/><Relationship Id="rId40" Type="http://schemas.openxmlformats.org/officeDocument/2006/relationships/customXml" Target="../ink/ink363.xml"/><Relationship Id="rId4" Type="http://schemas.openxmlformats.org/officeDocument/2006/relationships/customXml" Target="../ink/ink345.xml"/><Relationship Id="rId399" Type="http://schemas.openxmlformats.org/officeDocument/2006/relationships/image" Target="../media/image546.png"/><Relationship Id="rId398" Type="http://schemas.openxmlformats.org/officeDocument/2006/relationships/customXml" Target="../ink/ink542.xml"/><Relationship Id="rId397" Type="http://schemas.openxmlformats.org/officeDocument/2006/relationships/image" Target="../media/image545.png"/><Relationship Id="rId396" Type="http://schemas.openxmlformats.org/officeDocument/2006/relationships/customXml" Target="../ink/ink541.xml"/><Relationship Id="rId395" Type="http://schemas.openxmlformats.org/officeDocument/2006/relationships/image" Target="../media/image544.png"/><Relationship Id="rId394" Type="http://schemas.openxmlformats.org/officeDocument/2006/relationships/customXml" Target="../ink/ink540.xml"/><Relationship Id="rId393" Type="http://schemas.openxmlformats.org/officeDocument/2006/relationships/image" Target="../media/image543.png"/><Relationship Id="rId392" Type="http://schemas.openxmlformats.org/officeDocument/2006/relationships/customXml" Target="../ink/ink539.xml"/><Relationship Id="rId391" Type="http://schemas.openxmlformats.org/officeDocument/2006/relationships/image" Target="../media/image542.png"/><Relationship Id="rId390" Type="http://schemas.openxmlformats.org/officeDocument/2006/relationships/customXml" Target="../ink/ink538.xml"/><Relationship Id="rId39" Type="http://schemas.openxmlformats.org/officeDocument/2006/relationships/image" Target="../media/image366.png"/><Relationship Id="rId389" Type="http://schemas.openxmlformats.org/officeDocument/2006/relationships/image" Target="../media/image541.png"/><Relationship Id="rId388" Type="http://schemas.openxmlformats.org/officeDocument/2006/relationships/customXml" Target="../ink/ink537.xml"/><Relationship Id="rId387" Type="http://schemas.openxmlformats.org/officeDocument/2006/relationships/image" Target="../media/image540.png"/><Relationship Id="rId386" Type="http://schemas.openxmlformats.org/officeDocument/2006/relationships/customXml" Target="../ink/ink536.xml"/><Relationship Id="rId385" Type="http://schemas.openxmlformats.org/officeDocument/2006/relationships/image" Target="../media/image539.png"/><Relationship Id="rId384" Type="http://schemas.openxmlformats.org/officeDocument/2006/relationships/customXml" Target="../ink/ink535.xml"/><Relationship Id="rId383" Type="http://schemas.openxmlformats.org/officeDocument/2006/relationships/image" Target="../media/image538.png"/><Relationship Id="rId382" Type="http://schemas.openxmlformats.org/officeDocument/2006/relationships/customXml" Target="../ink/ink534.xml"/><Relationship Id="rId381" Type="http://schemas.openxmlformats.org/officeDocument/2006/relationships/image" Target="../media/image537.png"/><Relationship Id="rId380" Type="http://schemas.openxmlformats.org/officeDocument/2006/relationships/customXml" Target="../ink/ink533.xml"/><Relationship Id="rId38" Type="http://schemas.openxmlformats.org/officeDocument/2006/relationships/customXml" Target="../ink/ink362.xml"/><Relationship Id="rId379" Type="http://schemas.openxmlformats.org/officeDocument/2006/relationships/image" Target="../media/image536.png"/><Relationship Id="rId378" Type="http://schemas.openxmlformats.org/officeDocument/2006/relationships/customXml" Target="../ink/ink532.xml"/><Relationship Id="rId377" Type="http://schemas.openxmlformats.org/officeDocument/2006/relationships/image" Target="../media/image535.png"/><Relationship Id="rId376" Type="http://schemas.openxmlformats.org/officeDocument/2006/relationships/customXml" Target="../ink/ink531.xml"/><Relationship Id="rId375" Type="http://schemas.openxmlformats.org/officeDocument/2006/relationships/image" Target="../media/image534.png"/><Relationship Id="rId374" Type="http://schemas.openxmlformats.org/officeDocument/2006/relationships/customXml" Target="../ink/ink530.xml"/><Relationship Id="rId373" Type="http://schemas.openxmlformats.org/officeDocument/2006/relationships/image" Target="../media/image533.png"/><Relationship Id="rId372" Type="http://schemas.openxmlformats.org/officeDocument/2006/relationships/customXml" Target="../ink/ink529.xml"/><Relationship Id="rId371" Type="http://schemas.openxmlformats.org/officeDocument/2006/relationships/image" Target="../media/image532.png"/><Relationship Id="rId370" Type="http://schemas.openxmlformats.org/officeDocument/2006/relationships/customXml" Target="../ink/ink528.xml"/><Relationship Id="rId37" Type="http://schemas.openxmlformats.org/officeDocument/2006/relationships/image" Target="../media/image365.png"/><Relationship Id="rId369" Type="http://schemas.openxmlformats.org/officeDocument/2006/relationships/image" Target="../media/image531.png"/><Relationship Id="rId368" Type="http://schemas.openxmlformats.org/officeDocument/2006/relationships/customXml" Target="../ink/ink527.xml"/><Relationship Id="rId367" Type="http://schemas.openxmlformats.org/officeDocument/2006/relationships/image" Target="../media/image530.png"/><Relationship Id="rId366" Type="http://schemas.openxmlformats.org/officeDocument/2006/relationships/customXml" Target="../ink/ink526.xml"/><Relationship Id="rId365" Type="http://schemas.openxmlformats.org/officeDocument/2006/relationships/image" Target="../media/image529.png"/><Relationship Id="rId364" Type="http://schemas.openxmlformats.org/officeDocument/2006/relationships/customXml" Target="../ink/ink525.xml"/><Relationship Id="rId363" Type="http://schemas.openxmlformats.org/officeDocument/2006/relationships/image" Target="../media/image528.png"/><Relationship Id="rId362" Type="http://schemas.openxmlformats.org/officeDocument/2006/relationships/customXml" Target="../ink/ink524.xml"/><Relationship Id="rId361" Type="http://schemas.openxmlformats.org/officeDocument/2006/relationships/image" Target="../media/image527.png"/><Relationship Id="rId360" Type="http://schemas.openxmlformats.org/officeDocument/2006/relationships/customXml" Target="../ink/ink523.xml"/><Relationship Id="rId36" Type="http://schemas.openxmlformats.org/officeDocument/2006/relationships/customXml" Target="../ink/ink361.xml"/><Relationship Id="rId359" Type="http://schemas.openxmlformats.org/officeDocument/2006/relationships/image" Target="../media/image526.png"/><Relationship Id="rId358" Type="http://schemas.openxmlformats.org/officeDocument/2006/relationships/customXml" Target="../ink/ink522.xml"/><Relationship Id="rId357" Type="http://schemas.openxmlformats.org/officeDocument/2006/relationships/image" Target="../media/image525.png"/><Relationship Id="rId356" Type="http://schemas.openxmlformats.org/officeDocument/2006/relationships/customXml" Target="../ink/ink521.xml"/><Relationship Id="rId355" Type="http://schemas.openxmlformats.org/officeDocument/2006/relationships/image" Target="../media/image524.png"/><Relationship Id="rId354" Type="http://schemas.openxmlformats.org/officeDocument/2006/relationships/customXml" Target="../ink/ink520.xml"/><Relationship Id="rId353" Type="http://schemas.openxmlformats.org/officeDocument/2006/relationships/image" Target="../media/image523.png"/><Relationship Id="rId352" Type="http://schemas.openxmlformats.org/officeDocument/2006/relationships/customXml" Target="../ink/ink519.xml"/><Relationship Id="rId351" Type="http://schemas.openxmlformats.org/officeDocument/2006/relationships/image" Target="../media/image522.png"/><Relationship Id="rId350" Type="http://schemas.openxmlformats.org/officeDocument/2006/relationships/customXml" Target="../ink/ink518.xml"/><Relationship Id="rId35" Type="http://schemas.openxmlformats.org/officeDocument/2006/relationships/image" Target="../media/image364.png"/><Relationship Id="rId349" Type="http://schemas.openxmlformats.org/officeDocument/2006/relationships/image" Target="../media/image521.png"/><Relationship Id="rId348" Type="http://schemas.openxmlformats.org/officeDocument/2006/relationships/customXml" Target="../ink/ink517.xml"/><Relationship Id="rId347" Type="http://schemas.openxmlformats.org/officeDocument/2006/relationships/image" Target="../media/image520.png"/><Relationship Id="rId346" Type="http://schemas.openxmlformats.org/officeDocument/2006/relationships/customXml" Target="../ink/ink516.xml"/><Relationship Id="rId345" Type="http://schemas.openxmlformats.org/officeDocument/2006/relationships/image" Target="../media/image519.png"/><Relationship Id="rId344" Type="http://schemas.openxmlformats.org/officeDocument/2006/relationships/customXml" Target="../ink/ink515.xml"/><Relationship Id="rId343" Type="http://schemas.openxmlformats.org/officeDocument/2006/relationships/image" Target="../media/image518.png"/><Relationship Id="rId342" Type="http://schemas.openxmlformats.org/officeDocument/2006/relationships/customXml" Target="../ink/ink514.xml"/><Relationship Id="rId341" Type="http://schemas.openxmlformats.org/officeDocument/2006/relationships/image" Target="../media/image517.png"/><Relationship Id="rId340" Type="http://schemas.openxmlformats.org/officeDocument/2006/relationships/customXml" Target="../ink/ink513.xml"/><Relationship Id="rId34" Type="http://schemas.openxmlformats.org/officeDocument/2006/relationships/customXml" Target="../ink/ink360.xml"/><Relationship Id="rId339" Type="http://schemas.openxmlformats.org/officeDocument/2006/relationships/image" Target="../media/image516.png"/><Relationship Id="rId338" Type="http://schemas.openxmlformats.org/officeDocument/2006/relationships/customXml" Target="../ink/ink512.xml"/><Relationship Id="rId337" Type="http://schemas.openxmlformats.org/officeDocument/2006/relationships/image" Target="../media/image515.png"/><Relationship Id="rId336" Type="http://schemas.openxmlformats.org/officeDocument/2006/relationships/customXml" Target="../ink/ink511.xml"/><Relationship Id="rId335" Type="http://schemas.openxmlformats.org/officeDocument/2006/relationships/image" Target="../media/image514.png"/><Relationship Id="rId334" Type="http://schemas.openxmlformats.org/officeDocument/2006/relationships/customXml" Target="../ink/ink510.xml"/><Relationship Id="rId333" Type="http://schemas.openxmlformats.org/officeDocument/2006/relationships/image" Target="../media/image513.png"/><Relationship Id="rId332" Type="http://schemas.openxmlformats.org/officeDocument/2006/relationships/customXml" Target="../ink/ink509.xml"/><Relationship Id="rId331" Type="http://schemas.openxmlformats.org/officeDocument/2006/relationships/image" Target="../media/image512.png"/><Relationship Id="rId330" Type="http://schemas.openxmlformats.org/officeDocument/2006/relationships/customXml" Target="../ink/ink508.xml"/><Relationship Id="rId33" Type="http://schemas.openxmlformats.org/officeDocument/2006/relationships/image" Target="../media/image363.png"/><Relationship Id="rId329" Type="http://schemas.openxmlformats.org/officeDocument/2006/relationships/image" Target="../media/image511.png"/><Relationship Id="rId328" Type="http://schemas.openxmlformats.org/officeDocument/2006/relationships/customXml" Target="../ink/ink507.xml"/><Relationship Id="rId327" Type="http://schemas.openxmlformats.org/officeDocument/2006/relationships/image" Target="../media/image510.png"/><Relationship Id="rId326" Type="http://schemas.openxmlformats.org/officeDocument/2006/relationships/customXml" Target="../ink/ink506.xml"/><Relationship Id="rId325" Type="http://schemas.openxmlformats.org/officeDocument/2006/relationships/image" Target="../media/image509.png"/><Relationship Id="rId324" Type="http://schemas.openxmlformats.org/officeDocument/2006/relationships/customXml" Target="../ink/ink505.xml"/><Relationship Id="rId323" Type="http://schemas.openxmlformats.org/officeDocument/2006/relationships/image" Target="../media/image508.png"/><Relationship Id="rId322" Type="http://schemas.openxmlformats.org/officeDocument/2006/relationships/customXml" Target="../ink/ink504.xml"/><Relationship Id="rId321" Type="http://schemas.openxmlformats.org/officeDocument/2006/relationships/image" Target="../media/image507.png"/><Relationship Id="rId320" Type="http://schemas.openxmlformats.org/officeDocument/2006/relationships/customXml" Target="../ink/ink503.xml"/><Relationship Id="rId32" Type="http://schemas.openxmlformats.org/officeDocument/2006/relationships/customXml" Target="../ink/ink359.xml"/><Relationship Id="rId319" Type="http://schemas.openxmlformats.org/officeDocument/2006/relationships/image" Target="../media/image506.png"/><Relationship Id="rId318" Type="http://schemas.openxmlformats.org/officeDocument/2006/relationships/customXml" Target="../ink/ink502.xml"/><Relationship Id="rId317" Type="http://schemas.openxmlformats.org/officeDocument/2006/relationships/image" Target="../media/image505.png"/><Relationship Id="rId316" Type="http://schemas.openxmlformats.org/officeDocument/2006/relationships/customXml" Target="../ink/ink501.xml"/><Relationship Id="rId315" Type="http://schemas.openxmlformats.org/officeDocument/2006/relationships/image" Target="../media/image504.png"/><Relationship Id="rId314" Type="http://schemas.openxmlformats.org/officeDocument/2006/relationships/customXml" Target="../ink/ink500.xml"/><Relationship Id="rId313" Type="http://schemas.openxmlformats.org/officeDocument/2006/relationships/image" Target="../media/image503.png"/><Relationship Id="rId312" Type="http://schemas.openxmlformats.org/officeDocument/2006/relationships/customXml" Target="../ink/ink499.xml"/><Relationship Id="rId311" Type="http://schemas.openxmlformats.org/officeDocument/2006/relationships/image" Target="../media/image502.png"/><Relationship Id="rId310" Type="http://schemas.openxmlformats.org/officeDocument/2006/relationships/customXml" Target="../ink/ink498.xml"/><Relationship Id="rId31" Type="http://schemas.openxmlformats.org/officeDocument/2006/relationships/image" Target="../media/image362.png"/><Relationship Id="rId309" Type="http://schemas.openxmlformats.org/officeDocument/2006/relationships/image" Target="../media/image501.png"/><Relationship Id="rId308" Type="http://schemas.openxmlformats.org/officeDocument/2006/relationships/customXml" Target="../ink/ink497.xml"/><Relationship Id="rId307" Type="http://schemas.openxmlformats.org/officeDocument/2006/relationships/image" Target="../media/image500.png"/><Relationship Id="rId306" Type="http://schemas.openxmlformats.org/officeDocument/2006/relationships/customXml" Target="../ink/ink496.xml"/><Relationship Id="rId305" Type="http://schemas.openxmlformats.org/officeDocument/2006/relationships/image" Target="../media/image499.png"/><Relationship Id="rId304" Type="http://schemas.openxmlformats.org/officeDocument/2006/relationships/customXml" Target="../ink/ink495.xml"/><Relationship Id="rId303" Type="http://schemas.openxmlformats.org/officeDocument/2006/relationships/image" Target="../media/image498.png"/><Relationship Id="rId302" Type="http://schemas.openxmlformats.org/officeDocument/2006/relationships/customXml" Target="../ink/ink494.xml"/><Relationship Id="rId301" Type="http://schemas.openxmlformats.org/officeDocument/2006/relationships/image" Target="../media/image497.png"/><Relationship Id="rId300" Type="http://schemas.openxmlformats.org/officeDocument/2006/relationships/customXml" Target="../ink/ink493.xml"/><Relationship Id="rId30" Type="http://schemas.openxmlformats.org/officeDocument/2006/relationships/customXml" Target="../ink/ink358.xml"/><Relationship Id="rId3" Type="http://schemas.openxmlformats.org/officeDocument/2006/relationships/image" Target="../media/image348.png"/><Relationship Id="rId299" Type="http://schemas.openxmlformats.org/officeDocument/2006/relationships/image" Target="../media/image496.png"/><Relationship Id="rId298" Type="http://schemas.openxmlformats.org/officeDocument/2006/relationships/customXml" Target="../ink/ink492.xml"/><Relationship Id="rId297" Type="http://schemas.openxmlformats.org/officeDocument/2006/relationships/image" Target="../media/image495.png"/><Relationship Id="rId296" Type="http://schemas.openxmlformats.org/officeDocument/2006/relationships/customXml" Target="../ink/ink491.xml"/><Relationship Id="rId295" Type="http://schemas.openxmlformats.org/officeDocument/2006/relationships/image" Target="../media/image494.png"/><Relationship Id="rId294" Type="http://schemas.openxmlformats.org/officeDocument/2006/relationships/customXml" Target="../ink/ink490.xml"/><Relationship Id="rId293" Type="http://schemas.openxmlformats.org/officeDocument/2006/relationships/image" Target="../media/image493.png"/><Relationship Id="rId292" Type="http://schemas.openxmlformats.org/officeDocument/2006/relationships/customXml" Target="../ink/ink489.xml"/><Relationship Id="rId291" Type="http://schemas.openxmlformats.org/officeDocument/2006/relationships/image" Target="../media/image492.png"/><Relationship Id="rId290" Type="http://schemas.openxmlformats.org/officeDocument/2006/relationships/customXml" Target="../ink/ink488.xml"/><Relationship Id="rId29" Type="http://schemas.openxmlformats.org/officeDocument/2006/relationships/image" Target="../media/image361.png"/><Relationship Id="rId289" Type="http://schemas.openxmlformats.org/officeDocument/2006/relationships/image" Target="../media/image491.png"/><Relationship Id="rId288" Type="http://schemas.openxmlformats.org/officeDocument/2006/relationships/customXml" Target="../ink/ink487.xml"/><Relationship Id="rId287" Type="http://schemas.openxmlformats.org/officeDocument/2006/relationships/image" Target="../media/image490.png"/><Relationship Id="rId286" Type="http://schemas.openxmlformats.org/officeDocument/2006/relationships/customXml" Target="../ink/ink486.xml"/><Relationship Id="rId285" Type="http://schemas.openxmlformats.org/officeDocument/2006/relationships/image" Target="../media/image489.png"/><Relationship Id="rId284" Type="http://schemas.openxmlformats.org/officeDocument/2006/relationships/customXml" Target="../ink/ink485.xml"/><Relationship Id="rId283" Type="http://schemas.openxmlformats.org/officeDocument/2006/relationships/image" Target="../media/image488.png"/><Relationship Id="rId282" Type="http://schemas.openxmlformats.org/officeDocument/2006/relationships/customXml" Target="../ink/ink484.xml"/><Relationship Id="rId281" Type="http://schemas.openxmlformats.org/officeDocument/2006/relationships/image" Target="../media/image487.png"/><Relationship Id="rId280" Type="http://schemas.openxmlformats.org/officeDocument/2006/relationships/customXml" Target="../ink/ink483.xml"/><Relationship Id="rId28" Type="http://schemas.openxmlformats.org/officeDocument/2006/relationships/customXml" Target="../ink/ink357.xml"/><Relationship Id="rId279" Type="http://schemas.openxmlformats.org/officeDocument/2006/relationships/image" Target="../media/image486.png"/><Relationship Id="rId278" Type="http://schemas.openxmlformats.org/officeDocument/2006/relationships/customXml" Target="../ink/ink482.xml"/><Relationship Id="rId277" Type="http://schemas.openxmlformats.org/officeDocument/2006/relationships/image" Target="../media/image485.png"/><Relationship Id="rId276" Type="http://schemas.openxmlformats.org/officeDocument/2006/relationships/customXml" Target="../ink/ink481.xml"/><Relationship Id="rId275" Type="http://schemas.openxmlformats.org/officeDocument/2006/relationships/image" Target="../media/image484.png"/><Relationship Id="rId274" Type="http://schemas.openxmlformats.org/officeDocument/2006/relationships/customXml" Target="../ink/ink480.xml"/><Relationship Id="rId273" Type="http://schemas.openxmlformats.org/officeDocument/2006/relationships/image" Target="../media/image483.png"/><Relationship Id="rId272" Type="http://schemas.openxmlformats.org/officeDocument/2006/relationships/customXml" Target="../ink/ink479.xml"/><Relationship Id="rId271" Type="http://schemas.openxmlformats.org/officeDocument/2006/relationships/image" Target="../media/image482.png"/><Relationship Id="rId270" Type="http://schemas.openxmlformats.org/officeDocument/2006/relationships/customXml" Target="../ink/ink478.xml"/><Relationship Id="rId27" Type="http://schemas.openxmlformats.org/officeDocument/2006/relationships/image" Target="../media/image360.png"/><Relationship Id="rId269" Type="http://schemas.openxmlformats.org/officeDocument/2006/relationships/image" Target="../media/image481.png"/><Relationship Id="rId268" Type="http://schemas.openxmlformats.org/officeDocument/2006/relationships/customXml" Target="../ink/ink477.xml"/><Relationship Id="rId267" Type="http://schemas.openxmlformats.org/officeDocument/2006/relationships/image" Target="../media/image480.png"/><Relationship Id="rId266" Type="http://schemas.openxmlformats.org/officeDocument/2006/relationships/customXml" Target="../ink/ink476.xml"/><Relationship Id="rId265" Type="http://schemas.openxmlformats.org/officeDocument/2006/relationships/image" Target="../media/image479.png"/><Relationship Id="rId264" Type="http://schemas.openxmlformats.org/officeDocument/2006/relationships/customXml" Target="../ink/ink475.xml"/><Relationship Id="rId263" Type="http://schemas.openxmlformats.org/officeDocument/2006/relationships/image" Target="../media/image478.png"/><Relationship Id="rId262" Type="http://schemas.openxmlformats.org/officeDocument/2006/relationships/customXml" Target="../ink/ink474.xml"/><Relationship Id="rId261" Type="http://schemas.openxmlformats.org/officeDocument/2006/relationships/image" Target="../media/image477.png"/><Relationship Id="rId260" Type="http://schemas.openxmlformats.org/officeDocument/2006/relationships/customXml" Target="../ink/ink473.xml"/><Relationship Id="rId26" Type="http://schemas.openxmlformats.org/officeDocument/2006/relationships/customXml" Target="../ink/ink356.xml"/><Relationship Id="rId259" Type="http://schemas.openxmlformats.org/officeDocument/2006/relationships/image" Target="../media/image476.png"/><Relationship Id="rId258" Type="http://schemas.openxmlformats.org/officeDocument/2006/relationships/customXml" Target="../ink/ink472.xml"/><Relationship Id="rId257" Type="http://schemas.openxmlformats.org/officeDocument/2006/relationships/image" Target="../media/image475.png"/><Relationship Id="rId256" Type="http://schemas.openxmlformats.org/officeDocument/2006/relationships/customXml" Target="../ink/ink471.xml"/><Relationship Id="rId255" Type="http://schemas.openxmlformats.org/officeDocument/2006/relationships/image" Target="../media/image474.png"/><Relationship Id="rId254" Type="http://schemas.openxmlformats.org/officeDocument/2006/relationships/customXml" Target="../ink/ink470.xml"/><Relationship Id="rId253" Type="http://schemas.openxmlformats.org/officeDocument/2006/relationships/image" Target="../media/image473.png"/><Relationship Id="rId252" Type="http://schemas.openxmlformats.org/officeDocument/2006/relationships/customXml" Target="../ink/ink469.xml"/><Relationship Id="rId251" Type="http://schemas.openxmlformats.org/officeDocument/2006/relationships/image" Target="../media/image472.png"/><Relationship Id="rId250" Type="http://schemas.openxmlformats.org/officeDocument/2006/relationships/customXml" Target="../ink/ink468.xml"/><Relationship Id="rId25" Type="http://schemas.openxmlformats.org/officeDocument/2006/relationships/image" Target="../media/image359.png"/><Relationship Id="rId249" Type="http://schemas.openxmlformats.org/officeDocument/2006/relationships/image" Target="../media/image471.png"/><Relationship Id="rId248" Type="http://schemas.openxmlformats.org/officeDocument/2006/relationships/customXml" Target="../ink/ink467.xml"/><Relationship Id="rId247" Type="http://schemas.openxmlformats.org/officeDocument/2006/relationships/image" Target="../media/image470.png"/><Relationship Id="rId246" Type="http://schemas.openxmlformats.org/officeDocument/2006/relationships/customXml" Target="../ink/ink466.xml"/><Relationship Id="rId245" Type="http://schemas.openxmlformats.org/officeDocument/2006/relationships/image" Target="../media/image469.png"/><Relationship Id="rId244" Type="http://schemas.openxmlformats.org/officeDocument/2006/relationships/customXml" Target="../ink/ink465.xml"/><Relationship Id="rId243" Type="http://schemas.openxmlformats.org/officeDocument/2006/relationships/image" Target="../media/image468.png"/><Relationship Id="rId242" Type="http://schemas.openxmlformats.org/officeDocument/2006/relationships/customXml" Target="../ink/ink464.xml"/><Relationship Id="rId241" Type="http://schemas.openxmlformats.org/officeDocument/2006/relationships/image" Target="../media/image467.png"/><Relationship Id="rId240" Type="http://schemas.openxmlformats.org/officeDocument/2006/relationships/customXml" Target="../ink/ink463.xml"/><Relationship Id="rId24" Type="http://schemas.openxmlformats.org/officeDocument/2006/relationships/customXml" Target="../ink/ink355.xml"/><Relationship Id="rId239" Type="http://schemas.openxmlformats.org/officeDocument/2006/relationships/image" Target="../media/image466.png"/><Relationship Id="rId238" Type="http://schemas.openxmlformats.org/officeDocument/2006/relationships/customXml" Target="../ink/ink462.xml"/><Relationship Id="rId237" Type="http://schemas.openxmlformats.org/officeDocument/2006/relationships/image" Target="../media/image465.png"/><Relationship Id="rId236" Type="http://schemas.openxmlformats.org/officeDocument/2006/relationships/customXml" Target="../ink/ink461.xml"/><Relationship Id="rId235" Type="http://schemas.openxmlformats.org/officeDocument/2006/relationships/image" Target="../media/image464.png"/><Relationship Id="rId234" Type="http://schemas.openxmlformats.org/officeDocument/2006/relationships/customXml" Target="../ink/ink460.xml"/><Relationship Id="rId233" Type="http://schemas.openxmlformats.org/officeDocument/2006/relationships/image" Target="../media/image463.png"/><Relationship Id="rId232" Type="http://schemas.openxmlformats.org/officeDocument/2006/relationships/customXml" Target="../ink/ink459.xml"/><Relationship Id="rId231" Type="http://schemas.openxmlformats.org/officeDocument/2006/relationships/image" Target="../media/image462.png"/><Relationship Id="rId230" Type="http://schemas.openxmlformats.org/officeDocument/2006/relationships/customXml" Target="../ink/ink458.xml"/><Relationship Id="rId23" Type="http://schemas.openxmlformats.org/officeDocument/2006/relationships/image" Target="../media/image358.png"/><Relationship Id="rId229" Type="http://schemas.openxmlformats.org/officeDocument/2006/relationships/image" Target="../media/image461.png"/><Relationship Id="rId228" Type="http://schemas.openxmlformats.org/officeDocument/2006/relationships/customXml" Target="../ink/ink457.xml"/><Relationship Id="rId227" Type="http://schemas.openxmlformats.org/officeDocument/2006/relationships/image" Target="../media/image460.png"/><Relationship Id="rId226" Type="http://schemas.openxmlformats.org/officeDocument/2006/relationships/customXml" Target="../ink/ink456.xml"/><Relationship Id="rId225" Type="http://schemas.openxmlformats.org/officeDocument/2006/relationships/image" Target="../media/image459.png"/><Relationship Id="rId224" Type="http://schemas.openxmlformats.org/officeDocument/2006/relationships/customXml" Target="../ink/ink455.xml"/><Relationship Id="rId223" Type="http://schemas.openxmlformats.org/officeDocument/2006/relationships/image" Target="../media/image458.png"/><Relationship Id="rId222" Type="http://schemas.openxmlformats.org/officeDocument/2006/relationships/customXml" Target="../ink/ink454.xml"/><Relationship Id="rId221" Type="http://schemas.openxmlformats.org/officeDocument/2006/relationships/image" Target="../media/image457.png"/><Relationship Id="rId220" Type="http://schemas.openxmlformats.org/officeDocument/2006/relationships/customXml" Target="../ink/ink453.xml"/><Relationship Id="rId22" Type="http://schemas.openxmlformats.org/officeDocument/2006/relationships/customXml" Target="../ink/ink354.xml"/><Relationship Id="rId219" Type="http://schemas.openxmlformats.org/officeDocument/2006/relationships/image" Target="../media/image456.png"/><Relationship Id="rId218" Type="http://schemas.openxmlformats.org/officeDocument/2006/relationships/customXml" Target="../ink/ink452.xml"/><Relationship Id="rId217" Type="http://schemas.openxmlformats.org/officeDocument/2006/relationships/image" Target="../media/image455.png"/><Relationship Id="rId216" Type="http://schemas.openxmlformats.org/officeDocument/2006/relationships/customXml" Target="../ink/ink451.xml"/><Relationship Id="rId215" Type="http://schemas.openxmlformats.org/officeDocument/2006/relationships/image" Target="../media/image454.png"/><Relationship Id="rId214" Type="http://schemas.openxmlformats.org/officeDocument/2006/relationships/customXml" Target="../ink/ink450.xml"/><Relationship Id="rId213" Type="http://schemas.openxmlformats.org/officeDocument/2006/relationships/image" Target="../media/image453.png"/><Relationship Id="rId212" Type="http://schemas.openxmlformats.org/officeDocument/2006/relationships/customXml" Target="../ink/ink449.xml"/><Relationship Id="rId211" Type="http://schemas.openxmlformats.org/officeDocument/2006/relationships/image" Target="../media/image452.png"/><Relationship Id="rId210" Type="http://schemas.openxmlformats.org/officeDocument/2006/relationships/customXml" Target="../ink/ink448.xml"/><Relationship Id="rId21" Type="http://schemas.openxmlformats.org/officeDocument/2006/relationships/image" Target="../media/image357.png"/><Relationship Id="rId209" Type="http://schemas.openxmlformats.org/officeDocument/2006/relationships/image" Target="../media/image451.png"/><Relationship Id="rId208" Type="http://schemas.openxmlformats.org/officeDocument/2006/relationships/customXml" Target="../ink/ink447.xml"/><Relationship Id="rId207" Type="http://schemas.openxmlformats.org/officeDocument/2006/relationships/image" Target="../media/image450.png"/><Relationship Id="rId206" Type="http://schemas.openxmlformats.org/officeDocument/2006/relationships/customXml" Target="../ink/ink446.xml"/><Relationship Id="rId205" Type="http://schemas.openxmlformats.org/officeDocument/2006/relationships/image" Target="../media/image449.png"/><Relationship Id="rId204" Type="http://schemas.openxmlformats.org/officeDocument/2006/relationships/customXml" Target="../ink/ink445.xml"/><Relationship Id="rId203" Type="http://schemas.openxmlformats.org/officeDocument/2006/relationships/image" Target="../media/image448.png"/><Relationship Id="rId202" Type="http://schemas.openxmlformats.org/officeDocument/2006/relationships/customXml" Target="../ink/ink444.xml"/><Relationship Id="rId201" Type="http://schemas.openxmlformats.org/officeDocument/2006/relationships/image" Target="../media/image447.png"/><Relationship Id="rId200" Type="http://schemas.openxmlformats.org/officeDocument/2006/relationships/customXml" Target="../ink/ink443.xml"/><Relationship Id="rId20" Type="http://schemas.openxmlformats.org/officeDocument/2006/relationships/customXml" Target="../ink/ink353.xml"/><Relationship Id="rId2" Type="http://schemas.openxmlformats.org/officeDocument/2006/relationships/customXml" Target="../ink/ink344.xml"/><Relationship Id="rId199" Type="http://schemas.openxmlformats.org/officeDocument/2006/relationships/image" Target="../media/image446.png"/><Relationship Id="rId198" Type="http://schemas.openxmlformats.org/officeDocument/2006/relationships/customXml" Target="../ink/ink442.xml"/><Relationship Id="rId197" Type="http://schemas.openxmlformats.org/officeDocument/2006/relationships/image" Target="../media/image445.png"/><Relationship Id="rId196" Type="http://schemas.openxmlformats.org/officeDocument/2006/relationships/customXml" Target="../ink/ink441.xml"/><Relationship Id="rId195" Type="http://schemas.openxmlformats.org/officeDocument/2006/relationships/image" Target="../media/image444.png"/><Relationship Id="rId194" Type="http://schemas.openxmlformats.org/officeDocument/2006/relationships/customXml" Target="../ink/ink440.xml"/><Relationship Id="rId193" Type="http://schemas.openxmlformats.org/officeDocument/2006/relationships/image" Target="../media/image443.png"/><Relationship Id="rId192" Type="http://schemas.openxmlformats.org/officeDocument/2006/relationships/customXml" Target="../ink/ink439.xml"/><Relationship Id="rId191" Type="http://schemas.openxmlformats.org/officeDocument/2006/relationships/image" Target="../media/image442.png"/><Relationship Id="rId190" Type="http://schemas.openxmlformats.org/officeDocument/2006/relationships/customXml" Target="../ink/ink438.xml"/><Relationship Id="rId19" Type="http://schemas.openxmlformats.org/officeDocument/2006/relationships/image" Target="../media/image356.png"/><Relationship Id="rId189" Type="http://schemas.openxmlformats.org/officeDocument/2006/relationships/image" Target="../media/image441.png"/><Relationship Id="rId188" Type="http://schemas.openxmlformats.org/officeDocument/2006/relationships/customXml" Target="../ink/ink437.xml"/><Relationship Id="rId187" Type="http://schemas.openxmlformats.org/officeDocument/2006/relationships/image" Target="../media/image440.png"/><Relationship Id="rId186" Type="http://schemas.openxmlformats.org/officeDocument/2006/relationships/customXml" Target="../ink/ink436.xml"/><Relationship Id="rId185" Type="http://schemas.openxmlformats.org/officeDocument/2006/relationships/image" Target="../media/image439.png"/><Relationship Id="rId184" Type="http://schemas.openxmlformats.org/officeDocument/2006/relationships/customXml" Target="../ink/ink435.xml"/><Relationship Id="rId183" Type="http://schemas.openxmlformats.org/officeDocument/2006/relationships/image" Target="../media/image438.png"/><Relationship Id="rId182" Type="http://schemas.openxmlformats.org/officeDocument/2006/relationships/customXml" Target="../ink/ink434.xml"/><Relationship Id="rId181" Type="http://schemas.openxmlformats.org/officeDocument/2006/relationships/image" Target="../media/image437.png"/><Relationship Id="rId180" Type="http://schemas.openxmlformats.org/officeDocument/2006/relationships/customXml" Target="../ink/ink433.xml"/><Relationship Id="rId18" Type="http://schemas.openxmlformats.org/officeDocument/2006/relationships/customXml" Target="../ink/ink352.xml"/><Relationship Id="rId179" Type="http://schemas.openxmlformats.org/officeDocument/2006/relationships/image" Target="../media/image436.png"/><Relationship Id="rId178" Type="http://schemas.openxmlformats.org/officeDocument/2006/relationships/customXml" Target="../ink/ink432.xml"/><Relationship Id="rId177" Type="http://schemas.openxmlformats.org/officeDocument/2006/relationships/image" Target="../media/image435.png"/><Relationship Id="rId176" Type="http://schemas.openxmlformats.org/officeDocument/2006/relationships/customXml" Target="../ink/ink431.xml"/><Relationship Id="rId175" Type="http://schemas.openxmlformats.org/officeDocument/2006/relationships/image" Target="../media/image434.png"/><Relationship Id="rId174" Type="http://schemas.openxmlformats.org/officeDocument/2006/relationships/customXml" Target="../ink/ink430.xml"/><Relationship Id="rId173" Type="http://schemas.openxmlformats.org/officeDocument/2006/relationships/image" Target="../media/image433.png"/><Relationship Id="rId172" Type="http://schemas.openxmlformats.org/officeDocument/2006/relationships/customXml" Target="../ink/ink429.xml"/><Relationship Id="rId171" Type="http://schemas.openxmlformats.org/officeDocument/2006/relationships/image" Target="../media/image432.png"/><Relationship Id="rId170" Type="http://schemas.openxmlformats.org/officeDocument/2006/relationships/customXml" Target="../ink/ink428.xml"/><Relationship Id="rId17" Type="http://schemas.openxmlformats.org/officeDocument/2006/relationships/image" Target="../media/image355.png"/><Relationship Id="rId169" Type="http://schemas.openxmlformats.org/officeDocument/2006/relationships/image" Target="../media/image431.png"/><Relationship Id="rId168" Type="http://schemas.openxmlformats.org/officeDocument/2006/relationships/customXml" Target="../ink/ink427.xml"/><Relationship Id="rId167" Type="http://schemas.openxmlformats.org/officeDocument/2006/relationships/image" Target="../media/image430.png"/><Relationship Id="rId166" Type="http://schemas.openxmlformats.org/officeDocument/2006/relationships/customXml" Target="../ink/ink426.xml"/><Relationship Id="rId165" Type="http://schemas.openxmlformats.org/officeDocument/2006/relationships/image" Target="../media/image429.png"/><Relationship Id="rId164" Type="http://schemas.openxmlformats.org/officeDocument/2006/relationships/customXml" Target="../ink/ink425.xml"/><Relationship Id="rId163" Type="http://schemas.openxmlformats.org/officeDocument/2006/relationships/image" Target="../media/image428.png"/><Relationship Id="rId162" Type="http://schemas.openxmlformats.org/officeDocument/2006/relationships/customXml" Target="../ink/ink424.xml"/><Relationship Id="rId161" Type="http://schemas.openxmlformats.org/officeDocument/2006/relationships/image" Target="../media/image427.png"/><Relationship Id="rId160" Type="http://schemas.openxmlformats.org/officeDocument/2006/relationships/customXml" Target="../ink/ink423.xml"/><Relationship Id="rId16" Type="http://schemas.openxmlformats.org/officeDocument/2006/relationships/customXml" Target="../ink/ink351.xml"/><Relationship Id="rId159" Type="http://schemas.openxmlformats.org/officeDocument/2006/relationships/image" Target="../media/image426.png"/><Relationship Id="rId158" Type="http://schemas.openxmlformats.org/officeDocument/2006/relationships/customXml" Target="../ink/ink422.xml"/><Relationship Id="rId157" Type="http://schemas.openxmlformats.org/officeDocument/2006/relationships/image" Target="../media/image425.png"/><Relationship Id="rId156" Type="http://schemas.openxmlformats.org/officeDocument/2006/relationships/customXml" Target="../ink/ink421.xml"/><Relationship Id="rId155" Type="http://schemas.openxmlformats.org/officeDocument/2006/relationships/image" Target="../media/image424.png"/><Relationship Id="rId154" Type="http://schemas.openxmlformats.org/officeDocument/2006/relationships/customXml" Target="../ink/ink420.xml"/><Relationship Id="rId153" Type="http://schemas.openxmlformats.org/officeDocument/2006/relationships/image" Target="../media/image423.png"/><Relationship Id="rId152" Type="http://schemas.openxmlformats.org/officeDocument/2006/relationships/customXml" Target="../ink/ink419.xml"/><Relationship Id="rId151" Type="http://schemas.openxmlformats.org/officeDocument/2006/relationships/image" Target="../media/image422.png"/><Relationship Id="rId150" Type="http://schemas.openxmlformats.org/officeDocument/2006/relationships/customXml" Target="../ink/ink418.xml"/><Relationship Id="rId15" Type="http://schemas.openxmlformats.org/officeDocument/2006/relationships/image" Target="../media/image354.png"/><Relationship Id="rId149" Type="http://schemas.openxmlformats.org/officeDocument/2006/relationships/image" Target="../media/image421.png"/><Relationship Id="rId148" Type="http://schemas.openxmlformats.org/officeDocument/2006/relationships/customXml" Target="../ink/ink417.xml"/><Relationship Id="rId147" Type="http://schemas.openxmlformats.org/officeDocument/2006/relationships/image" Target="../media/image420.png"/><Relationship Id="rId146" Type="http://schemas.openxmlformats.org/officeDocument/2006/relationships/customXml" Target="../ink/ink416.xml"/><Relationship Id="rId145" Type="http://schemas.openxmlformats.org/officeDocument/2006/relationships/image" Target="../media/image419.png"/><Relationship Id="rId144" Type="http://schemas.openxmlformats.org/officeDocument/2006/relationships/customXml" Target="../ink/ink415.xml"/><Relationship Id="rId143" Type="http://schemas.openxmlformats.org/officeDocument/2006/relationships/image" Target="../media/image418.png"/><Relationship Id="rId142" Type="http://schemas.openxmlformats.org/officeDocument/2006/relationships/customXml" Target="../ink/ink414.xml"/><Relationship Id="rId141" Type="http://schemas.openxmlformats.org/officeDocument/2006/relationships/image" Target="../media/image417.png"/><Relationship Id="rId140" Type="http://schemas.openxmlformats.org/officeDocument/2006/relationships/customXml" Target="../ink/ink413.xml"/><Relationship Id="rId14" Type="http://schemas.openxmlformats.org/officeDocument/2006/relationships/customXml" Target="../ink/ink350.xml"/><Relationship Id="rId139" Type="http://schemas.openxmlformats.org/officeDocument/2006/relationships/image" Target="../media/image416.png"/><Relationship Id="rId138" Type="http://schemas.openxmlformats.org/officeDocument/2006/relationships/customXml" Target="../ink/ink412.xml"/><Relationship Id="rId137" Type="http://schemas.openxmlformats.org/officeDocument/2006/relationships/image" Target="../media/image415.png"/><Relationship Id="rId136" Type="http://schemas.openxmlformats.org/officeDocument/2006/relationships/customXml" Target="../ink/ink411.xml"/><Relationship Id="rId135" Type="http://schemas.openxmlformats.org/officeDocument/2006/relationships/image" Target="../media/image414.png"/><Relationship Id="rId134" Type="http://schemas.openxmlformats.org/officeDocument/2006/relationships/customXml" Target="../ink/ink410.xml"/><Relationship Id="rId133" Type="http://schemas.openxmlformats.org/officeDocument/2006/relationships/image" Target="../media/image413.png"/><Relationship Id="rId132" Type="http://schemas.openxmlformats.org/officeDocument/2006/relationships/customXml" Target="../ink/ink409.xml"/><Relationship Id="rId131" Type="http://schemas.openxmlformats.org/officeDocument/2006/relationships/image" Target="../media/image412.png"/><Relationship Id="rId130" Type="http://schemas.openxmlformats.org/officeDocument/2006/relationships/customXml" Target="../ink/ink408.xml"/><Relationship Id="rId13" Type="http://schemas.openxmlformats.org/officeDocument/2006/relationships/image" Target="../media/image353.png"/><Relationship Id="rId129" Type="http://schemas.openxmlformats.org/officeDocument/2006/relationships/image" Target="../media/image411.png"/><Relationship Id="rId128" Type="http://schemas.openxmlformats.org/officeDocument/2006/relationships/customXml" Target="../ink/ink407.xml"/><Relationship Id="rId127" Type="http://schemas.openxmlformats.org/officeDocument/2006/relationships/image" Target="../media/image410.png"/><Relationship Id="rId126" Type="http://schemas.openxmlformats.org/officeDocument/2006/relationships/customXml" Target="../ink/ink406.xml"/><Relationship Id="rId125" Type="http://schemas.openxmlformats.org/officeDocument/2006/relationships/image" Target="../media/image409.png"/><Relationship Id="rId124" Type="http://schemas.openxmlformats.org/officeDocument/2006/relationships/customXml" Target="../ink/ink405.xml"/><Relationship Id="rId123" Type="http://schemas.openxmlformats.org/officeDocument/2006/relationships/image" Target="../media/image408.png"/><Relationship Id="rId122" Type="http://schemas.openxmlformats.org/officeDocument/2006/relationships/customXml" Target="../ink/ink404.xml"/><Relationship Id="rId121" Type="http://schemas.openxmlformats.org/officeDocument/2006/relationships/image" Target="../media/image407.png"/><Relationship Id="rId120" Type="http://schemas.openxmlformats.org/officeDocument/2006/relationships/customXml" Target="../ink/ink403.xml"/><Relationship Id="rId12" Type="http://schemas.openxmlformats.org/officeDocument/2006/relationships/customXml" Target="../ink/ink349.xml"/><Relationship Id="rId119" Type="http://schemas.openxmlformats.org/officeDocument/2006/relationships/image" Target="../media/image406.png"/><Relationship Id="rId118" Type="http://schemas.openxmlformats.org/officeDocument/2006/relationships/customXml" Target="../ink/ink402.xml"/><Relationship Id="rId117" Type="http://schemas.openxmlformats.org/officeDocument/2006/relationships/image" Target="../media/image405.png"/><Relationship Id="rId116" Type="http://schemas.openxmlformats.org/officeDocument/2006/relationships/customXml" Target="../ink/ink401.xml"/><Relationship Id="rId115" Type="http://schemas.openxmlformats.org/officeDocument/2006/relationships/image" Target="../media/image404.png"/><Relationship Id="rId114" Type="http://schemas.openxmlformats.org/officeDocument/2006/relationships/customXml" Target="../ink/ink400.xml"/><Relationship Id="rId113" Type="http://schemas.openxmlformats.org/officeDocument/2006/relationships/image" Target="../media/image403.png"/><Relationship Id="rId112" Type="http://schemas.openxmlformats.org/officeDocument/2006/relationships/customXml" Target="../ink/ink399.xml"/><Relationship Id="rId111" Type="http://schemas.openxmlformats.org/officeDocument/2006/relationships/image" Target="../media/image402.png"/><Relationship Id="rId110" Type="http://schemas.openxmlformats.org/officeDocument/2006/relationships/customXml" Target="../ink/ink398.xml"/><Relationship Id="rId11" Type="http://schemas.openxmlformats.org/officeDocument/2006/relationships/image" Target="../media/image352.png"/><Relationship Id="rId109" Type="http://schemas.openxmlformats.org/officeDocument/2006/relationships/image" Target="../media/image401.png"/><Relationship Id="rId108" Type="http://schemas.openxmlformats.org/officeDocument/2006/relationships/customXml" Target="../ink/ink397.xml"/><Relationship Id="rId107" Type="http://schemas.openxmlformats.org/officeDocument/2006/relationships/image" Target="../media/image400.png"/><Relationship Id="rId106" Type="http://schemas.openxmlformats.org/officeDocument/2006/relationships/customXml" Target="../ink/ink396.xml"/><Relationship Id="rId105" Type="http://schemas.openxmlformats.org/officeDocument/2006/relationships/image" Target="../media/image399.png"/><Relationship Id="rId104" Type="http://schemas.openxmlformats.org/officeDocument/2006/relationships/customXml" Target="../ink/ink395.xml"/><Relationship Id="rId103" Type="http://schemas.openxmlformats.org/officeDocument/2006/relationships/image" Target="../media/image398.png"/><Relationship Id="rId102" Type="http://schemas.openxmlformats.org/officeDocument/2006/relationships/customXml" Target="../ink/ink394.xml"/><Relationship Id="rId101" Type="http://schemas.openxmlformats.org/officeDocument/2006/relationships/image" Target="../media/image397.png"/><Relationship Id="rId100" Type="http://schemas.openxmlformats.org/officeDocument/2006/relationships/customXml" Target="../ink/ink393.xml"/><Relationship Id="rId10" Type="http://schemas.openxmlformats.org/officeDocument/2006/relationships/customXml" Target="../ink/ink348.xml"/><Relationship Id="rId1" Type="http://schemas.openxmlformats.org/officeDocument/2006/relationships/image" Target="../media/image347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19.xml"/><Relationship Id="rId98" Type="http://schemas.openxmlformats.org/officeDocument/2006/relationships/image" Target="../media/image623.png"/><Relationship Id="rId97" Type="http://schemas.openxmlformats.org/officeDocument/2006/relationships/customXml" Target="../ink/ink618.xml"/><Relationship Id="rId96" Type="http://schemas.openxmlformats.org/officeDocument/2006/relationships/image" Target="../media/image622.png"/><Relationship Id="rId95" Type="http://schemas.openxmlformats.org/officeDocument/2006/relationships/customXml" Target="../ink/ink617.xml"/><Relationship Id="rId94" Type="http://schemas.openxmlformats.org/officeDocument/2006/relationships/image" Target="../media/image621.png"/><Relationship Id="rId93" Type="http://schemas.openxmlformats.org/officeDocument/2006/relationships/customXml" Target="../ink/ink616.xml"/><Relationship Id="rId92" Type="http://schemas.openxmlformats.org/officeDocument/2006/relationships/image" Target="../media/image620.png"/><Relationship Id="rId91" Type="http://schemas.openxmlformats.org/officeDocument/2006/relationships/customXml" Target="../ink/ink615.xml"/><Relationship Id="rId90" Type="http://schemas.openxmlformats.org/officeDocument/2006/relationships/image" Target="../media/image619.png"/><Relationship Id="rId9" Type="http://schemas.openxmlformats.org/officeDocument/2006/relationships/customXml" Target="../ink/ink574.xml"/><Relationship Id="rId89" Type="http://schemas.openxmlformats.org/officeDocument/2006/relationships/customXml" Target="../ink/ink614.xml"/><Relationship Id="rId88" Type="http://schemas.openxmlformats.org/officeDocument/2006/relationships/image" Target="../media/image618.png"/><Relationship Id="rId87" Type="http://schemas.openxmlformats.org/officeDocument/2006/relationships/customXml" Target="../ink/ink613.xml"/><Relationship Id="rId86" Type="http://schemas.openxmlformats.org/officeDocument/2006/relationships/image" Target="../media/image617.png"/><Relationship Id="rId85" Type="http://schemas.openxmlformats.org/officeDocument/2006/relationships/customXml" Target="../ink/ink612.xml"/><Relationship Id="rId84" Type="http://schemas.openxmlformats.org/officeDocument/2006/relationships/image" Target="../media/image616.png"/><Relationship Id="rId83" Type="http://schemas.openxmlformats.org/officeDocument/2006/relationships/customXml" Target="../ink/ink611.xml"/><Relationship Id="rId82" Type="http://schemas.openxmlformats.org/officeDocument/2006/relationships/image" Target="../media/image615.png"/><Relationship Id="rId81" Type="http://schemas.openxmlformats.org/officeDocument/2006/relationships/customXml" Target="../ink/ink610.xml"/><Relationship Id="rId80" Type="http://schemas.openxmlformats.org/officeDocument/2006/relationships/image" Target="../media/image614.png"/><Relationship Id="rId8" Type="http://schemas.openxmlformats.org/officeDocument/2006/relationships/image" Target="../media/image579.png"/><Relationship Id="rId79" Type="http://schemas.openxmlformats.org/officeDocument/2006/relationships/customXml" Target="../ink/ink609.xml"/><Relationship Id="rId78" Type="http://schemas.openxmlformats.org/officeDocument/2006/relationships/image" Target="../media/image613.png"/><Relationship Id="rId77" Type="http://schemas.openxmlformats.org/officeDocument/2006/relationships/customXml" Target="../ink/ink608.xml"/><Relationship Id="rId76" Type="http://schemas.openxmlformats.org/officeDocument/2006/relationships/image" Target="../media/image612.png"/><Relationship Id="rId75" Type="http://schemas.openxmlformats.org/officeDocument/2006/relationships/customXml" Target="../ink/ink607.xml"/><Relationship Id="rId74" Type="http://schemas.openxmlformats.org/officeDocument/2006/relationships/image" Target="../media/image611.png"/><Relationship Id="rId73" Type="http://schemas.openxmlformats.org/officeDocument/2006/relationships/customXml" Target="../ink/ink606.xml"/><Relationship Id="rId72" Type="http://schemas.openxmlformats.org/officeDocument/2006/relationships/image" Target="../media/image610.png"/><Relationship Id="rId71" Type="http://schemas.openxmlformats.org/officeDocument/2006/relationships/customXml" Target="../ink/ink605.xml"/><Relationship Id="rId70" Type="http://schemas.openxmlformats.org/officeDocument/2006/relationships/image" Target="../media/image609.png"/><Relationship Id="rId7" Type="http://schemas.openxmlformats.org/officeDocument/2006/relationships/customXml" Target="../ink/ink573.xml"/><Relationship Id="rId69" Type="http://schemas.openxmlformats.org/officeDocument/2006/relationships/customXml" Target="../ink/ink604.xml"/><Relationship Id="rId68" Type="http://schemas.openxmlformats.org/officeDocument/2006/relationships/image" Target="../media/image608.png"/><Relationship Id="rId67" Type="http://schemas.openxmlformats.org/officeDocument/2006/relationships/customXml" Target="../ink/ink603.xml"/><Relationship Id="rId66" Type="http://schemas.openxmlformats.org/officeDocument/2006/relationships/image" Target="../media/image607.png"/><Relationship Id="rId65" Type="http://schemas.openxmlformats.org/officeDocument/2006/relationships/customXml" Target="../ink/ink602.xml"/><Relationship Id="rId64" Type="http://schemas.openxmlformats.org/officeDocument/2006/relationships/image" Target="../media/image606.png"/><Relationship Id="rId63" Type="http://schemas.openxmlformats.org/officeDocument/2006/relationships/customXml" Target="../ink/ink601.xml"/><Relationship Id="rId62" Type="http://schemas.openxmlformats.org/officeDocument/2006/relationships/image" Target="../media/image605.png"/><Relationship Id="rId61" Type="http://schemas.openxmlformats.org/officeDocument/2006/relationships/customXml" Target="../ink/ink600.xml"/><Relationship Id="rId60" Type="http://schemas.openxmlformats.org/officeDocument/2006/relationships/image" Target="../media/image604.png"/><Relationship Id="rId6" Type="http://schemas.openxmlformats.org/officeDocument/2006/relationships/image" Target="../media/image578.png"/><Relationship Id="rId59" Type="http://schemas.openxmlformats.org/officeDocument/2006/relationships/customXml" Target="../ink/ink599.xml"/><Relationship Id="rId58" Type="http://schemas.openxmlformats.org/officeDocument/2006/relationships/image" Target="../media/image603.png"/><Relationship Id="rId57" Type="http://schemas.openxmlformats.org/officeDocument/2006/relationships/customXml" Target="../ink/ink598.xml"/><Relationship Id="rId56" Type="http://schemas.openxmlformats.org/officeDocument/2006/relationships/image" Target="../media/image602.png"/><Relationship Id="rId55" Type="http://schemas.openxmlformats.org/officeDocument/2006/relationships/customXml" Target="../ink/ink597.xml"/><Relationship Id="rId54" Type="http://schemas.openxmlformats.org/officeDocument/2006/relationships/image" Target="../media/image572.png"/><Relationship Id="rId53" Type="http://schemas.openxmlformats.org/officeDocument/2006/relationships/customXml" Target="../ink/ink596.xml"/><Relationship Id="rId52" Type="http://schemas.openxmlformats.org/officeDocument/2006/relationships/image" Target="../media/image601.png"/><Relationship Id="rId51" Type="http://schemas.openxmlformats.org/officeDocument/2006/relationships/customXml" Target="../ink/ink595.xml"/><Relationship Id="rId50" Type="http://schemas.openxmlformats.org/officeDocument/2006/relationships/image" Target="../media/image600.png"/><Relationship Id="rId5" Type="http://schemas.openxmlformats.org/officeDocument/2006/relationships/customXml" Target="../ink/ink572.xml"/><Relationship Id="rId49" Type="http://schemas.openxmlformats.org/officeDocument/2006/relationships/customXml" Target="../ink/ink594.xml"/><Relationship Id="rId48" Type="http://schemas.openxmlformats.org/officeDocument/2006/relationships/image" Target="../media/image599.png"/><Relationship Id="rId47" Type="http://schemas.openxmlformats.org/officeDocument/2006/relationships/customXml" Target="../ink/ink593.xml"/><Relationship Id="rId46" Type="http://schemas.openxmlformats.org/officeDocument/2006/relationships/image" Target="../media/image598.png"/><Relationship Id="rId45" Type="http://schemas.openxmlformats.org/officeDocument/2006/relationships/customXml" Target="../ink/ink592.xml"/><Relationship Id="rId44" Type="http://schemas.openxmlformats.org/officeDocument/2006/relationships/image" Target="../media/image597.png"/><Relationship Id="rId43" Type="http://schemas.openxmlformats.org/officeDocument/2006/relationships/customXml" Target="../ink/ink591.xml"/><Relationship Id="rId42" Type="http://schemas.openxmlformats.org/officeDocument/2006/relationships/image" Target="../media/image596.png"/><Relationship Id="rId41" Type="http://schemas.openxmlformats.org/officeDocument/2006/relationships/customXml" Target="../ink/ink590.xml"/><Relationship Id="rId40" Type="http://schemas.openxmlformats.org/officeDocument/2006/relationships/image" Target="../media/image595.png"/><Relationship Id="rId4" Type="http://schemas.openxmlformats.org/officeDocument/2006/relationships/image" Target="../media/image577.png"/><Relationship Id="rId39" Type="http://schemas.openxmlformats.org/officeDocument/2006/relationships/customXml" Target="../ink/ink589.xml"/><Relationship Id="rId38" Type="http://schemas.openxmlformats.org/officeDocument/2006/relationships/image" Target="../media/image594.png"/><Relationship Id="rId373" Type="http://schemas.openxmlformats.org/officeDocument/2006/relationships/slideLayout" Target="../slideLayouts/slideLayout2.xml"/><Relationship Id="rId372" Type="http://schemas.openxmlformats.org/officeDocument/2006/relationships/image" Target="../media/image759.png"/><Relationship Id="rId371" Type="http://schemas.openxmlformats.org/officeDocument/2006/relationships/customXml" Target="../ink/ink755.xml"/><Relationship Id="rId370" Type="http://schemas.openxmlformats.org/officeDocument/2006/relationships/image" Target="../media/image758.png"/><Relationship Id="rId37" Type="http://schemas.openxmlformats.org/officeDocument/2006/relationships/customXml" Target="../ink/ink588.xml"/><Relationship Id="rId369" Type="http://schemas.openxmlformats.org/officeDocument/2006/relationships/customXml" Target="../ink/ink754.xml"/><Relationship Id="rId368" Type="http://schemas.openxmlformats.org/officeDocument/2006/relationships/image" Target="../media/image757.png"/><Relationship Id="rId367" Type="http://schemas.openxmlformats.org/officeDocument/2006/relationships/customXml" Target="../ink/ink753.xml"/><Relationship Id="rId366" Type="http://schemas.openxmlformats.org/officeDocument/2006/relationships/image" Target="../media/image756.png"/><Relationship Id="rId365" Type="http://schemas.openxmlformats.org/officeDocument/2006/relationships/customXml" Target="../ink/ink752.xml"/><Relationship Id="rId364" Type="http://schemas.openxmlformats.org/officeDocument/2006/relationships/image" Target="../media/image755.png"/><Relationship Id="rId363" Type="http://schemas.openxmlformats.org/officeDocument/2006/relationships/customXml" Target="../ink/ink751.xml"/><Relationship Id="rId362" Type="http://schemas.openxmlformats.org/officeDocument/2006/relationships/image" Target="../media/image754.png"/><Relationship Id="rId361" Type="http://schemas.openxmlformats.org/officeDocument/2006/relationships/customXml" Target="../ink/ink750.xml"/><Relationship Id="rId360" Type="http://schemas.openxmlformats.org/officeDocument/2006/relationships/image" Target="../media/image753.png"/><Relationship Id="rId36" Type="http://schemas.openxmlformats.org/officeDocument/2006/relationships/image" Target="../media/image593.png"/><Relationship Id="rId359" Type="http://schemas.openxmlformats.org/officeDocument/2006/relationships/customXml" Target="../ink/ink749.xml"/><Relationship Id="rId358" Type="http://schemas.openxmlformats.org/officeDocument/2006/relationships/image" Target="../media/image752.png"/><Relationship Id="rId357" Type="http://schemas.openxmlformats.org/officeDocument/2006/relationships/customXml" Target="../ink/ink748.xml"/><Relationship Id="rId356" Type="http://schemas.openxmlformats.org/officeDocument/2006/relationships/image" Target="../media/image751.png"/><Relationship Id="rId355" Type="http://schemas.openxmlformats.org/officeDocument/2006/relationships/customXml" Target="../ink/ink747.xml"/><Relationship Id="rId354" Type="http://schemas.openxmlformats.org/officeDocument/2006/relationships/image" Target="../media/image750.png"/><Relationship Id="rId353" Type="http://schemas.openxmlformats.org/officeDocument/2006/relationships/customXml" Target="../ink/ink746.xml"/><Relationship Id="rId352" Type="http://schemas.openxmlformats.org/officeDocument/2006/relationships/image" Target="../media/image749.png"/><Relationship Id="rId351" Type="http://schemas.openxmlformats.org/officeDocument/2006/relationships/customXml" Target="../ink/ink745.xml"/><Relationship Id="rId350" Type="http://schemas.openxmlformats.org/officeDocument/2006/relationships/image" Target="../media/image748.png"/><Relationship Id="rId35" Type="http://schemas.openxmlformats.org/officeDocument/2006/relationships/customXml" Target="../ink/ink587.xml"/><Relationship Id="rId349" Type="http://schemas.openxmlformats.org/officeDocument/2006/relationships/customXml" Target="../ink/ink744.xml"/><Relationship Id="rId348" Type="http://schemas.openxmlformats.org/officeDocument/2006/relationships/image" Target="../media/image747.png"/><Relationship Id="rId347" Type="http://schemas.openxmlformats.org/officeDocument/2006/relationships/customXml" Target="../ink/ink743.xml"/><Relationship Id="rId346" Type="http://schemas.openxmlformats.org/officeDocument/2006/relationships/image" Target="../media/image746.png"/><Relationship Id="rId345" Type="http://schemas.openxmlformats.org/officeDocument/2006/relationships/customXml" Target="../ink/ink742.xml"/><Relationship Id="rId344" Type="http://schemas.openxmlformats.org/officeDocument/2006/relationships/image" Target="../media/image745.png"/><Relationship Id="rId343" Type="http://schemas.openxmlformats.org/officeDocument/2006/relationships/customXml" Target="../ink/ink741.xml"/><Relationship Id="rId342" Type="http://schemas.openxmlformats.org/officeDocument/2006/relationships/image" Target="../media/image744.png"/><Relationship Id="rId341" Type="http://schemas.openxmlformats.org/officeDocument/2006/relationships/customXml" Target="../ink/ink740.xml"/><Relationship Id="rId340" Type="http://schemas.openxmlformats.org/officeDocument/2006/relationships/image" Target="../media/image743.png"/><Relationship Id="rId34" Type="http://schemas.openxmlformats.org/officeDocument/2006/relationships/image" Target="../media/image592.png"/><Relationship Id="rId339" Type="http://schemas.openxmlformats.org/officeDocument/2006/relationships/customXml" Target="../ink/ink739.xml"/><Relationship Id="rId338" Type="http://schemas.openxmlformats.org/officeDocument/2006/relationships/image" Target="../media/image742.png"/><Relationship Id="rId337" Type="http://schemas.openxmlformats.org/officeDocument/2006/relationships/customXml" Target="../ink/ink738.xml"/><Relationship Id="rId336" Type="http://schemas.openxmlformats.org/officeDocument/2006/relationships/image" Target="../media/image741.png"/><Relationship Id="rId335" Type="http://schemas.openxmlformats.org/officeDocument/2006/relationships/customXml" Target="../ink/ink737.xml"/><Relationship Id="rId334" Type="http://schemas.openxmlformats.org/officeDocument/2006/relationships/image" Target="../media/image740.png"/><Relationship Id="rId333" Type="http://schemas.openxmlformats.org/officeDocument/2006/relationships/customXml" Target="../ink/ink736.xml"/><Relationship Id="rId332" Type="http://schemas.openxmlformats.org/officeDocument/2006/relationships/image" Target="../media/image739.png"/><Relationship Id="rId331" Type="http://schemas.openxmlformats.org/officeDocument/2006/relationships/customXml" Target="../ink/ink735.xml"/><Relationship Id="rId330" Type="http://schemas.openxmlformats.org/officeDocument/2006/relationships/image" Target="../media/image738.png"/><Relationship Id="rId33" Type="http://schemas.openxmlformats.org/officeDocument/2006/relationships/customXml" Target="../ink/ink586.xml"/><Relationship Id="rId329" Type="http://schemas.openxmlformats.org/officeDocument/2006/relationships/customXml" Target="../ink/ink734.xml"/><Relationship Id="rId328" Type="http://schemas.openxmlformats.org/officeDocument/2006/relationships/image" Target="../media/image737.png"/><Relationship Id="rId327" Type="http://schemas.openxmlformats.org/officeDocument/2006/relationships/customXml" Target="../ink/ink733.xml"/><Relationship Id="rId326" Type="http://schemas.openxmlformats.org/officeDocument/2006/relationships/image" Target="../media/image736.png"/><Relationship Id="rId325" Type="http://schemas.openxmlformats.org/officeDocument/2006/relationships/customXml" Target="../ink/ink732.xml"/><Relationship Id="rId324" Type="http://schemas.openxmlformats.org/officeDocument/2006/relationships/image" Target="../media/image735.png"/><Relationship Id="rId323" Type="http://schemas.openxmlformats.org/officeDocument/2006/relationships/customXml" Target="../ink/ink731.xml"/><Relationship Id="rId322" Type="http://schemas.openxmlformats.org/officeDocument/2006/relationships/image" Target="../media/image734.png"/><Relationship Id="rId321" Type="http://schemas.openxmlformats.org/officeDocument/2006/relationships/customXml" Target="../ink/ink730.xml"/><Relationship Id="rId320" Type="http://schemas.openxmlformats.org/officeDocument/2006/relationships/image" Target="../media/image733.png"/><Relationship Id="rId32" Type="http://schemas.openxmlformats.org/officeDocument/2006/relationships/image" Target="../media/image591.png"/><Relationship Id="rId319" Type="http://schemas.openxmlformats.org/officeDocument/2006/relationships/customXml" Target="../ink/ink729.xml"/><Relationship Id="rId318" Type="http://schemas.openxmlformats.org/officeDocument/2006/relationships/image" Target="../media/image732.png"/><Relationship Id="rId317" Type="http://schemas.openxmlformats.org/officeDocument/2006/relationships/customXml" Target="../ink/ink728.xml"/><Relationship Id="rId316" Type="http://schemas.openxmlformats.org/officeDocument/2006/relationships/image" Target="../media/image731.png"/><Relationship Id="rId315" Type="http://schemas.openxmlformats.org/officeDocument/2006/relationships/customXml" Target="../ink/ink727.xml"/><Relationship Id="rId314" Type="http://schemas.openxmlformats.org/officeDocument/2006/relationships/image" Target="../media/image730.png"/><Relationship Id="rId313" Type="http://schemas.openxmlformats.org/officeDocument/2006/relationships/customXml" Target="../ink/ink726.xml"/><Relationship Id="rId312" Type="http://schemas.openxmlformats.org/officeDocument/2006/relationships/image" Target="../media/image729.png"/><Relationship Id="rId311" Type="http://schemas.openxmlformats.org/officeDocument/2006/relationships/customXml" Target="../ink/ink725.xml"/><Relationship Id="rId310" Type="http://schemas.openxmlformats.org/officeDocument/2006/relationships/image" Target="../media/image728.png"/><Relationship Id="rId31" Type="http://schemas.openxmlformats.org/officeDocument/2006/relationships/customXml" Target="../ink/ink585.xml"/><Relationship Id="rId309" Type="http://schemas.openxmlformats.org/officeDocument/2006/relationships/customXml" Target="../ink/ink724.xml"/><Relationship Id="rId308" Type="http://schemas.openxmlformats.org/officeDocument/2006/relationships/image" Target="../media/image727.png"/><Relationship Id="rId307" Type="http://schemas.openxmlformats.org/officeDocument/2006/relationships/customXml" Target="../ink/ink723.xml"/><Relationship Id="rId306" Type="http://schemas.openxmlformats.org/officeDocument/2006/relationships/image" Target="../media/image726.png"/><Relationship Id="rId305" Type="http://schemas.openxmlformats.org/officeDocument/2006/relationships/customXml" Target="../ink/ink722.xml"/><Relationship Id="rId304" Type="http://schemas.openxmlformats.org/officeDocument/2006/relationships/image" Target="../media/image725.png"/><Relationship Id="rId303" Type="http://schemas.openxmlformats.org/officeDocument/2006/relationships/customXml" Target="../ink/ink721.xml"/><Relationship Id="rId302" Type="http://schemas.openxmlformats.org/officeDocument/2006/relationships/image" Target="../media/image724.png"/><Relationship Id="rId301" Type="http://schemas.openxmlformats.org/officeDocument/2006/relationships/customXml" Target="../ink/ink720.xml"/><Relationship Id="rId300" Type="http://schemas.openxmlformats.org/officeDocument/2006/relationships/image" Target="../media/image723.png"/><Relationship Id="rId30" Type="http://schemas.openxmlformats.org/officeDocument/2006/relationships/image" Target="../media/image590.png"/><Relationship Id="rId3" Type="http://schemas.openxmlformats.org/officeDocument/2006/relationships/customXml" Target="../ink/ink571.xml"/><Relationship Id="rId299" Type="http://schemas.openxmlformats.org/officeDocument/2006/relationships/customXml" Target="../ink/ink719.xml"/><Relationship Id="rId298" Type="http://schemas.openxmlformats.org/officeDocument/2006/relationships/image" Target="../media/image722.png"/><Relationship Id="rId297" Type="http://schemas.openxmlformats.org/officeDocument/2006/relationships/customXml" Target="../ink/ink718.xml"/><Relationship Id="rId296" Type="http://schemas.openxmlformats.org/officeDocument/2006/relationships/image" Target="../media/image721.png"/><Relationship Id="rId295" Type="http://schemas.openxmlformats.org/officeDocument/2006/relationships/customXml" Target="../ink/ink717.xml"/><Relationship Id="rId294" Type="http://schemas.openxmlformats.org/officeDocument/2006/relationships/image" Target="../media/image720.png"/><Relationship Id="rId293" Type="http://schemas.openxmlformats.org/officeDocument/2006/relationships/customXml" Target="../ink/ink716.xml"/><Relationship Id="rId292" Type="http://schemas.openxmlformats.org/officeDocument/2006/relationships/image" Target="../media/image719.png"/><Relationship Id="rId291" Type="http://schemas.openxmlformats.org/officeDocument/2006/relationships/customXml" Target="../ink/ink715.xml"/><Relationship Id="rId290" Type="http://schemas.openxmlformats.org/officeDocument/2006/relationships/image" Target="../media/image718.png"/><Relationship Id="rId29" Type="http://schemas.openxmlformats.org/officeDocument/2006/relationships/customXml" Target="../ink/ink584.xml"/><Relationship Id="rId289" Type="http://schemas.openxmlformats.org/officeDocument/2006/relationships/customXml" Target="../ink/ink714.xml"/><Relationship Id="rId288" Type="http://schemas.openxmlformats.org/officeDocument/2006/relationships/image" Target="../media/image717.png"/><Relationship Id="rId287" Type="http://schemas.openxmlformats.org/officeDocument/2006/relationships/customXml" Target="../ink/ink713.xml"/><Relationship Id="rId286" Type="http://schemas.openxmlformats.org/officeDocument/2006/relationships/image" Target="../media/image716.png"/><Relationship Id="rId285" Type="http://schemas.openxmlformats.org/officeDocument/2006/relationships/customXml" Target="../ink/ink712.xml"/><Relationship Id="rId284" Type="http://schemas.openxmlformats.org/officeDocument/2006/relationships/image" Target="../media/image715.png"/><Relationship Id="rId283" Type="http://schemas.openxmlformats.org/officeDocument/2006/relationships/customXml" Target="../ink/ink711.xml"/><Relationship Id="rId282" Type="http://schemas.openxmlformats.org/officeDocument/2006/relationships/image" Target="../media/image714.png"/><Relationship Id="rId281" Type="http://schemas.openxmlformats.org/officeDocument/2006/relationships/customXml" Target="../ink/ink710.xml"/><Relationship Id="rId280" Type="http://schemas.openxmlformats.org/officeDocument/2006/relationships/image" Target="../media/image713.png"/><Relationship Id="rId28" Type="http://schemas.openxmlformats.org/officeDocument/2006/relationships/image" Target="../media/image589.png"/><Relationship Id="rId279" Type="http://schemas.openxmlformats.org/officeDocument/2006/relationships/customXml" Target="../ink/ink709.xml"/><Relationship Id="rId278" Type="http://schemas.openxmlformats.org/officeDocument/2006/relationships/image" Target="../media/image712.png"/><Relationship Id="rId277" Type="http://schemas.openxmlformats.org/officeDocument/2006/relationships/customXml" Target="../ink/ink708.xml"/><Relationship Id="rId276" Type="http://schemas.openxmlformats.org/officeDocument/2006/relationships/image" Target="../media/image711.png"/><Relationship Id="rId275" Type="http://schemas.openxmlformats.org/officeDocument/2006/relationships/customXml" Target="../ink/ink707.xml"/><Relationship Id="rId274" Type="http://schemas.openxmlformats.org/officeDocument/2006/relationships/image" Target="../media/image710.png"/><Relationship Id="rId273" Type="http://schemas.openxmlformats.org/officeDocument/2006/relationships/customXml" Target="../ink/ink706.xml"/><Relationship Id="rId272" Type="http://schemas.openxmlformats.org/officeDocument/2006/relationships/image" Target="../media/image709.png"/><Relationship Id="rId271" Type="http://schemas.openxmlformats.org/officeDocument/2006/relationships/customXml" Target="../ink/ink705.xml"/><Relationship Id="rId270" Type="http://schemas.openxmlformats.org/officeDocument/2006/relationships/image" Target="../media/image708.png"/><Relationship Id="rId27" Type="http://schemas.openxmlformats.org/officeDocument/2006/relationships/customXml" Target="../ink/ink583.xml"/><Relationship Id="rId269" Type="http://schemas.openxmlformats.org/officeDocument/2006/relationships/customXml" Target="../ink/ink704.xml"/><Relationship Id="rId268" Type="http://schemas.openxmlformats.org/officeDocument/2006/relationships/image" Target="../media/image707.png"/><Relationship Id="rId267" Type="http://schemas.openxmlformats.org/officeDocument/2006/relationships/customXml" Target="../ink/ink703.xml"/><Relationship Id="rId266" Type="http://schemas.openxmlformats.org/officeDocument/2006/relationships/image" Target="../media/image706.png"/><Relationship Id="rId265" Type="http://schemas.openxmlformats.org/officeDocument/2006/relationships/customXml" Target="../ink/ink702.xml"/><Relationship Id="rId264" Type="http://schemas.openxmlformats.org/officeDocument/2006/relationships/image" Target="../media/image705.png"/><Relationship Id="rId263" Type="http://schemas.openxmlformats.org/officeDocument/2006/relationships/customXml" Target="../ink/ink701.xml"/><Relationship Id="rId262" Type="http://schemas.openxmlformats.org/officeDocument/2006/relationships/image" Target="../media/image704.png"/><Relationship Id="rId261" Type="http://schemas.openxmlformats.org/officeDocument/2006/relationships/customXml" Target="../ink/ink700.xml"/><Relationship Id="rId260" Type="http://schemas.openxmlformats.org/officeDocument/2006/relationships/image" Target="../media/image703.png"/><Relationship Id="rId26" Type="http://schemas.openxmlformats.org/officeDocument/2006/relationships/image" Target="../media/image588.png"/><Relationship Id="rId259" Type="http://schemas.openxmlformats.org/officeDocument/2006/relationships/customXml" Target="../ink/ink699.xml"/><Relationship Id="rId258" Type="http://schemas.openxmlformats.org/officeDocument/2006/relationships/image" Target="../media/image702.png"/><Relationship Id="rId257" Type="http://schemas.openxmlformats.org/officeDocument/2006/relationships/customXml" Target="../ink/ink698.xml"/><Relationship Id="rId256" Type="http://schemas.openxmlformats.org/officeDocument/2006/relationships/image" Target="../media/image701.png"/><Relationship Id="rId255" Type="http://schemas.openxmlformats.org/officeDocument/2006/relationships/customXml" Target="../ink/ink697.xml"/><Relationship Id="rId254" Type="http://schemas.openxmlformats.org/officeDocument/2006/relationships/image" Target="../media/image700.png"/><Relationship Id="rId253" Type="http://schemas.openxmlformats.org/officeDocument/2006/relationships/customXml" Target="../ink/ink696.xml"/><Relationship Id="rId252" Type="http://schemas.openxmlformats.org/officeDocument/2006/relationships/image" Target="../media/image699.png"/><Relationship Id="rId251" Type="http://schemas.openxmlformats.org/officeDocument/2006/relationships/customXml" Target="../ink/ink695.xml"/><Relationship Id="rId250" Type="http://schemas.openxmlformats.org/officeDocument/2006/relationships/image" Target="../media/image698.png"/><Relationship Id="rId25" Type="http://schemas.openxmlformats.org/officeDocument/2006/relationships/customXml" Target="../ink/ink582.xml"/><Relationship Id="rId249" Type="http://schemas.openxmlformats.org/officeDocument/2006/relationships/customXml" Target="../ink/ink694.xml"/><Relationship Id="rId248" Type="http://schemas.openxmlformats.org/officeDocument/2006/relationships/image" Target="../media/image697.png"/><Relationship Id="rId247" Type="http://schemas.openxmlformats.org/officeDocument/2006/relationships/customXml" Target="../ink/ink693.xml"/><Relationship Id="rId246" Type="http://schemas.openxmlformats.org/officeDocument/2006/relationships/image" Target="../media/image696.png"/><Relationship Id="rId245" Type="http://schemas.openxmlformats.org/officeDocument/2006/relationships/customXml" Target="../ink/ink692.xml"/><Relationship Id="rId244" Type="http://schemas.openxmlformats.org/officeDocument/2006/relationships/image" Target="../media/image695.png"/><Relationship Id="rId243" Type="http://schemas.openxmlformats.org/officeDocument/2006/relationships/customXml" Target="../ink/ink691.xml"/><Relationship Id="rId242" Type="http://schemas.openxmlformats.org/officeDocument/2006/relationships/image" Target="../media/image694.png"/><Relationship Id="rId241" Type="http://schemas.openxmlformats.org/officeDocument/2006/relationships/customXml" Target="../ink/ink690.xml"/><Relationship Id="rId240" Type="http://schemas.openxmlformats.org/officeDocument/2006/relationships/image" Target="../media/image693.png"/><Relationship Id="rId24" Type="http://schemas.openxmlformats.org/officeDocument/2006/relationships/image" Target="../media/image587.png"/><Relationship Id="rId239" Type="http://schemas.openxmlformats.org/officeDocument/2006/relationships/customXml" Target="../ink/ink689.xml"/><Relationship Id="rId238" Type="http://schemas.openxmlformats.org/officeDocument/2006/relationships/image" Target="../media/image692.png"/><Relationship Id="rId237" Type="http://schemas.openxmlformats.org/officeDocument/2006/relationships/customXml" Target="../ink/ink688.xml"/><Relationship Id="rId236" Type="http://schemas.openxmlformats.org/officeDocument/2006/relationships/image" Target="../media/image691.png"/><Relationship Id="rId235" Type="http://schemas.openxmlformats.org/officeDocument/2006/relationships/customXml" Target="../ink/ink687.xml"/><Relationship Id="rId234" Type="http://schemas.openxmlformats.org/officeDocument/2006/relationships/image" Target="../media/image690.png"/><Relationship Id="rId233" Type="http://schemas.openxmlformats.org/officeDocument/2006/relationships/customXml" Target="../ink/ink686.xml"/><Relationship Id="rId232" Type="http://schemas.openxmlformats.org/officeDocument/2006/relationships/image" Target="../media/image689.png"/><Relationship Id="rId231" Type="http://schemas.openxmlformats.org/officeDocument/2006/relationships/customXml" Target="../ink/ink685.xml"/><Relationship Id="rId230" Type="http://schemas.openxmlformats.org/officeDocument/2006/relationships/image" Target="../media/image688.png"/><Relationship Id="rId23" Type="http://schemas.openxmlformats.org/officeDocument/2006/relationships/customXml" Target="../ink/ink581.xml"/><Relationship Id="rId229" Type="http://schemas.openxmlformats.org/officeDocument/2006/relationships/customXml" Target="../ink/ink684.xml"/><Relationship Id="rId228" Type="http://schemas.openxmlformats.org/officeDocument/2006/relationships/image" Target="../media/image687.png"/><Relationship Id="rId227" Type="http://schemas.openxmlformats.org/officeDocument/2006/relationships/customXml" Target="../ink/ink683.xml"/><Relationship Id="rId226" Type="http://schemas.openxmlformats.org/officeDocument/2006/relationships/image" Target="../media/image686.png"/><Relationship Id="rId225" Type="http://schemas.openxmlformats.org/officeDocument/2006/relationships/customXml" Target="../ink/ink682.xml"/><Relationship Id="rId224" Type="http://schemas.openxmlformats.org/officeDocument/2006/relationships/image" Target="../media/image685.png"/><Relationship Id="rId223" Type="http://schemas.openxmlformats.org/officeDocument/2006/relationships/customXml" Target="../ink/ink681.xml"/><Relationship Id="rId222" Type="http://schemas.openxmlformats.org/officeDocument/2006/relationships/image" Target="../media/image684.png"/><Relationship Id="rId221" Type="http://schemas.openxmlformats.org/officeDocument/2006/relationships/customXml" Target="../ink/ink680.xml"/><Relationship Id="rId220" Type="http://schemas.openxmlformats.org/officeDocument/2006/relationships/image" Target="../media/image683.png"/><Relationship Id="rId22" Type="http://schemas.openxmlformats.org/officeDocument/2006/relationships/image" Target="../media/image586.png"/><Relationship Id="rId219" Type="http://schemas.openxmlformats.org/officeDocument/2006/relationships/customXml" Target="../ink/ink679.xml"/><Relationship Id="rId218" Type="http://schemas.openxmlformats.org/officeDocument/2006/relationships/image" Target="../media/image682.png"/><Relationship Id="rId217" Type="http://schemas.openxmlformats.org/officeDocument/2006/relationships/customXml" Target="../ink/ink678.xml"/><Relationship Id="rId216" Type="http://schemas.openxmlformats.org/officeDocument/2006/relationships/image" Target="../media/image681.png"/><Relationship Id="rId215" Type="http://schemas.openxmlformats.org/officeDocument/2006/relationships/customXml" Target="../ink/ink677.xml"/><Relationship Id="rId214" Type="http://schemas.openxmlformats.org/officeDocument/2006/relationships/image" Target="../media/image680.png"/><Relationship Id="rId213" Type="http://schemas.openxmlformats.org/officeDocument/2006/relationships/customXml" Target="../ink/ink676.xml"/><Relationship Id="rId212" Type="http://schemas.openxmlformats.org/officeDocument/2006/relationships/image" Target="../media/image679.png"/><Relationship Id="rId211" Type="http://schemas.openxmlformats.org/officeDocument/2006/relationships/customXml" Target="../ink/ink675.xml"/><Relationship Id="rId210" Type="http://schemas.openxmlformats.org/officeDocument/2006/relationships/image" Target="../media/image678.png"/><Relationship Id="rId21" Type="http://schemas.openxmlformats.org/officeDocument/2006/relationships/customXml" Target="../ink/ink580.xml"/><Relationship Id="rId209" Type="http://schemas.openxmlformats.org/officeDocument/2006/relationships/customXml" Target="../ink/ink674.xml"/><Relationship Id="rId208" Type="http://schemas.openxmlformats.org/officeDocument/2006/relationships/image" Target="../media/image677.png"/><Relationship Id="rId207" Type="http://schemas.openxmlformats.org/officeDocument/2006/relationships/customXml" Target="../ink/ink673.xml"/><Relationship Id="rId206" Type="http://schemas.openxmlformats.org/officeDocument/2006/relationships/image" Target="../media/image676.png"/><Relationship Id="rId205" Type="http://schemas.openxmlformats.org/officeDocument/2006/relationships/customXml" Target="../ink/ink672.xml"/><Relationship Id="rId204" Type="http://schemas.openxmlformats.org/officeDocument/2006/relationships/image" Target="../media/image675.png"/><Relationship Id="rId203" Type="http://schemas.openxmlformats.org/officeDocument/2006/relationships/customXml" Target="../ink/ink671.xml"/><Relationship Id="rId202" Type="http://schemas.openxmlformats.org/officeDocument/2006/relationships/image" Target="../media/image674.png"/><Relationship Id="rId201" Type="http://schemas.openxmlformats.org/officeDocument/2006/relationships/customXml" Target="../ink/ink670.xml"/><Relationship Id="rId200" Type="http://schemas.openxmlformats.org/officeDocument/2006/relationships/image" Target="../media/image673.png"/><Relationship Id="rId20" Type="http://schemas.openxmlformats.org/officeDocument/2006/relationships/image" Target="../media/image585.png"/><Relationship Id="rId2" Type="http://schemas.openxmlformats.org/officeDocument/2006/relationships/image" Target="../media/image576.png"/><Relationship Id="rId199" Type="http://schemas.openxmlformats.org/officeDocument/2006/relationships/customXml" Target="../ink/ink669.xml"/><Relationship Id="rId198" Type="http://schemas.openxmlformats.org/officeDocument/2006/relationships/image" Target="../media/image672.png"/><Relationship Id="rId197" Type="http://schemas.openxmlformats.org/officeDocument/2006/relationships/customXml" Target="../ink/ink668.xml"/><Relationship Id="rId196" Type="http://schemas.openxmlformats.org/officeDocument/2006/relationships/image" Target="../media/image671.png"/><Relationship Id="rId195" Type="http://schemas.openxmlformats.org/officeDocument/2006/relationships/customXml" Target="../ink/ink667.xml"/><Relationship Id="rId194" Type="http://schemas.openxmlformats.org/officeDocument/2006/relationships/image" Target="../media/image670.png"/><Relationship Id="rId193" Type="http://schemas.openxmlformats.org/officeDocument/2006/relationships/customXml" Target="../ink/ink666.xml"/><Relationship Id="rId192" Type="http://schemas.openxmlformats.org/officeDocument/2006/relationships/image" Target="../media/image669.png"/><Relationship Id="rId191" Type="http://schemas.openxmlformats.org/officeDocument/2006/relationships/customXml" Target="../ink/ink665.xml"/><Relationship Id="rId190" Type="http://schemas.openxmlformats.org/officeDocument/2006/relationships/image" Target="../media/image668.png"/><Relationship Id="rId19" Type="http://schemas.openxmlformats.org/officeDocument/2006/relationships/customXml" Target="../ink/ink579.xml"/><Relationship Id="rId189" Type="http://schemas.openxmlformats.org/officeDocument/2006/relationships/customXml" Target="../ink/ink664.xml"/><Relationship Id="rId188" Type="http://schemas.openxmlformats.org/officeDocument/2006/relationships/image" Target="../media/image667.png"/><Relationship Id="rId187" Type="http://schemas.openxmlformats.org/officeDocument/2006/relationships/customXml" Target="../ink/ink663.xml"/><Relationship Id="rId186" Type="http://schemas.openxmlformats.org/officeDocument/2006/relationships/image" Target="../media/image666.png"/><Relationship Id="rId185" Type="http://schemas.openxmlformats.org/officeDocument/2006/relationships/customXml" Target="../ink/ink662.xml"/><Relationship Id="rId184" Type="http://schemas.openxmlformats.org/officeDocument/2006/relationships/image" Target="../media/image665.png"/><Relationship Id="rId183" Type="http://schemas.openxmlformats.org/officeDocument/2006/relationships/customXml" Target="../ink/ink661.xml"/><Relationship Id="rId182" Type="http://schemas.openxmlformats.org/officeDocument/2006/relationships/image" Target="../media/image664.png"/><Relationship Id="rId181" Type="http://schemas.openxmlformats.org/officeDocument/2006/relationships/customXml" Target="../ink/ink660.xml"/><Relationship Id="rId180" Type="http://schemas.openxmlformats.org/officeDocument/2006/relationships/image" Target="../media/image663.png"/><Relationship Id="rId18" Type="http://schemas.openxmlformats.org/officeDocument/2006/relationships/image" Target="../media/image584.png"/><Relationship Id="rId179" Type="http://schemas.openxmlformats.org/officeDocument/2006/relationships/customXml" Target="../ink/ink659.xml"/><Relationship Id="rId178" Type="http://schemas.openxmlformats.org/officeDocument/2006/relationships/image" Target="../media/image662.png"/><Relationship Id="rId177" Type="http://schemas.openxmlformats.org/officeDocument/2006/relationships/customXml" Target="../ink/ink658.xml"/><Relationship Id="rId176" Type="http://schemas.openxmlformats.org/officeDocument/2006/relationships/image" Target="../media/image661.png"/><Relationship Id="rId175" Type="http://schemas.openxmlformats.org/officeDocument/2006/relationships/customXml" Target="../ink/ink657.xml"/><Relationship Id="rId174" Type="http://schemas.openxmlformats.org/officeDocument/2006/relationships/image" Target="../media/image660.png"/><Relationship Id="rId173" Type="http://schemas.openxmlformats.org/officeDocument/2006/relationships/customXml" Target="../ink/ink656.xml"/><Relationship Id="rId172" Type="http://schemas.openxmlformats.org/officeDocument/2006/relationships/image" Target="../media/image659.png"/><Relationship Id="rId171" Type="http://schemas.openxmlformats.org/officeDocument/2006/relationships/customXml" Target="../ink/ink655.xml"/><Relationship Id="rId170" Type="http://schemas.openxmlformats.org/officeDocument/2006/relationships/image" Target="../media/image658.png"/><Relationship Id="rId17" Type="http://schemas.openxmlformats.org/officeDocument/2006/relationships/customXml" Target="../ink/ink578.xml"/><Relationship Id="rId169" Type="http://schemas.openxmlformats.org/officeDocument/2006/relationships/customXml" Target="../ink/ink654.xml"/><Relationship Id="rId168" Type="http://schemas.openxmlformats.org/officeDocument/2006/relationships/image" Target="../media/image657.png"/><Relationship Id="rId167" Type="http://schemas.openxmlformats.org/officeDocument/2006/relationships/customXml" Target="../ink/ink653.xml"/><Relationship Id="rId166" Type="http://schemas.openxmlformats.org/officeDocument/2006/relationships/image" Target="../media/image656.png"/><Relationship Id="rId165" Type="http://schemas.openxmlformats.org/officeDocument/2006/relationships/customXml" Target="../ink/ink652.xml"/><Relationship Id="rId164" Type="http://schemas.openxmlformats.org/officeDocument/2006/relationships/image" Target="../media/image655.png"/><Relationship Id="rId163" Type="http://schemas.openxmlformats.org/officeDocument/2006/relationships/customXml" Target="../ink/ink651.xml"/><Relationship Id="rId162" Type="http://schemas.openxmlformats.org/officeDocument/2006/relationships/image" Target="../media/image654.png"/><Relationship Id="rId161" Type="http://schemas.openxmlformats.org/officeDocument/2006/relationships/customXml" Target="../ink/ink650.xml"/><Relationship Id="rId160" Type="http://schemas.openxmlformats.org/officeDocument/2006/relationships/image" Target="../media/image653.png"/><Relationship Id="rId16" Type="http://schemas.openxmlformats.org/officeDocument/2006/relationships/image" Target="../media/image583.png"/><Relationship Id="rId159" Type="http://schemas.openxmlformats.org/officeDocument/2006/relationships/customXml" Target="../ink/ink649.xml"/><Relationship Id="rId158" Type="http://schemas.openxmlformats.org/officeDocument/2006/relationships/image" Target="../media/image652.png"/><Relationship Id="rId157" Type="http://schemas.openxmlformats.org/officeDocument/2006/relationships/customXml" Target="../ink/ink648.xml"/><Relationship Id="rId156" Type="http://schemas.openxmlformats.org/officeDocument/2006/relationships/image" Target="../media/image651.png"/><Relationship Id="rId155" Type="http://schemas.openxmlformats.org/officeDocument/2006/relationships/customXml" Target="../ink/ink647.xml"/><Relationship Id="rId154" Type="http://schemas.openxmlformats.org/officeDocument/2006/relationships/image" Target="../media/image650.png"/><Relationship Id="rId153" Type="http://schemas.openxmlformats.org/officeDocument/2006/relationships/customXml" Target="../ink/ink646.xml"/><Relationship Id="rId152" Type="http://schemas.openxmlformats.org/officeDocument/2006/relationships/image" Target="../media/image649.png"/><Relationship Id="rId151" Type="http://schemas.openxmlformats.org/officeDocument/2006/relationships/customXml" Target="../ink/ink645.xml"/><Relationship Id="rId150" Type="http://schemas.openxmlformats.org/officeDocument/2006/relationships/image" Target="../media/image648.png"/><Relationship Id="rId15" Type="http://schemas.openxmlformats.org/officeDocument/2006/relationships/customXml" Target="../ink/ink577.xml"/><Relationship Id="rId149" Type="http://schemas.openxmlformats.org/officeDocument/2006/relationships/customXml" Target="../ink/ink644.xml"/><Relationship Id="rId148" Type="http://schemas.openxmlformats.org/officeDocument/2006/relationships/image" Target="../media/image647.png"/><Relationship Id="rId147" Type="http://schemas.openxmlformats.org/officeDocument/2006/relationships/customXml" Target="../ink/ink643.xml"/><Relationship Id="rId146" Type="http://schemas.openxmlformats.org/officeDocument/2006/relationships/image" Target="../media/image646.png"/><Relationship Id="rId145" Type="http://schemas.openxmlformats.org/officeDocument/2006/relationships/customXml" Target="../ink/ink642.xml"/><Relationship Id="rId144" Type="http://schemas.openxmlformats.org/officeDocument/2006/relationships/image" Target="../media/image645.png"/><Relationship Id="rId143" Type="http://schemas.openxmlformats.org/officeDocument/2006/relationships/customXml" Target="../ink/ink641.xml"/><Relationship Id="rId142" Type="http://schemas.openxmlformats.org/officeDocument/2006/relationships/image" Target="../media/image644.png"/><Relationship Id="rId141" Type="http://schemas.openxmlformats.org/officeDocument/2006/relationships/customXml" Target="../ink/ink640.xml"/><Relationship Id="rId140" Type="http://schemas.openxmlformats.org/officeDocument/2006/relationships/image" Target="../media/image643.png"/><Relationship Id="rId14" Type="http://schemas.openxmlformats.org/officeDocument/2006/relationships/image" Target="../media/image582.png"/><Relationship Id="rId139" Type="http://schemas.openxmlformats.org/officeDocument/2006/relationships/customXml" Target="../ink/ink639.xml"/><Relationship Id="rId138" Type="http://schemas.openxmlformats.org/officeDocument/2006/relationships/image" Target="../media/image642.png"/><Relationship Id="rId137" Type="http://schemas.openxmlformats.org/officeDocument/2006/relationships/customXml" Target="../ink/ink638.xml"/><Relationship Id="rId136" Type="http://schemas.openxmlformats.org/officeDocument/2006/relationships/image" Target="../media/image641.png"/><Relationship Id="rId135" Type="http://schemas.openxmlformats.org/officeDocument/2006/relationships/customXml" Target="../ink/ink637.xml"/><Relationship Id="rId134" Type="http://schemas.openxmlformats.org/officeDocument/2006/relationships/image" Target="../media/image640.png"/><Relationship Id="rId133" Type="http://schemas.openxmlformats.org/officeDocument/2006/relationships/customXml" Target="../ink/ink636.xml"/><Relationship Id="rId132" Type="http://schemas.openxmlformats.org/officeDocument/2006/relationships/image" Target="../media/image639.png"/><Relationship Id="rId131" Type="http://schemas.openxmlformats.org/officeDocument/2006/relationships/customXml" Target="../ink/ink635.xml"/><Relationship Id="rId130" Type="http://schemas.openxmlformats.org/officeDocument/2006/relationships/image" Target="../media/image638.png"/><Relationship Id="rId13" Type="http://schemas.openxmlformats.org/officeDocument/2006/relationships/customXml" Target="../ink/ink576.xml"/><Relationship Id="rId129" Type="http://schemas.openxmlformats.org/officeDocument/2006/relationships/customXml" Target="../ink/ink634.xml"/><Relationship Id="rId128" Type="http://schemas.openxmlformats.org/officeDocument/2006/relationships/image" Target="../media/image637.png"/><Relationship Id="rId127" Type="http://schemas.openxmlformats.org/officeDocument/2006/relationships/customXml" Target="../ink/ink633.xml"/><Relationship Id="rId126" Type="http://schemas.openxmlformats.org/officeDocument/2006/relationships/image" Target="../media/image636.png"/><Relationship Id="rId125" Type="http://schemas.openxmlformats.org/officeDocument/2006/relationships/customXml" Target="../ink/ink632.xml"/><Relationship Id="rId124" Type="http://schemas.openxmlformats.org/officeDocument/2006/relationships/image" Target="../media/image635.png"/><Relationship Id="rId123" Type="http://schemas.openxmlformats.org/officeDocument/2006/relationships/customXml" Target="../ink/ink631.xml"/><Relationship Id="rId122" Type="http://schemas.openxmlformats.org/officeDocument/2006/relationships/image" Target="../media/image634.png"/><Relationship Id="rId121" Type="http://schemas.openxmlformats.org/officeDocument/2006/relationships/customXml" Target="../ink/ink630.xml"/><Relationship Id="rId120" Type="http://schemas.openxmlformats.org/officeDocument/2006/relationships/image" Target="../media/image633.png"/><Relationship Id="rId12" Type="http://schemas.openxmlformats.org/officeDocument/2006/relationships/image" Target="../media/image581.png"/><Relationship Id="rId119" Type="http://schemas.openxmlformats.org/officeDocument/2006/relationships/customXml" Target="../ink/ink629.xml"/><Relationship Id="rId118" Type="http://schemas.openxmlformats.org/officeDocument/2006/relationships/image" Target="../media/image632.png"/><Relationship Id="rId117" Type="http://schemas.openxmlformats.org/officeDocument/2006/relationships/customXml" Target="../ink/ink628.xml"/><Relationship Id="rId116" Type="http://schemas.openxmlformats.org/officeDocument/2006/relationships/image" Target="../media/image631.png"/><Relationship Id="rId115" Type="http://schemas.openxmlformats.org/officeDocument/2006/relationships/customXml" Target="../ink/ink627.xml"/><Relationship Id="rId114" Type="http://schemas.openxmlformats.org/officeDocument/2006/relationships/image" Target="../media/image562.png"/><Relationship Id="rId113" Type="http://schemas.openxmlformats.org/officeDocument/2006/relationships/customXml" Target="../ink/ink626.xml"/><Relationship Id="rId112" Type="http://schemas.openxmlformats.org/officeDocument/2006/relationships/image" Target="../media/image630.png"/><Relationship Id="rId111" Type="http://schemas.openxmlformats.org/officeDocument/2006/relationships/customXml" Target="../ink/ink625.xml"/><Relationship Id="rId110" Type="http://schemas.openxmlformats.org/officeDocument/2006/relationships/image" Target="../media/image629.png"/><Relationship Id="rId11" Type="http://schemas.openxmlformats.org/officeDocument/2006/relationships/customXml" Target="../ink/ink575.xml"/><Relationship Id="rId109" Type="http://schemas.openxmlformats.org/officeDocument/2006/relationships/customXml" Target="../ink/ink624.xml"/><Relationship Id="rId108" Type="http://schemas.openxmlformats.org/officeDocument/2006/relationships/image" Target="../media/image628.png"/><Relationship Id="rId107" Type="http://schemas.openxmlformats.org/officeDocument/2006/relationships/customXml" Target="../ink/ink623.xml"/><Relationship Id="rId106" Type="http://schemas.openxmlformats.org/officeDocument/2006/relationships/image" Target="../media/image627.png"/><Relationship Id="rId105" Type="http://schemas.openxmlformats.org/officeDocument/2006/relationships/customXml" Target="../ink/ink622.xml"/><Relationship Id="rId104" Type="http://schemas.openxmlformats.org/officeDocument/2006/relationships/image" Target="../media/image626.png"/><Relationship Id="rId103" Type="http://schemas.openxmlformats.org/officeDocument/2006/relationships/customXml" Target="../ink/ink621.xml"/><Relationship Id="rId102" Type="http://schemas.openxmlformats.org/officeDocument/2006/relationships/image" Target="../media/image625.png"/><Relationship Id="rId101" Type="http://schemas.openxmlformats.org/officeDocument/2006/relationships/customXml" Target="../ink/ink620.xml"/><Relationship Id="rId100" Type="http://schemas.openxmlformats.org/officeDocument/2006/relationships/image" Target="../media/image624.png"/><Relationship Id="rId10" Type="http://schemas.openxmlformats.org/officeDocument/2006/relationships/image" Target="../media/image580.png"/><Relationship Id="rId1" Type="http://schemas.openxmlformats.org/officeDocument/2006/relationships/image" Target="../media/image575.png"/></Relationships>
</file>

<file path=ppt/slides/_rels/slide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807.png"/><Relationship Id="rId98" Type="http://schemas.openxmlformats.org/officeDocument/2006/relationships/customXml" Target="../ink/ink804.xml"/><Relationship Id="rId97" Type="http://schemas.openxmlformats.org/officeDocument/2006/relationships/image" Target="../media/image806.png"/><Relationship Id="rId96" Type="http://schemas.openxmlformats.org/officeDocument/2006/relationships/customXml" Target="../ink/ink803.xml"/><Relationship Id="rId95" Type="http://schemas.openxmlformats.org/officeDocument/2006/relationships/image" Target="../media/image805.png"/><Relationship Id="rId94" Type="http://schemas.openxmlformats.org/officeDocument/2006/relationships/customXml" Target="../ink/ink802.xml"/><Relationship Id="rId93" Type="http://schemas.openxmlformats.org/officeDocument/2006/relationships/image" Target="../media/image804.png"/><Relationship Id="rId92" Type="http://schemas.openxmlformats.org/officeDocument/2006/relationships/customXml" Target="../ink/ink801.xml"/><Relationship Id="rId91" Type="http://schemas.openxmlformats.org/officeDocument/2006/relationships/image" Target="../media/image803.png"/><Relationship Id="rId90" Type="http://schemas.openxmlformats.org/officeDocument/2006/relationships/customXml" Target="../ink/ink800.xml"/><Relationship Id="rId9" Type="http://schemas.openxmlformats.org/officeDocument/2006/relationships/customXml" Target="../ink/ink759.xml"/><Relationship Id="rId89" Type="http://schemas.openxmlformats.org/officeDocument/2006/relationships/image" Target="../media/image802.png"/><Relationship Id="rId88" Type="http://schemas.openxmlformats.org/officeDocument/2006/relationships/customXml" Target="../ink/ink799.xml"/><Relationship Id="rId87" Type="http://schemas.openxmlformats.org/officeDocument/2006/relationships/image" Target="../media/image801.png"/><Relationship Id="rId86" Type="http://schemas.openxmlformats.org/officeDocument/2006/relationships/customXml" Target="../ink/ink798.xml"/><Relationship Id="rId85" Type="http://schemas.openxmlformats.org/officeDocument/2006/relationships/image" Target="../media/image800.png"/><Relationship Id="rId84" Type="http://schemas.openxmlformats.org/officeDocument/2006/relationships/customXml" Target="../ink/ink797.xml"/><Relationship Id="rId83" Type="http://schemas.openxmlformats.org/officeDocument/2006/relationships/customXml" Target="../ink/ink796.xml"/><Relationship Id="rId82" Type="http://schemas.openxmlformats.org/officeDocument/2006/relationships/image" Target="../media/image799.png"/><Relationship Id="rId81" Type="http://schemas.openxmlformats.org/officeDocument/2006/relationships/customXml" Target="../ink/ink795.xml"/><Relationship Id="rId80" Type="http://schemas.openxmlformats.org/officeDocument/2006/relationships/image" Target="../media/image798.png"/><Relationship Id="rId8" Type="http://schemas.openxmlformats.org/officeDocument/2006/relationships/image" Target="../media/image764.png"/><Relationship Id="rId79" Type="http://schemas.openxmlformats.org/officeDocument/2006/relationships/customXml" Target="../ink/ink794.xml"/><Relationship Id="rId78" Type="http://schemas.openxmlformats.org/officeDocument/2006/relationships/image" Target="../media/image797.png"/><Relationship Id="rId77" Type="http://schemas.openxmlformats.org/officeDocument/2006/relationships/customXml" Target="../ink/ink793.xml"/><Relationship Id="rId76" Type="http://schemas.openxmlformats.org/officeDocument/2006/relationships/image" Target="../media/image796.png"/><Relationship Id="rId75" Type="http://schemas.openxmlformats.org/officeDocument/2006/relationships/customXml" Target="../ink/ink792.xml"/><Relationship Id="rId74" Type="http://schemas.openxmlformats.org/officeDocument/2006/relationships/image" Target="../media/image795.png"/><Relationship Id="rId73" Type="http://schemas.openxmlformats.org/officeDocument/2006/relationships/customXml" Target="../ink/ink791.xml"/><Relationship Id="rId72" Type="http://schemas.openxmlformats.org/officeDocument/2006/relationships/image" Target="../media/image451.png"/><Relationship Id="rId71" Type="http://schemas.openxmlformats.org/officeDocument/2006/relationships/customXml" Target="../ink/ink790.xml"/><Relationship Id="rId70" Type="http://schemas.openxmlformats.org/officeDocument/2006/relationships/image" Target="../media/image794.png"/><Relationship Id="rId7" Type="http://schemas.openxmlformats.org/officeDocument/2006/relationships/customXml" Target="../ink/ink758.xml"/><Relationship Id="rId69" Type="http://schemas.openxmlformats.org/officeDocument/2006/relationships/customXml" Target="../ink/ink789.xml"/><Relationship Id="rId68" Type="http://schemas.openxmlformats.org/officeDocument/2006/relationships/image" Target="../media/image793.png"/><Relationship Id="rId67" Type="http://schemas.openxmlformats.org/officeDocument/2006/relationships/customXml" Target="../ink/ink788.xml"/><Relationship Id="rId66" Type="http://schemas.openxmlformats.org/officeDocument/2006/relationships/image" Target="../media/image792.png"/><Relationship Id="rId65" Type="http://schemas.openxmlformats.org/officeDocument/2006/relationships/customXml" Target="../ink/ink787.xml"/><Relationship Id="rId64" Type="http://schemas.openxmlformats.org/officeDocument/2006/relationships/image" Target="../media/image791.png"/><Relationship Id="rId63" Type="http://schemas.openxmlformats.org/officeDocument/2006/relationships/customXml" Target="../ink/ink786.xml"/><Relationship Id="rId62" Type="http://schemas.openxmlformats.org/officeDocument/2006/relationships/image" Target="../media/image790.png"/><Relationship Id="rId61" Type="http://schemas.openxmlformats.org/officeDocument/2006/relationships/customXml" Target="../ink/ink785.xml"/><Relationship Id="rId60" Type="http://schemas.openxmlformats.org/officeDocument/2006/relationships/image" Target="../media/image789.png"/><Relationship Id="rId6" Type="http://schemas.openxmlformats.org/officeDocument/2006/relationships/image" Target="../media/image763.png"/><Relationship Id="rId59" Type="http://schemas.openxmlformats.org/officeDocument/2006/relationships/customXml" Target="../ink/ink784.xml"/><Relationship Id="rId58" Type="http://schemas.openxmlformats.org/officeDocument/2006/relationships/image" Target="../media/image788.png"/><Relationship Id="rId57" Type="http://schemas.openxmlformats.org/officeDocument/2006/relationships/customXml" Target="../ink/ink783.xml"/><Relationship Id="rId56" Type="http://schemas.openxmlformats.org/officeDocument/2006/relationships/image" Target="../media/image21.png"/><Relationship Id="rId55" Type="http://schemas.openxmlformats.org/officeDocument/2006/relationships/customXml" Target="../ink/ink782.xml"/><Relationship Id="rId54" Type="http://schemas.openxmlformats.org/officeDocument/2006/relationships/image" Target="../media/image787.png"/><Relationship Id="rId53" Type="http://schemas.openxmlformats.org/officeDocument/2006/relationships/customXml" Target="../ink/ink781.xml"/><Relationship Id="rId52" Type="http://schemas.openxmlformats.org/officeDocument/2006/relationships/image" Target="../media/image786.png"/><Relationship Id="rId51" Type="http://schemas.openxmlformats.org/officeDocument/2006/relationships/customXml" Target="../ink/ink780.xml"/><Relationship Id="rId50" Type="http://schemas.openxmlformats.org/officeDocument/2006/relationships/image" Target="../media/image785.png"/><Relationship Id="rId5" Type="http://schemas.openxmlformats.org/officeDocument/2006/relationships/customXml" Target="../ink/ink757.xml"/><Relationship Id="rId49" Type="http://schemas.openxmlformats.org/officeDocument/2006/relationships/customXml" Target="../ink/ink779.xml"/><Relationship Id="rId48" Type="http://schemas.openxmlformats.org/officeDocument/2006/relationships/image" Target="../media/image784.png"/><Relationship Id="rId47" Type="http://schemas.openxmlformats.org/officeDocument/2006/relationships/customXml" Target="../ink/ink778.xml"/><Relationship Id="rId46" Type="http://schemas.openxmlformats.org/officeDocument/2006/relationships/image" Target="../media/image783.png"/><Relationship Id="rId45" Type="http://schemas.openxmlformats.org/officeDocument/2006/relationships/customXml" Target="../ink/ink777.xml"/><Relationship Id="rId44" Type="http://schemas.openxmlformats.org/officeDocument/2006/relationships/image" Target="../media/image782.png"/><Relationship Id="rId43" Type="http://schemas.openxmlformats.org/officeDocument/2006/relationships/customXml" Target="../ink/ink776.xml"/><Relationship Id="rId42" Type="http://schemas.openxmlformats.org/officeDocument/2006/relationships/image" Target="../media/image781.png"/><Relationship Id="rId41" Type="http://schemas.openxmlformats.org/officeDocument/2006/relationships/customXml" Target="../ink/ink775.xml"/><Relationship Id="rId40" Type="http://schemas.openxmlformats.org/officeDocument/2006/relationships/image" Target="../media/image780.png"/><Relationship Id="rId4" Type="http://schemas.openxmlformats.org/officeDocument/2006/relationships/image" Target="../media/image762.png"/><Relationship Id="rId39" Type="http://schemas.openxmlformats.org/officeDocument/2006/relationships/customXml" Target="../ink/ink774.xml"/><Relationship Id="rId38" Type="http://schemas.openxmlformats.org/officeDocument/2006/relationships/image" Target="../media/image779.png"/><Relationship Id="rId37" Type="http://schemas.openxmlformats.org/officeDocument/2006/relationships/customXml" Target="../ink/ink773.xml"/><Relationship Id="rId36" Type="http://schemas.openxmlformats.org/officeDocument/2006/relationships/image" Target="../media/image778.png"/><Relationship Id="rId35" Type="http://schemas.openxmlformats.org/officeDocument/2006/relationships/customXml" Target="../ink/ink772.xml"/><Relationship Id="rId34" Type="http://schemas.openxmlformats.org/officeDocument/2006/relationships/image" Target="../media/image777.png"/><Relationship Id="rId33" Type="http://schemas.openxmlformats.org/officeDocument/2006/relationships/customXml" Target="../ink/ink771.xml"/><Relationship Id="rId32" Type="http://schemas.openxmlformats.org/officeDocument/2006/relationships/image" Target="../media/image776.png"/><Relationship Id="rId31" Type="http://schemas.openxmlformats.org/officeDocument/2006/relationships/customXml" Target="../ink/ink770.xml"/><Relationship Id="rId30" Type="http://schemas.openxmlformats.org/officeDocument/2006/relationships/image" Target="../media/image775.png"/><Relationship Id="rId3" Type="http://schemas.openxmlformats.org/officeDocument/2006/relationships/customXml" Target="../ink/ink756.xml"/><Relationship Id="rId29" Type="http://schemas.openxmlformats.org/officeDocument/2006/relationships/customXml" Target="../ink/ink769.xml"/><Relationship Id="rId28" Type="http://schemas.openxmlformats.org/officeDocument/2006/relationships/image" Target="../media/image774.png"/><Relationship Id="rId27" Type="http://schemas.openxmlformats.org/officeDocument/2006/relationships/customXml" Target="../ink/ink768.xml"/><Relationship Id="rId26" Type="http://schemas.openxmlformats.org/officeDocument/2006/relationships/image" Target="../media/image773.png"/><Relationship Id="rId25" Type="http://schemas.openxmlformats.org/officeDocument/2006/relationships/customXml" Target="../ink/ink767.xml"/><Relationship Id="rId24" Type="http://schemas.openxmlformats.org/officeDocument/2006/relationships/image" Target="../media/image772.png"/><Relationship Id="rId230" Type="http://schemas.openxmlformats.org/officeDocument/2006/relationships/slideLayout" Target="../slideLayouts/slideLayout2.xml"/><Relationship Id="rId23" Type="http://schemas.openxmlformats.org/officeDocument/2006/relationships/customXml" Target="../ink/ink766.xml"/><Relationship Id="rId229" Type="http://schemas.openxmlformats.org/officeDocument/2006/relationships/image" Target="../media/image872.png"/><Relationship Id="rId228" Type="http://schemas.openxmlformats.org/officeDocument/2006/relationships/customXml" Target="../ink/ink869.xml"/><Relationship Id="rId227" Type="http://schemas.openxmlformats.org/officeDocument/2006/relationships/image" Target="../media/image871.png"/><Relationship Id="rId226" Type="http://schemas.openxmlformats.org/officeDocument/2006/relationships/customXml" Target="../ink/ink868.xml"/><Relationship Id="rId225" Type="http://schemas.openxmlformats.org/officeDocument/2006/relationships/image" Target="../media/image870.png"/><Relationship Id="rId224" Type="http://schemas.openxmlformats.org/officeDocument/2006/relationships/customXml" Target="../ink/ink867.xml"/><Relationship Id="rId223" Type="http://schemas.openxmlformats.org/officeDocument/2006/relationships/image" Target="../media/image869.png"/><Relationship Id="rId222" Type="http://schemas.openxmlformats.org/officeDocument/2006/relationships/customXml" Target="../ink/ink866.xml"/><Relationship Id="rId221" Type="http://schemas.openxmlformats.org/officeDocument/2006/relationships/image" Target="../media/image868.png"/><Relationship Id="rId220" Type="http://schemas.openxmlformats.org/officeDocument/2006/relationships/customXml" Target="../ink/ink865.xml"/><Relationship Id="rId22" Type="http://schemas.openxmlformats.org/officeDocument/2006/relationships/image" Target="../media/image771.png"/><Relationship Id="rId219" Type="http://schemas.openxmlformats.org/officeDocument/2006/relationships/image" Target="../media/image867.png"/><Relationship Id="rId218" Type="http://schemas.openxmlformats.org/officeDocument/2006/relationships/customXml" Target="../ink/ink864.xml"/><Relationship Id="rId217" Type="http://schemas.openxmlformats.org/officeDocument/2006/relationships/image" Target="../media/image866.png"/><Relationship Id="rId216" Type="http://schemas.openxmlformats.org/officeDocument/2006/relationships/customXml" Target="../ink/ink863.xml"/><Relationship Id="rId215" Type="http://schemas.openxmlformats.org/officeDocument/2006/relationships/image" Target="../media/image865.png"/><Relationship Id="rId214" Type="http://schemas.openxmlformats.org/officeDocument/2006/relationships/customXml" Target="../ink/ink862.xml"/><Relationship Id="rId213" Type="http://schemas.openxmlformats.org/officeDocument/2006/relationships/image" Target="../media/image864.png"/><Relationship Id="rId212" Type="http://schemas.openxmlformats.org/officeDocument/2006/relationships/customXml" Target="../ink/ink861.xml"/><Relationship Id="rId211" Type="http://schemas.openxmlformats.org/officeDocument/2006/relationships/image" Target="../media/image863.png"/><Relationship Id="rId210" Type="http://schemas.openxmlformats.org/officeDocument/2006/relationships/customXml" Target="../ink/ink860.xml"/><Relationship Id="rId21" Type="http://schemas.openxmlformats.org/officeDocument/2006/relationships/customXml" Target="../ink/ink765.xml"/><Relationship Id="rId209" Type="http://schemas.openxmlformats.org/officeDocument/2006/relationships/image" Target="../media/image862.png"/><Relationship Id="rId208" Type="http://schemas.openxmlformats.org/officeDocument/2006/relationships/customXml" Target="../ink/ink859.xml"/><Relationship Id="rId207" Type="http://schemas.openxmlformats.org/officeDocument/2006/relationships/image" Target="../media/image861.png"/><Relationship Id="rId206" Type="http://schemas.openxmlformats.org/officeDocument/2006/relationships/customXml" Target="../ink/ink858.xml"/><Relationship Id="rId205" Type="http://schemas.openxmlformats.org/officeDocument/2006/relationships/image" Target="../media/image860.png"/><Relationship Id="rId204" Type="http://schemas.openxmlformats.org/officeDocument/2006/relationships/customXml" Target="../ink/ink857.xml"/><Relationship Id="rId203" Type="http://schemas.openxmlformats.org/officeDocument/2006/relationships/image" Target="../media/image859.png"/><Relationship Id="rId202" Type="http://schemas.openxmlformats.org/officeDocument/2006/relationships/customXml" Target="../ink/ink856.xml"/><Relationship Id="rId201" Type="http://schemas.openxmlformats.org/officeDocument/2006/relationships/image" Target="../media/image858.png"/><Relationship Id="rId200" Type="http://schemas.openxmlformats.org/officeDocument/2006/relationships/customXml" Target="../ink/ink855.xml"/><Relationship Id="rId20" Type="http://schemas.openxmlformats.org/officeDocument/2006/relationships/image" Target="../media/image770.png"/><Relationship Id="rId2" Type="http://schemas.openxmlformats.org/officeDocument/2006/relationships/image" Target="../media/image761.png"/><Relationship Id="rId199" Type="http://schemas.openxmlformats.org/officeDocument/2006/relationships/image" Target="../media/image857.png"/><Relationship Id="rId198" Type="http://schemas.openxmlformats.org/officeDocument/2006/relationships/customXml" Target="../ink/ink854.xml"/><Relationship Id="rId197" Type="http://schemas.openxmlformats.org/officeDocument/2006/relationships/image" Target="../media/image856.png"/><Relationship Id="rId196" Type="http://schemas.openxmlformats.org/officeDocument/2006/relationships/customXml" Target="../ink/ink853.xml"/><Relationship Id="rId195" Type="http://schemas.openxmlformats.org/officeDocument/2006/relationships/image" Target="../media/image855.png"/><Relationship Id="rId194" Type="http://schemas.openxmlformats.org/officeDocument/2006/relationships/customXml" Target="../ink/ink852.xml"/><Relationship Id="rId193" Type="http://schemas.openxmlformats.org/officeDocument/2006/relationships/image" Target="../media/image854.png"/><Relationship Id="rId192" Type="http://schemas.openxmlformats.org/officeDocument/2006/relationships/customXml" Target="../ink/ink851.xml"/><Relationship Id="rId191" Type="http://schemas.openxmlformats.org/officeDocument/2006/relationships/image" Target="../media/image853.png"/><Relationship Id="rId190" Type="http://schemas.openxmlformats.org/officeDocument/2006/relationships/customXml" Target="../ink/ink850.xml"/><Relationship Id="rId19" Type="http://schemas.openxmlformats.org/officeDocument/2006/relationships/customXml" Target="../ink/ink764.xml"/><Relationship Id="rId189" Type="http://schemas.openxmlformats.org/officeDocument/2006/relationships/image" Target="../media/image852.png"/><Relationship Id="rId188" Type="http://schemas.openxmlformats.org/officeDocument/2006/relationships/customXml" Target="../ink/ink849.xml"/><Relationship Id="rId187" Type="http://schemas.openxmlformats.org/officeDocument/2006/relationships/image" Target="../media/image851.png"/><Relationship Id="rId186" Type="http://schemas.openxmlformats.org/officeDocument/2006/relationships/customXml" Target="../ink/ink848.xml"/><Relationship Id="rId185" Type="http://schemas.openxmlformats.org/officeDocument/2006/relationships/image" Target="../media/image850.png"/><Relationship Id="rId184" Type="http://schemas.openxmlformats.org/officeDocument/2006/relationships/customXml" Target="../ink/ink847.xml"/><Relationship Id="rId183" Type="http://schemas.openxmlformats.org/officeDocument/2006/relationships/image" Target="../media/image849.png"/><Relationship Id="rId182" Type="http://schemas.openxmlformats.org/officeDocument/2006/relationships/customXml" Target="../ink/ink846.xml"/><Relationship Id="rId181" Type="http://schemas.openxmlformats.org/officeDocument/2006/relationships/image" Target="../media/image848.png"/><Relationship Id="rId180" Type="http://schemas.openxmlformats.org/officeDocument/2006/relationships/customXml" Target="../ink/ink845.xml"/><Relationship Id="rId18" Type="http://schemas.openxmlformats.org/officeDocument/2006/relationships/image" Target="../media/image769.png"/><Relationship Id="rId179" Type="http://schemas.openxmlformats.org/officeDocument/2006/relationships/image" Target="../media/image847.png"/><Relationship Id="rId178" Type="http://schemas.openxmlformats.org/officeDocument/2006/relationships/customXml" Target="../ink/ink844.xml"/><Relationship Id="rId177" Type="http://schemas.openxmlformats.org/officeDocument/2006/relationships/image" Target="../media/image846.png"/><Relationship Id="rId176" Type="http://schemas.openxmlformats.org/officeDocument/2006/relationships/customXml" Target="../ink/ink843.xml"/><Relationship Id="rId175" Type="http://schemas.openxmlformats.org/officeDocument/2006/relationships/image" Target="../media/image845.png"/><Relationship Id="rId174" Type="http://schemas.openxmlformats.org/officeDocument/2006/relationships/customXml" Target="../ink/ink842.xml"/><Relationship Id="rId173" Type="http://schemas.openxmlformats.org/officeDocument/2006/relationships/image" Target="../media/image844.png"/><Relationship Id="rId172" Type="http://schemas.openxmlformats.org/officeDocument/2006/relationships/customXml" Target="../ink/ink841.xml"/><Relationship Id="rId171" Type="http://schemas.openxmlformats.org/officeDocument/2006/relationships/image" Target="../media/image843.png"/><Relationship Id="rId170" Type="http://schemas.openxmlformats.org/officeDocument/2006/relationships/customXml" Target="../ink/ink840.xml"/><Relationship Id="rId17" Type="http://schemas.openxmlformats.org/officeDocument/2006/relationships/customXml" Target="../ink/ink763.xml"/><Relationship Id="rId169" Type="http://schemas.openxmlformats.org/officeDocument/2006/relationships/image" Target="../media/image842.png"/><Relationship Id="rId168" Type="http://schemas.openxmlformats.org/officeDocument/2006/relationships/customXml" Target="../ink/ink839.xml"/><Relationship Id="rId167" Type="http://schemas.openxmlformats.org/officeDocument/2006/relationships/image" Target="../media/image841.png"/><Relationship Id="rId166" Type="http://schemas.openxmlformats.org/officeDocument/2006/relationships/customXml" Target="../ink/ink838.xml"/><Relationship Id="rId165" Type="http://schemas.openxmlformats.org/officeDocument/2006/relationships/image" Target="../media/image840.png"/><Relationship Id="rId164" Type="http://schemas.openxmlformats.org/officeDocument/2006/relationships/customXml" Target="../ink/ink837.xml"/><Relationship Id="rId163" Type="http://schemas.openxmlformats.org/officeDocument/2006/relationships/image" Target="../media/image839.png"/><Relationship Id="rId162" Type="http://schemas.openxmlformats.org/officeDocument/2006/relationships/customXml" Target="../ink/ink836.xml"/><Relationship Id="rId161" Type="http://schemas.openxmlformats.org/officeDocument/2006/relationships/image" Target="../media/image838.png"/><Relationship Id="rId160" Type="http://schemas.openxmlformats.org/officeDocument/2006/relationships/customXml" Target="../ink/ink835.xml"/><Relationship Id="rId16" Type="http://schemas.openxmlformats.org/officeDocument/2006/relationships/image" Target="../media/image768.png"/><Relationship Id="rId159" Type="http://schemas.openxmlformats.org/officeDocument/2006/relationships/image" Target="../media/image837.png"/><Relationship Id="rId158" Type="http://schemas.openxmlformats.org/officeDocument/2006/relationships/customXml" Target="../ink/ink834.xml"/><Relationship Id="rId157" Type="http://schemas.openxmlformats.org/officeDocument/2006/relationships/image" Target="../media/image836.png"/><Relationship Id="rId156" Type="http://schemas.openxmlformats.org/officeDocument/2006/relationships/customXml" Target="../ink/ink833.xml"/><Relationship Id="rId155" Type="http://schemas.openxmlformats.org/officeDocument/2006/relationships/image" Target="../media/image835.png"/><Relationship Id="rId154" Type="http://schemas.openxmlformats.org/officeDocument/2006/relationships/customXml" Target="../ink/ink832.xml"/><Relationship Id="rId153" Type="http://schemas.openxmlformats.org/officeDocument/2006/relationships/image" Target="../media/image834.png"/><Relationship Id="rId152" Type="http://schemas.openxmlformats.org/officeDocument/2006/relationships/customXml" Target="../ink/ink831.xml"/><Relationship Id="rId151" Type="http://schemas.openxmlformats.org/officeDocument/2006/relationships/image" Target="../media/image833.png"/><Relationship Id="rId150" Type="http://schemas.openxmlformats.org/officeDocument/2006/relationships/customXml" Target="../ink/ink830.xml"/><Relationship Id="rId15" Type="http://schemas.openxmlformats.org/officeDocument/2006/relationships/customXml" Target="../ink/ink762.xml"/><Relationship Id="rId149" Type="http://schemas.openxmlformats.org/officeDocument/2006/relationships/image" Target="../media/image832.png"/><Relationship Id="rId148" Type="http://schemas.openxmlformats.org/officeDocument/2006/relationships/customXml" Target="../ink/ink829.xml"/><Relationship Id="rId147" Type="http://schemas.openxmlformats.org/officeDocument/2006/relationships/image" Target="../media/image831.png"/><Relationship Id="rId146" Type="http://schemas.openxmlformats.org/officeDocument/2006/relationships/customXml" Target="../ink/ink828.xml"/><Relationship Id="rId145" Type="http://schemas.openxmlformats.org/officeDocument/2006/relationships/image" Target="../media/image830.png"/><Relationship Id="rId144" Type="http://schemas.openxmlformats.org/officeDocument/2006/relationships/customXml" Target="../ink/ink827.xml"/><Relationship Id="rId143" Type="http://schemas.openxmlformats.org/officeDocument/2006/relationships/image" Target="../media/image829.png"/><Relationship Id="rId142" Type="http://schemas.openxmlformats.org/officeDocument/2006/relationships/customXml" Target="../ink/ink826.xml"/><Relationship Id="rId141" Type="http://schemas.openxmlformats.org/officeDocument/2006/relationships/image" Target="../media/image828.png"/><Relationship Id="rId140" Type="http://schemas.openxmlformats.org/officeDocument/2006/relationships/customXml" Target="../ink/ink825.xml"/><Relationship Id="rId14" Type="http://schemas.openxmlformats.org/officeDocument/2006/relationships/image" Target="../media/image767.png"/><Relationship Id="rId139" Type="http://schemas.openxmlformats.org/officeDocument/2006/relationships/image" Target="../media/image827.png"/><Relationship Id="rId138" Type="http://schemas.openxmlformats.org/officeDocument/2006/relationships/customXml" Target="../ink/ink824.xml"/><Relationship Id="rId137" Type="http://schemas.openxmlformats.org/officeDocument/2006/relationships/image" Target="../media/image826.png"/><Relationship Id="rId136" Type="http://schemas.openxmlformats.org/officeDocument/2006/relationships/customXml" Target="../ink/ink823.xml"/><Relationship Id="rId135" Type="http://schemas.openxmlformats.org/officeDocument/2006/relationships/image" Target="../media/image825.png"/><Relationship Id="rId134" Type="http://schemas.openxmlformats.org/officeDocument/2006/relationships/customXml" Target="../ink/ink822.xml"/><Relationship Id="rId133" Type="http://schemas.openxmlformats.org/officeDocument/2006/relationships/image" Target="../media/image824.png"/><Relationship Id="rId132" Type="http://schemas.openxmlformats.org/officeDocument/2006/relationships/customXml" Target="../ink/ink821.xml"/><Relationship Id="rId131" Type="http://schemas.openxmlformats.org/officeDocument/2006/relationships/image" Target="../media/image823.png"/><Relationship Id="rId130" Type="http://schemas.openxmlformats.org/officeDocument/2006/relationships/customXml" Target="../ink/ink820.xml"/><Relationship Id="rId13" Type="http://schemas.openxmlformats.org/officeDocument/2006/relationships/customXml" Target="../ink/ink761.xml"/><Relationship Id="rId129" Type="http://schemas.openxmlformats.org/officeDocument/2006/relationships/image" Target="../media/image822.png"/><Relationship Id="rId128" Type="http://schemas.openxmlformats.org/officeDocument/2006/relationships/customXml" Target="../ink/ink819.xml"/><Relationship Id="rId127" Type="http://schemas.openxmlformats.org/officeDocument/2006/relationships/image" Target="../media/image821.png"/><Relationship Id="rId126" Type="http://schemas.openxmlformats.org/officeDocument/2006/relationships/customXml" Target="../ink/ink818.xml"/><Relationship Id="rId125" Type="http://schemas.openxmlformats.org/officeDocument/2006/relationships/image" Target="../media/image820.png"/><Relationship Id="rId124" Type="http://schemas.openxmlformats.org/officeDocument/2006/relationships/customXml" Target="../ink/ink817.xml"/><Relationship Id="rId123" Type="http://schemas.openxmlformats.org/officeDocument/2006/relationships/image" Target="../media/image819.png"/><Relationship Id="rId122" Type="http://schemas.openxmlformats.org/officeDocument/2006/relationships/customXml" Target="../ink/ink816.xml"/><Relationship Id="rId121" Type="http://schemas.openxmlformats.org/officeDocument/2006/relationships/image" Target="../media/image818.png"/><Relationship Id="rId120" Type="http://schemas.openxmlformats.org/officeDocument/2006/relationships/customXml" Target="../ink/ink815.xml"/><Relationship Id="rId12" Type="http://schemas.openxmlformats.org/officeDocument/2006/relationships/image" Target="../media/image766.png"/><Relationship Id="rId119" Type="http://schemas.openxmlformats.org/officeDocument/2006/relationships/image" Target="../media/image817.png"/><Relationship Id="rId118" Type="http://schemas.openxmlformats.org/officeDocument/2006/relationships/customXml" Target="../ink/ink814.xml"/><Relationship Id="rId117" Type="http://schemas.openxmlformats.org/officeDocument/2006/relationships/image" Target="../media/image816.png"/><Relationship Id="rId116" Type="http://schemas.openxmlformats.org/officeDocument/2006/relationships/customXml" Target="../ink/ink813.xml"/><Relationship Id="rId115" Type="http://schemas.openxmlformats.org/officeDocument/2006/relationships/image" Target="../media/image815.png"/><Relationship Id="rId114" Type="http://schemas.openxmlformats.org/officeDocument/2006/relationships/customXml" Target="../ink/ink812.xml"/><Relationship Id="rId113" Type="http://schemas.openxmlformats.org/officeDocument/2006/relationships/image" Target="../media/image814.png"/><Relationship Id="rId112" Type="http://schemas.openxmlformats.org/officeDocument/2006/relationships/customXml" Target="../ink/ink811.xml"/><Relationship Id="rId111" Type="http://schemas.openxmlformats.org/officeDocument/2006/relationships/image" Target="../media/image813.png"/><Relationship Id="rId110" Type="http://schemas.openxmlformats.org/officeDocument/2006/relationships/customXml" Target="../ink/ink810.xml"/><Relationship Id="rId11" Type="http://schemas.openxmlformats.org/officeDocument/2006/relationships/customXml" Target="../ink/ink760.xml"/><Relationship Id="rId109" Type="http://schemas.openxmlformats.org/officeDocument/2006/relationships/image" Target="../media/image812.png"/><Relationship Id="rId108" Type="http://schemas.openxmlformats.org/officeDocument/2006/relationships/customXml" Target="../ink/ink809.xml"/><Relationship Id="rId107" Type="http://schemas.openxmlformats.org/officeDocument/2006/relationships/image" Target="../media/image811.png"/><Relationship Id="rId106" Type="http://schemas.openxmlformats.org/officeDocument/2006/relationships/customXml" Target="../ink/ink808.xml"/><Relationship Id="rId105" Type="http://schemas.openxmlformats.org/officeDocument/2006/relationships/image" Target="../media/image810.png"/><Relationship Id="rId104" Type="http://schemas.openxmlformats.org/officeDocument/2006/relationships/customXml" Target="../ink/ink807.xml"/><Relationship Id="rId103" Type="http://schemas.openxmlformats.org/officeDocument/2006/relationships/image" Target="../media/image809.png"/><Relationship Id="rId102" Type="http://schemas.openxmlformats.org/officeDocument/2006/relationships/customXml" Target="../ink/ink806.xml"/><Relationship Id="rId101" Type="http://schemas.openxmlformats.org/officeDocument/2006/relationships/image" Target="../media/image808.png"/><Relationship Id="rId100" Type="http://schemas.openxmlformats.org/officeDocument/2006/relationships/customXml" Target="../ink/ink805.xml"/><Relationship Id="rId10" Type="http://schemas.openxmlformats.org/officeDocument/2006/relationships/image" Target="../media/image765.png"/><Relationship Id="rId1" Type="http://schemas.openxmlformats.org/officeDocument/2006/relationships/image" Target="../media/image760.png"/></Relationships>
</file>

<file path=ppt/slides/_rels/slide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918.xml"/><Relationship Id="rId98" Type="http://schemas.openxmlformats.org/officeDocument/2006/relationships/image" Target="../media/image922.png"/><Relationship Id="rId97" Type="http://schemas.openxmlformats.org/officeDocument/2006/relationships/customXml" Target="../ink/ink917.xml"/><Relationship Id="rId96" Type="http://schemas.openxmlformats.org/officeDocument/2006/relationships/image" Target="../media/image921.png"/><Relationship Id="rId95" Type="http://schemas.openxmlformats.org/officeDocument/2006/relationships/customXml" Target="../ink/ink916.xml"/><Relationship Id="rId94" Type="http://schemas.openxmlformats.org/officeDocument/2006/relationships/image" Target="../media/image920.png"/><Relationship Id="rId93" Type="http://schemas.openxmlformats.org/officeDocument/2006/relationships/customXml" Target="../ink/ink915.xml"/><Relationship Id="rId92" Type="http://schemas.openxmlformats.org/officeDocument/2006/relationships/image" Target="../media/image919.png"/><Relationship Id="rId91" Type="http://schemas.openxmlformats.org/officeDocument/2006/relationships/customXml" Target="../ink/ink914.xml"/><Relationship Id="rId90" Type="http://schemas.openxmlformats.org/officeDocument/2006/relationships/image" Target="../media/image918.png"/><Relationship Id="rId9" Type="http://schemas.openxmlformats.org/officeDocument/2006/relationships/customXml" Target="../ink/ink873.xml"/><Relationship Id="rId89" Type="http://schemas.openxmlformats.org/officeDocument/2006/relationships/customXml" Target="../ink/ink913.xml"/><Relationship Id="rId88" Type="http://schemas.openxmlformats.org/officeDocument/2006/relationships/image" Target="../media/image917.png"/><Relationship Id="rId87" Type="http://schemas.openxmlformats.org/officeDocument/2006/relationships/customXml" Target="../ink/ink912.xml"/><Relationship Id="rId86" Type="http://schemas.openxmlformats.org/officeDocument/2006/relationships/image" Target="../media/image916.png"/><Relationship Id="rId85" Type="http://schemas.openxmlformats.org/officeDocument/2006/relationships/customXml" Target="../ink/ink911.xml"/><Relationship Id="rId84" Type="http://schemas.openxmlformats.org/officeDocument/2006/relationships/image" Target="../media/image915.png"/><Relationship Id="rId83" Type="http://schemas.openxmlformats.org/officeDocument/2006/relationships/customXml" Target="../ink/ink910.xml"/><Relationship Id="rId82" Type="http://schemas.openxmlformats.org/officeDocument/2006/relationships/image" Target="../media/image914.png"/><Relationship Id="rId81" Type="http://schemas.openxmlformats.org/officeDocument/2006/relationships/customXml" Target="../ink/ink909.xml"/><Relationship Id="rId80" Type="http://schemas.openxmlformats.org/officeDocument/2006/relationships/image" Target="../media/image913.png"/><Relationship Id="rId8" Type="http://schemas.openxmlformats.org/officeDocument/2006/relationships/image" Target="../media/image877.png"/><Relationship Id="rId79" Type="http://schemas.openxmlformats.org/officeDocument/2006/relationships/customXml" Target="../ink/ink908.xml"/><Relationship Id="rId78" Type="http://schemas.openxmlformats.org/officeDocument/2006/relationships/image" Target="../media/image912.png"/><Relationship Id="rId77" Type="http://schemas.openxmlformats.org/officeDocument/2006/relationships/customXml" Target="../ink/ink907.xml"/><Relationship Id="rId76" Type="http://schemas.openxmlformats.org/officeDocument/2006/relationships/image" Target="../media/image911.png"/><Relationship Id="rId75" Type="http://schemas.openxmlformats.org/officeDocument/2006/relationships/customXml" Target="../ink/ink906.xml"/><Relationship Id="rId74" Type="http://schemas.openxmlformats.org/officeDocument/2006/relationships/image" Target="../media/image910.png"/><Relationship Id="rId73" Type="http://schemas.openxmlformats.org/officeDocument/2006/relationships/customXml" Target="../ink/ink905.xml"/><Relationship Id="rId72" Type="http://schemas.openxmlformats.org/officeDocument/2006/relationships/image" Target="../media/image909.png"/><Relationship Id="rId71" Type="http://schemas.openxmlformats.org/officeDocument/2006/relationships/customXml" Target="../ink/ink904.xml"/><Relationship Id="rId70" Type="http://schemas.openxmlformats.org/officeDocument/2006/relationships/image" Target="../media/image908.png"/><Relationship Id="rId7" Type="http://schemas.openxmlformats.org/officeDocument/2006/relationships/customXml" Target="../ink/ink872.xml"/><Relationship Id="rId69" Type="http://schemas.openxmlformats.org/officeDocument/2006/relationships/customXml" Target="../ink/ink903.xml"/><Relationship Id="rId68" Type="http://schemas.openxmlformats.org/officeDocument/2006/relationships/image" Target="../media/image907.png"/><Relationship Id="rId67" Type="http://schemas.openxmlformats.org/officeDocument/2006/relationships/customXml" Target="../ink/ink902.xml"/><Relationship Id="rId66" Type="http://schemas.openxmlformats.org/officeDocument/2006/relationships/image" Target="../media/image906.png"/><Relationship Id="rId65" Type="http://schemas.openxmlformats.org/officeDocument/2006/relationships/customXml" Target="../ink/ink901.xml"/><Relationship Id="rId64" Type="http://schemas.openxmlformats.org/officeDocument/2006/relationships/image" Target="../media/image905.png"/><Relationship Id="rId63" Type="http://schemas.openxmlformats.org/officeDocument/2006/relationships/customXml" Target="../ink/ink900.xml"/><Relationship Id="rId62" Type="http://schemas.openxmlformats.org/officeDocument/2006/relationships/image" Target="../media/image904.png"/><Relationship Id="rId61" Type="http://schemas.openxmlformats.org/officeDocument/2006/relationships/customXml" Target="../ink/ink899.xml"/><Relationship Id="rId60" Type="http://schemas.openxmlformats.org/officeDocument/2006/relationships/image" Target="../media/image903.png"/><Relationship Id="rId6" Type="http://schemas.openxmlformats.org/officeDocument/2006/relationships/image" Target="../media/image876.png"/><Relationship Id="rId59" Type="http://schemas.openxmlformats.org/officeDocument/2006/relationships/customXml" Target="../ink/ink898.xml"/><Relationship Id="rId58" Type="http://schemas.openxmlformats.org/officeDocument/2006/relationships/image" Target="../media/image902.png"/><Relationship Id="rId57" Type="http://schemas.openxmlformats.org/officeDocument/2006/relationships/customXml" Target="../ink/ink897.xml"/><Relationship Id="rId56" Type="http://schemas.openxmlformats.org/officeDocument/2006/relationships/image" Target="../media/image901.png"/><Relationship Id="rId55" Type="http://schemas.openxmlformats.org/officeDocument/2006/relationships/customXml" Target="../ink/ink896.xml"/><Relationship Id="rId54" Type="http://schemas.openxmlformats.org/officeDocument/2006/relationships/image" Target="../media/image900.png"/><Relationship Id="rId53" Type="http://schemas.openxmlformats.org/officeDocument/2006/relationships/customXml" Target="../ink/ink895.xml"/><Relationship Id="rId52" Type="http://schemas.openxmlformats.org/officeDocument/2006/relationships/image" Target="../media/image899.png"/><Relationship Id="rId51" Type="http://schemas.openxmlformats.org/officeDocument/2006/relationships/customXml" Target="../ink/ink894.xml"/><Relationship Id="rId50" Type="http://schemas.openxmlformats.org/officeDocument/2006/relationships/image" Target="../media/image898.png"/><Relationship Id="rId5" Type="http://schemas.openxmlformats.org/officeDocument/2006/relationships/customXml" Target="../ink/ink871.xml"/><Relationship Id="rId49" Type="http://schemas.openxmlformats.org/officeDocument/2006/relationships/customXml" Target="../ink/ink893.xml"/><Relationship Id="rId48" Type="http://schemas.openxmlformats.org/officeDocument/2006/relationships/image" Target="../media/image897.png"/><Relationship Id="rId47" Type="http://schemas.openxmlformats.org/officeDocument/2006/relationships/customXml" Target="../ink/ink892.xml"/><Relationship Id="rId46" Type="http://schemas.openxmlformats.org/officeDocument/2006/relationships/image" Target="../media/image896.png"/><Relationship Id="rId45" Type="http://schemas.openxmlformats.org/officeDocument/2006/relationships/customXml" Target="../ink/ink891.xml"/><Relationship Id="rId44" Type="http://schemas.openxmlformats.org/officeDocument/2006/relationships/image" Target="../media/image895.png"/><Relationship Id="rId43" Type="http://schemas.openxmlformats.org/officeDocument/2006/relationships/customXml" Target="../ink/ink890.xml"/><Relationship Id="rId424" Type="http://schemas.openxmlformats.org/officeDocument/2006/relationships/slideLayout" Target="../slideLayouts/slideLayout2.xml"/><Relationship Id="rId423" Type="http://schemas.openxmlformats.org/officeDocument/2006/relationships/image" Target="../media/image1081.png"/><Relationship Id="rId422" Type="http://schemas.openxmlformats.org/officeDocument/2006/relationships/customXml" Target="../ink/ink1081.xml"/><Relationship Id="rId421" Type="http://schemas.openxmlformats.org/officeDocument/2006/relationships/image" Target="../media/image1080.png"/><Relationship Id="rId420" Type="http://schemas.openxmlformats.org/officeDocument/2006/relationships/customXml" Target="../ink/ink1080.xml"/><Relationship Id="rId42" Type="http://schemas.openxmlformats.org/officeDocument/2006/relationships/image" Target="../media/image894.png"/><Relationship Id="rId419" Type="http://schemas.openxmlformats.org/officeDocument/2006/relationships/image" Target="../media/image1079.png"/><Relationship Id="rId418" Type="http://schemas.openxmlformats.org/officeDocument/2006/relationships/customXml" Target="../ink/ink1079.xml"/><Relationship Id="rId417" Type="http://schemas.openxmlformats.org/officeDocument/2006/relationships/image" Target="../media/image1078.png"/><Relationship Id="rId416" Type="http://schemas.openxmlformats.org/officeDocument/2006/relationships/customXml" Target="../ink/ink1078.xml"/><Relationship Id="rId415" Type="http://schemas.openxmlformats.org/officeDocument/2006/relationships/image" Target="../media/image1077.png"/><Relationship Id="rId414" Type="http://schemas.openxmlformats.org/officeDocument/2006/relationships/customXml" Target="../ink/ink1077.xml"/><Relationship Id="rId413" Type="http://schemas.openxmlformats.org/officeDocument/2006/relationships/image" Target="../media/image1076.png"/><Relationship Id="rId412" Type="http://schemas.openxmlformats.org/officeDocument/2006/relationships/customXml" Target="../ink/ink1076.xml"/><Relationship Id="rId411" Type="http://schemas.openxmlformats.org/officeDocument/2006/relationships/image" Target="../media/image1075.png"/><Relationship Id="rId410" Type="http://schemas.openxmlformats.org/officeDocument/2006/relationships/customXml" Target="../ink/ink1075.xml"/><Relationship Id="rId41" Type="http://schemas.openxmlformats.org/officeDocument/2006/relationships/customXml" Target="../ink/ink889.xml"/><Relationship Id="rId409" Type="http://schemas.openxmlformats.org/officeDocument/2006/relationships/image" Target="../media/image1074.png"/><Relationship Id="rId408" Type="http://schemas.openxmlformats.org/officeDocument/2006/relationships/customXml" Target="../ink/ink1074.xml"/><Relationship Id="rId407" Type="http://schemas.openxmlformats.org/officeDocument/2006/relationships/image" Target="../media/image1073.png"/><Relationship Id="rId406" Type="http://schemas.openxmlformats.org/officeDocument/2006/relationships/customXml" Target="../ink/ink1073.xml"/><Relationship Id="rId405" Type="http://schemas.openxmlformats.org/officeDocument/2006/relationships/image" Target="../media/image1072.png"/><Relationship Id="rId404" Type="http://schemas.openxmlformats.org/officeDocument/2006/relationships/customXml" Target="../ink/ink1072.xml"/><Relationship Id="rId403" Type="http://schemas.openxmlformats.org/officeDocument/2006/relationships/image" Target="../media/image1071.png"/><Relationship Id="rId402" Type="http://schemas.openxmlformats.org/officeDocument/2006/relationships/customXml" Target="../ink/ink1071.xml"/><Relationship Id="rId401" Type="http://schemas.openxmlformats.org/officeDocument/2006/relationships/image" Target="../media/image1070.png"/><Relationship Id="rId400" Type="http://schemas.openxmlformats.org/officeDocument/2006/relationships/customXml" Target="../ink/ink1070.xml"/><Relationship Id="rId40" Type="http://schemas.openxmlformats.org/officeDocument/2006/relationships/image" Target="../media/image893.png"/><Relationship Id="rId4" Type="http://schemas.openxmlformats.org/officeDocument/2006/relationships/image" Target="../media/image875.png"/><Relationship Id="rId399" Type="http://schemas.openxmlformats.org/officeDocument/2006/relationships/customXml" Target="../ink/ink1069.xml"/><Relationship Id="rId398" Type="http://schemas.openxmlformats.org/officeDocument/2006/relationships/image" Target="../media/image1069.png"/><Relationship Id="rId397" Type="http://schemas.openxmlformats.org/officeDocument/2006/relationships/customXml" Target="../ink/ink1068.xml"/><Relationship Id="rId396" Type="http://schemas.openxmlformats.org/officeDocument/2006/relationships/image" Target="../media/image1068.png"/><Relationship Id="rId395" Type="http://schemas.openxmlformats.org/officeDocument/2006/relationships/customXml" Target="../ink/ink1067.xml"/><Relationship Id="rId394" Type="http://schemas.openxmlformats.org/officeDocument/2006/relationships/image" Target="../media/image1067.png"/><Relationship Id="rId393" Type="http://schemas.openxmlformats.org/officeDocument/2006/relationships/customXml" Target="../ink/ink1066.xml"/><Relationship Id="rId392" Type="http://schemas.openxmlformats.org/officeDocument/2006/relationships/image" Target="../media/image1066.png"/><Relationship Id="rId391" Type="http://schemas.openxmlformats.org/officeDocument/2006/relationships/customXml" Target="../ink/ink1065.xml"/><Relationship Id="rId390" Type="http://schemas.openxmlformats.org/officeDocument/2006/relationships/image" Target="../media/image1065.png"/><Relationship Id="rId39" Type="http://schemas.openxmlformats.org/officeDocument/2006/relationships/customXml" Target="../ink/ink888.xml"/><Relationship Id="rId389" Type="http://schemas.openxmlformats.org/officeDocument/2006/relationships/customXml" Target="../ink/ink1064.xml"/><Relationship Id="rId388" Type="http://schemas.openxmlformats.org/officeDocument/2006/relationships/image" Target="../media/image1064.png"/><Relationship Id="rId387" Type="http://schemas.openxmlformats.org/officeDocument/2006/relationships/customXml" Target="../ink/ink1063.xml"/><Relationship Id="rId386" Type="http://schemas.openxmlformats.org/officeDocument/2006/relationships/image" Target="../media/image1063.png"/><Relationship Id="rId385" Type="http://schemas.openxmlformats.org/officeDocument/2006/relationships/customXml" Target="../ink/ink1062.xml"/><Relationship Id="rId384" Type="http://schemas.openxmlformats.org/officeDocument/2006/relationships/image" Target="../media/image1062.png"/><Relationship Id="rId383" Type="http://schemas.openxmlformats.org/officeDocument/2006/relationships/customXml" Target="../ink/ink1061.xml"/><Relationship Id="rId382" Type="http://schemas.openxmlformats.org/officeDocument/2006/relationships/image" Target="../media/image1061.png"/><Relationship Id="rId381" Type="http://schemas.openxmlformats.org/officeDocument/2006/relationships/customXml" Target="../ink/ink1060.xml"/><Relationship Id="rId380" Type="http://schemas.openxmlformats.org/officeDocument/2006/relationships/image" Target="../media/image1060.png"/><Relationship Id="rId38" Type="http://schemas.openxmlformats.org/officeDocument/2006/relationships/image" Target="../media/image892.png"/><Relationship Id="rId379" Type="http://schemas.openxmlformats.org/officeDocument/2006/relationships/customXml" Target="../ink/ink1059.xml"/><Relationship Id="rId378" Type="http://schemas.openxmlformats.org/officeDocument/2006/relationships/image" Target="../media/image1059.png"/><Relationship Id="rId377" Type="http://schemas.openxmlformats.org/officeDocument/2006/relationships/customXml" Target="../ink/ink1058.xml"/><Relationship Id="rId376" Type="http://schemas.openxmlformats.org/officeDocument/2006/relationships/image" Target="../media/image1058.png"/><Relationship Id="rId375" Type="http://schemas.openxmlformats.org/officeDocument/2006/relationships/customXml" Target="../ink/ink1057.xml"/><Relationship Id="rId374" Type="http://schemas.openxmlformats.org/officeDocument/2006/relationships/image" Target="../media/image1057.png"/><Relationship Id="rId373" Type="http://schemas.openxmlformats.org/officeDocument/2006/relationships/customXml" Target="../ink/ink1056.xml"/><Relationship Id="rId372" Type="http://schemas.openxmlformats.org/officeDocument/2006/relationships/image" Target="../media/image1056.png"/><Relationship Id="rId371" Type="http://schemas.openxmlformats.org/officeDocument/2006/relationships/customXml" Target="../ink/ink1055.xml"/><Relationship Id="rId370" Type="http://schemas.openxmlformats.org/officeDocument/2006/relationships/image" Target="../media/image1055.png"/><Relationship Id="rId37" Type="http://schemas.openxmlformats.org/officeDocument/2006/relationships/customXml" Target="../ink/ink887.xml"/><Relationship Id="rId369" Type="http://schemas.openxmlformats.org/officeDocument/2006/relationships/customXml" Target="../ink/ink1054.xml"/><Relationship Id="rId368" Type="http://schemas.openxmlformats.org/officeDocument/2006/relationships/image" Target="../media/image1054.png"/><Relationship Id="rId367" Type="http://schemas.openxmlformats.org/officeDocument/2006/relationships/customXml" Target="../ink/ink1053.xml"/><Relationship Id="rId366" Type="http://schemas.openxmlformats.org/officeDocument/2006/relationships/image" Target="../media/image1053.png"/><Relationship Id="rId365" Type="http://schemas.openxmlformats.org/officeDocument/2006/relationships/customXml" Target="../ink/ink1052.xml"/><Relationship Id="rId364" Type="http://schemas.openxmlformats.org/officeDocument/2006/relationships/image" Target="../media/image1052.png"/><Relationship Id="rId363" Type="http://schemas.openxmlformats.org/officeDocument/2006/relationships/customXml" Target="../ink/ink1051.xml"/><Relationship Id="rId362" Type="http://schemas.openxmlformats.org/officeDocument/2006/relationships/image" Target="../media/image1051.png"/><Relationship Id="rId361" Type="http://schemas.openxmlformats.org/officeDocument/2006/relationships/customXml" Target="../ink/ink1050.xml"/><Relationship Id="rId360" Type="http://schemas.openxmlformats.org/officeDocument/2006/relationships/image" Target="../media/image1050.png"/><Relationship Id="rId36" Type="http://schemas.openxmlformats.org/officeDocument/2006/relationships/image" Target="../media/image891.png"/><Relationship Id="rId359" Type="http://schemas.openxmlformats.org/officeDocument/2006/relationships/customXml" Target="../ink/ink1049.xml"/><Relationship Id="rId358" Type="http://schemas.openxmlformats.org/officeDocument/2006/relationships/image" Target="../media/image1049.png"/><Relationship Id="rId357" Type="http://schemas.openxmlformats.org/officeDocument/2006/relationships/customXml" Target="../ink/ink1048.xml"/><Relationship Id="rId356" Type="http://schemas.openxmlformats.org/officeDocument/2006/relationships/image" Target="../media/image1048.png"/><Relationship Id="rId355" Type="http://schemas.openxmlformats.org/officeDocument/2006/relationships/customXml" Target="../ink/ink1047.xml"/><Relationship Id="rId354" Type="http://schemas.openxmlformats.org/officeDocument/2006/relationships/image" Target="../media/image1047.png"/><Relationship Id="rId353" Type="http://schemas.openxmlformats.org/officeDocument/2006/relationships/customXml" Target="../ink/ink1046.xml"/><Relationship Id="rId352" Type="http://schemas.openxmlformats.org/officeDocument/2006/relationships/image" Target="../media/image1046.png"/><Relationship Id="rId351" Type="http://schemas.openxmlformats.org/officeDocument/2006/relationships/customXml" Target="../ink/ink1045.xml"/><Relationship Id="rId350" Type="http://schemas.openxmlformats.org/officeDocument/2006/relationships/image" Target="../media/image1045.png"/><Relationship Id="rId35" Type="http://schemas.openxmlformats.org/officeDocument/2006/relationships/customXml" Target="../ink/ink886.xml"/><Relationship Id="rId349" Type="http://schemas.openxmlformats.org/officeDocument/2006/relationships/customXml" Target="../ink/ink1044.xml"/><Relationship Id="rId348" Type="http://schemas.openxmlformats.org/officeDocument/2006/relationships/image" Target="../media/image1044.png"/><Relationship Id="rId347" Type="http://schemas.openxmlformats.org/officeDocument/2006/relationships/customXml" Target="../ink/ink1043.xml"/><Relationship Id="rId346" Type="http://schemas.openxmlformats.org/officeDocument/2006/relationships/image" Target="../media/image1043.png"/><Relationship Id="rId345" Type="http://schemas.openxmlformats.org/officeDocument/2006/relationships/customXml" Target="../ink/ink1042.xml"/><Relationship Id="rId344" Type="http://schemas.openxmlformats.org/officeDocument/2006/relationships/image" Target="../media/image1042.png"/><Relationship Id="rId343" Type="http://schemas.openxmlformats.org/officeDocument/2006/relationships/customXml" Target="../ink/ink1041.xml"/><Relationship Id="rId342" Type="http://schemas.openxmlformats.org/officeDocument/2006/relationships/image" Target="../media/image1041.png"/><Relationship Id="rId341" Type="http://schemas.openxmlformats.org/officeDocument/2006/relationships/customXml" Target="../ink/ink1040.xml"/><Relationship Id="rId340" Type="http://schemas.openxmlformats.org/officeDocument/2006/relationships/image" Target="../media/image1040.png"/><Relationship Id="rId34" Type="http://schemas.openxmlformats.org/officeDocument/2006/relationships/image" Target="../media/image890.png"/><Relationship Id="rId339" Type="http://schemas.openxmlformats.org/officeDocument/2006/relationships/customXml" Target="../ink/ink1039.xml"/><Relationship Id="rId338" Type="http://schemas.openxmlformats.org/officeDocument/2006/relationships/image" Target="../media/image1039.png"/><Relationship Id="rId337" Type="http://schemas.openxmlformats.org/officeDocument/2006/relationships/customXml" Target="../ink/ink1038.xml"/><Relationship Id="rId336" Type="http://schemas.openxmlformats.org/officeDocument/2006/relationships/image" Target="../media/image1038.png"/><Relationship Id="rId335" Type="http://schemas.openxmlformats.org/officeDocument/2006/relationships/customXml" Target="../ink/ink1037.xml"/><Relationship Id="rId334" Type="http://schemas.openxmlformats.org/officeDocument/2006/relationships/image" Target="../media/image1037.png"/><Relationship Id="rId333" Type="http://schemas.openxmlformats.org/officeDocument/2006/relationships/customXml" Target="../ink/ink1036.xml"/><Relationship Id="rId332" Type="http://schemas.openxmlformats.org/officeDocument/2006/relationships/image" Target="../media/image1036.png"/><Relationship Id="rId331" Type="http://schemas.openxmlformats.org/officeDocument/2006/relationships/customXml" Target="../ink/ink1035.xml"/><Relationship Id="rId330" Type="http://schemas.openxmlformats.org/officeDocument/2006/relationships/image" Target="../media/image1035.png"/><Relationship Id="rId33" Type="http://schemas.openxmlformats.org/officeDocument/2006/relationships/customXml" Target="../ink/ink885.xml"/><Relationship Id="rId329" Type="http://schemas.openxmlformats.org/officeDocument/2006/relationships/customXml" Target="../ink/ink1034.xml"/><Relationship Id="rId328" Type="http://schemas.openxmlformats.org/officeDocument/2006/relationships/image" Target="../media/image1034.png"/><Relationship Id="rId327" Type="http://schemas.openxmlformats.org/officeDocument/2006/relationships/customXml" Target="../ink/ink1033.xml"/><Relationship Id="rId326" Type="http://schemas.openxmlformats.org/officeDocument/2006/relationships/image" Target="../media/image1033.png"/><Relationship Id="rId325" Type="http://schemas.openxmlformats.org/officeDocument/2006/relationships/customXml" Target="../ink/ink1032.xml"/><Relationship Id="rId324" Type="http://schemas.openxmlformats.org/officeDocument/2006/relationships/image" Target="../media/image1032.png"/><Relationship Id="rId323" Type="http://schemas.openxmlformats.org/officeDocument/2006/relationships/customXml" Target="../ink/ink1031.xml"/><Relationship Id="rId322" Type="http://schemas.openxmlformats.org/officeDocument/2006/relationships/image" Target="../media/image1031.png"/><Relationship Id="rId321" Type="http://schemas.openxmlformats.org/officeDocument/2006/relationships/customXml" Target="../ink/ink1030.xml"/><Relationship Id="rId320" Type="http://schemas.openxmlformats.org/officeDocument/2006/relationships/image" Target="../media/image1030.png"/><Relationship Id="rId32" Type="http://schemas.openxmlformats.org/officeDocument/2006/relationships/image" Target="../media/image889.png"/><Relationship Id="rId319" Type="http://schemas.openxmlformats.org/officeDocument/2006/relationships/customXml" Target="../ink/ink1029.xml"/><Relationship Id="rId318" Type="http://schemas.openxmlformats.org/officeDocument/2006/relationships/image" Target="../media/image1029.png"/><Relationship Id="rId317" Type="http://schemas.openxmlformats.org/officeDocument/2006/relationships/customXml" Target="../ink/ink1028.xml"/><Relationship Id="rId316" Type="http://schemas.openxmlformats.org/officeDocument/2006/relationships/image" Target="../media/image1028.png"/><Relationship Id="rId315" Type="http://schemas.openxmlformats.org/officeDocument/2006/relationships/customXml" Target="../ink/ink1027.xml"/><Relationship Id="rId314" Type="http://schemas.openxmlformats.org/officeDocument/2006/relationships/image" Target="../media/image1027.png"/><Relationship Id="rId313" Type="http://schemas.openxmlformats.org/officeDocument/2006/relationships/customXml" Target="../ink/ink1026.xml"/><Relationship Id="rId312" Type="http://schemas.openxmlformats.org/officeDocument/2006/relationships/image" Target="../media/image1026.png"/><Relationship Id="rId311" Type="http://schemas.openxmlformats.org/officeDocument/2006/relationships/customXml" Target="../ink/ink1025.xml"/><Relationship Id="rId310" Type="http://schemas.openxmlformats.org/officeDocument/2006/relationships/image" Target="../media/image1025.png"/><Relationship Id="rId31" Type="http://schemas.openxmlformats.org/officeDocument/2006/relationships/customXml" Target="../ink/ink884.xml"/><Relationship Id="rId309" Type="http://schemas.openxmlformats.org/officeDocument/2006/relationships/customXml" Target="../ink/ink1024.xml"/><Relationship Id="rId308" Type="http://schemas.openxmlformats.org/officeDocument/2006/relationships/image" Target="../media/image1024.png"/><Relationship Id="rId307" Type="http://schemas.openxmlformats.org/officeDocument/2006/relationships/customXml" Target="../ink/ink1023.xml"/><Relationship Id="rId306" Type="http://schemas.openxmlformats.org/officeDocument/2006/relationships/image" Target="../media/image1023.png"/><Relationship Id="rId305" Type="http://schemas.openxmlformats.org/officeDocument/2006/relationships/customXml" Target="../ink/ink1022.xml"/><Relationship Id="rId304" Type="http://schemas.openxmlformats.org/officeDocument/2006/relationships/image" Target="../media/image1022.png"/><Relationship Id="rId303" Type="http://schemas.openxmlformats.org/officeDocument/2006/relationships/customXml" Target="../ink/ink1021.xml"/><Relationship Id="rId302" Type="http://schemas.openxmlformats.org/officeDocument/2006/relationships/image" Target="../media/image1021.png"/><Relationship Id="rId301" Type="http://schemas.openxmlformats.org/officeDocument/2006/relationships/customXml" Target="../ink/ink1020.xml"/><Relationship Id="rId300" Type="http://schemas.openxmlformats.org/officeDocument/2006/relationships/image" Target="../media/image1020.png"/><Relationship Id="rId30" Type="http://schemas.openxmlformats.org/officeDocument/2006/relationships/image" Target="../media/image888.png"/><Relationship Id="rId3" Type="http://schemas.openxmlformats.org/officeDocument/2006/relationships/customXml" Target="../ink/ink870.xml"/><Relationship Id="rId299" Type="http://schemas.openxmlformats.org/officeDocument/2006/relationships/customXml" Target="../ink/ink1019.xml"/><Relationship Id="rId298" Type="http://schemas.openxmlformats.org/officeDocument/2006/relationships/image" Target="../media/image1019.png"/><Relationship Id="rId297" Type="http://schemas.openxmlformats.org/officeDocument/2006/relationships/customXml" Target="../ink/ink1018.xml"/><Relationship Id="rId296" Type="http://schemas.openxmlformats.org/officeDocument/2006/relationships/image" Target="../media/image1018.png"/><Relationship Id="rId295" Type="http://schemas.openxmlformats.org/officeDocument/2006/relationships/customXml" Target="../ink/ink1017.xml"/><Relationship Id="rId294" Type="http://schemas.openxmlformats.org/officeDocument/2006/relationships/image" Target="../media/image1017.png"/><Relationship Id="rId293" Type="http://schemas.openxmlformats.org/officeDocument/2006/relationships/customXml" Target="../ink/ink1016.xml"/><Relationship Id="rId292" Type="http://schemas.openxmlformats.org/officeDocument/2006/relationships/image" Target="../media/image1016.png"/><Relationship Id="rId291" Type="http://schemas.openxmlformats.org/officeDocument/2006/relationships/customXml" Target="../ink/ink1015.xml"/><Relationship Id="rId290" Type="http://schemas.openxmlformats.org/officeDocument/2006/relationships/image" Target="../media/image1015.png"/><Relationship Id="rId29" Type="http://schemas.openxmlformats.org/officeDocument/2006/relationships/customXml" Target="../ink/ink883.xml"/><Relationship Id="rId289" Type="http://schemas.openxmlformats.org/officeDocument/2006/relationships/customXml" Target="../ink/ink1014.xml"/><Relationship Id="rId288" Type="http://schemas.openxmlformats.org/officeDocument/2006/relationships/image" Target="../media/image1014.png"/><Relationship Id="rId287" Type="http://schemas.openxmlformats.org/officeDocument/2006/relationships/customXml" Target="../ink/ink1013.xml"/><Relationship Id="rId286" Type="http://schemas.openxmlformats.org/officeDocument/2006/relationships/image" Target="../media/image1013.png"/><Relationship Id="rId285" Type="http://schemas.openxmlformats.org/officeDocument/2006/relationships/customXml" Target="../ink/ink1012.xml"/><Relationship Id="rId284" Type="http://schemas.openxmlformats.org/officeDocument/2006/relationships/image" Target="../media/image1012.png"/><Relationship Id="rId283" Type="http://schemas.openxmlformats.org/officeDocument/2006/relationships/customXml" Target="../ink/ink1011.xml"/><Relationship Id="rId282" Type="http://schemas.openxmlformats.org/officeDocument/2006/relationships/image" Target="../media/image1011.png"/><Relationship Id="rId281" Type="http://schemas.openxmlformats.org/officeDocument/2006/relationships/customXml" Target="../ink/ink1010.xml"/><Relationship Id="rId280" Type="http://schemas.openxmlformats.org/officeDocument/2006/relationships/image" Target="../media/image1010.png"/><Relationship Id="rId28" Type="http://schemas.openxmlformats.org/officeDocument/2006/relationships/image" Target="../media/image887.png"/><Relationship Id="rId279" Type="http://schemas.openxmlformats.org/officeDocument/2006/relationships/customXml" Target="../ink/ink1009.xml"/><Relationship Id="rId278" Type="http://schemas.openxmlformats.org/officeDocument/2006/relationships/image" Target="../media/image1009.png"/><Relationship Id="rId277" Type="http://schemas.openxmlformats.org/officeDocument/2006/relationships/customXml" Target="../ink/ink1008.xml"/><Relationship Id="rId276" Type="http://schemas.openxmlformats.org/officeDocument/2006/relationships/image" Target="../media/image1008.png"/><Relationship Id="rId275" Type="http://schemas.openxmlformats.org/officeDocument/2006/relationships/customXml" Target="../ink/ink1007.xml"/><Relationship Id="rId274" Type="http://schemas.openxmlformats.org/officeDocument/2006/relationships/image" Target="../media/image1007.png"/><Relationship Id="rId273" Type="http://schemas.openxmlformats.org/officeDocument/2006/relationships/customXml" Target="../ink/ink1006.xml"/><Relationship Id="rId272" Type="http://schemas.openxmlformats.org/officeDocument/2006/relationships/image" Target="../media/image1006.png"/><Relationship Id="rId271" Type="http://schemas.openxmlformats.org/officeDocument/2006/relationships/customXml" Target="../ink/ink1005.xml"/><Relationship Id="rId270" Type="http://schemas.openxmlformats.org/officeDocument/2006/relationships/image" Target="../media/image1005.png"/><Relationship Id="rId27" Type="http://schemas.openxmlformats.org/officeDocument/2006/relationships/customXml" Target="../ink/ink882.xml"/><Relationship Id="rId269" Type="http://schemas.openxmlformats.org/officeDocument/2006/relationships/customXml" Target="../ink/ink1004.xml"/><Relationship Id="rId268" Type="http://schemas.openxmlformats.org/officeDocument/2006/relationships/image" Target="../media/image1004.png"/><Relationship Id="rId267" Type="http://schemas.openxmlformats.org/officeDocument/2006/relationships/customXml" Target="../ink/ink1003.xml"/><Relationship Id="rId266" Type="http://schemas.openxmlformats.org/officeDocument/2006/relationships/image" Target="../media/image1003.png"/><Relationship Id="rId265" Type="http://schemas.openxmlformats.org/officeDocument/2006/relationships/customXml" Target="../ink/ink1002.xml"/><Relationship Id="rId264" Type="http://schemas.openxmlformats.org/officeDocument/2006/relationships/image" Target="../media/image1002.png"/><Relationship Id="rId263" Type="http://schemas.openxmlformats.org/officeDocument/2006/relationships/customXml" Target="../ink/ink1001.xml"/><Relationship Id="rId262" Type="http://schemas.openxmlformats.org/officeDocument/2006/relationships/image" Target="../media/image1001.png"/><Relationship Id="rId261" Type="http://schemas.openxmlformats.org/officeDocument/2006/relationships/customXml" Target="../ink/ink1000.xml"/><Relationship Id="rId260" Type="http://schemas.openxmlformats.org/officeDocument/2006/relationships/image" Target="../media/image1000.png"/><Relationship Id="rId26" Type="http://schemas.openxmlformats.org/officeDocument/2006/relationships/image" Target="../media/image886.png"/><Relationship Id="rId259" Type="http://schemas.openxmlformats.org/officeDocument/2006/relationships/customXml" Target="../ink/ink999.xml"/><Relationship Id="rId258" Type="http://schemas.openxmlformats.org/officeDocument/2006/relationships/image" Target="../media/image999.png"/><Relationship Id="rId257" Type="http://schemas.openxmlformats.org/officeDocument/2006/relationships/customXml" Target="../ink/ink998.xml"/><Relationship Id="rId256" Type="http://schemas.openxmlformats.org/officeDocument/2006/relationships/image" Target="../media/image998.png"/><Relationship Id="rId255" Type="http://schemas.openxmlformats.org/officeDocument/2006/relationships/customXml" Target="../ink/ink997.xml"/><Relationship Id="rId254" Type="http://schemas.openxmlformats.org/officeDocument/2006/relationships/image" Target="../media/image997.png"/><Relationship Id="rId253" Type="http://schemas.openxmlformats.org/officeDocument/2006/relationships/customXml" Target="../ink/ink996.xml"/><Relationship Id="rId252" Type="http://schemas.openxmlformats.org/officeDocument/2006/relationships/image" Target="../media/image996.png"/><Relationship Id="rId251" Type="http://schemas.openxmlformats.org/officeDocument/2006/relationships/customXml" Target="../ink/ink995.xml"/><Relationship Id="rId250" Type="http://schemas.openxmlformats.org/officeDocument/2006/relationships/image" Target="../media/image995.png"/><Relationship Id="rId25" Type="http://schemas.openxmlformats.org/officeDocument/2006/relationships/customXml" Target="../ink/ink881.xml"/><Relationship Id="rId249" Type="http://schemas.openxmlformats.org/officeDocument/2006/relationships/customXml" Target="../ink/ink994.xml"/><Relationship Id="rId248" Type="http://schemas.openxmlformats.org/officeDocument/2006/relationships/image" Target="../media/image994.png"/><Relationship Id="rId247" Type="http://schemas.openxmlformats.org/officeDocument/2006/relationships/customXml" Target="../ink/ink993.xml"/><Relationship Id="rId246" Type="http://schemas.openxmlformats.org/officeDocument/2006/relationships/image" Target="../media/image993.png"/><Relationship Id="rId245" Type="http://schemas.openxmlformats.org/officeDocument/2006/relationships/customXml" Target="../ink/ink992.xml"/><Relationship Id="rId244" Type="http://schemas.openxmlformats.org/officeDocument/2006/relationships/image" Target="../media/image992.png"/><Relationship Id="rId243" Type="http://schemas.openxmlformats.org/officeDocument/2006/relationships/customXml" Target="../ink/ink991.xml"/><Relationship Id="rId242" Type="http://schemas.openxmlformats.org/officeDocument/2006/relationships/image" Target="../media/image991.png"/><Relationship Id="rId241" Type="http://schemas.openxmlformats.org/officeDocument/2006/relationships/customXml" Target="../ink/ink990.xml"/><Relationship Id="rId240" Type="http://schemas.openxmlformats.org/officeDocument/2006/relationships/image" Target="../media/image990.png"/><Relationship Id="rId24" Type="http://schemas.openxmlformats.org/officeDocument/2006/relationships/image" Target="../media/image885.png"/><Relationship Id="rId239" Type="http://schemas.openxmlformats.org/officeDocument/2006/relationships/customXml" Target="../ink/ink989.xml"/><Relationship Id="rId238" Type="http://schemas.openxmlformats.org/officeDocument/2006/relationships/image" Target="../media/image989.png"/><Relationship Id="rId237" Type="http://schemas.openxmlformats.org/officeDocument/2006/relationships/customXml" Target="../ink/ink988.xml"/><Relationship Id="rId236" Type="http://schemas.openxmlformats.org/officeDocument/2006/relationships/image" Target="../media/image988.png"/><Relationship Id="rId235" Type="http://schemas.openxmlformats.org/officeDocument/2006/relationships/customXml" Target="../ink/ink987.xml"/><Relationship Id="rId234" Type="http://schemas.openxmlformats.org/officeDocument/2006/relationships/image" Target="../media/image987.png"/><Relationship Id="rId233" Type="http://schemas.openxmlformats.org/officeDocument/2006/relationships/customXml" Target="../ink/ink986.xml"/><Relationship Id="rId232" Type="http://schemas.openxmlformats.org/officeDocument/2006/relationships/image" Target="../media/image986.png"/><Relationship Id="rId231" Type="http://schemas.openxmlformats.org/officeDocument/2006/relationships/customXml" Target="../ink/ink985.xml"/><Relationship Id="rId230" Type="http://schemas.openxmlformats.org/officeDocument/2006/relationships/image" Target="../media/image985.png"/><Relationship Id="rId23" Type="http://schemas.openxmlformats.org/officeDocument/2006/relationships/customXml" Target="../ink/ink880.xml"/><Relationship Id="rId229" Type="http://schemas.openxmlformats.org/officeDocument/2006/relationships/customXml" Target="../ink/ink984.xml"/><Relationship Id="rId228" Type="http://schemas.openxmlformats.org/officeDocument/2006/relationships/image" Target="../media/image984.png"/><Relationship Id="rId227" Type="http://schemas.openxmlformats.org/officeDocument/2006/relationships/customXml" Target="../ink/ink983.xml"/><Relationship Id="rId226" Type="http://schemas.openxmlformats.org/officeDocument/2006/relationships/image" Target="../media/image983.png"/><Relationship Id="rId225" Type="http://schemas.openxmlformats.org/officeDocument/2006/relationships/customXml" Target="../ink/ink982.xml"/><Relationship Id="rId224" Type="http://schemas.openxmlformats.org/officeDocument/2006/relationships/image" Target="../media/image982.png"/><Relationship Id="rId223" Type="http://schemas.openxmlformats.org/officeDocument/2006/relationships/customXml" Target="../ink/ink981.xml"/><Relationship Id="rId222" Type="http://schemas.openxmlformats.org/officeDocument/2006/relationships/customXml" Target="../ink/ink980.xml"/><Relationship Id="rId221" Type="http://schemas.openxmlformats.org/officeDocument/2006/relationships/image" Target="../media/image981.png"/><Relationship Id="rId220" Type="http://schemas.openxmlformats.org/officeDocument/2006/relationships/customXml" Target="../ink/ink979.xml"/><Relationship Id="rId22" Type="http://schemas.openxmlformats.org/officeDocument/2006/relationships/image" Target="../media/image884.png"/><Relationship Id="rId219" Type="http://schemas.openxmlformats.org/officeDocument/2006/relationships/image" Target="../media/image980.png"/><Relationship Id="rId218" Type="http://schemas.openxmlformats.org/officeDocument/2006/relationships/customXml" Target="../ink/ink978.xml"/><Relationship Id="rId217" Type="http://schemas.openxmlformats.org/officeDocument/2006/relationships/image" Target="../media/image979.png"/><Relationship Id="rId216" Type="http://schemas.openxmlformats.org/officeDocument/2006/relationships/customXml" Target="../ink/ink977.xml"/><Relationship Id="rId215" Type="http://schemas.openxmlformats.org/officeDocument/2006/relationships/image" Target="../media/image978.png"/><Relationship Id="rId214" Type="http://schemas.openxmlformats.org/officeDocument/2006/relationships/customXml" Target="../ink/ink976.xml"/><Relationship Id="rId213" Type="http://schemas.openxmlformats.org/officeDocument/2006/relationships/image" Target="../media/image977.png"/><Relationship Id="rId212" Type="http://schemas.openxmlformats.org/officeDocument/2006/relationships/customXml" Target="../ink/ink975.xml"/><Relationship Id="rId211" Type="http://schemas.openxmlformats.org/officeDocument/2006/relationships/image" Target="../media/image976.png"/><Relationship Id="rId210" Type="http://schemas.openxmlformats.org/officeDocument/2006/relationships/customXml" Target="../ink/ink974.xml"/><Relationship Id="rId21" Type="http://schemas.openxmlformats.org/officeDocument/2006/relationships/customXml" Target="../ink/ink879.xml"/><Relationship Id="rId209" Type="http://schemas.openxmlformats.org/officeDocument/2006/relationships/customXml" Target="../ink/ink973.xml"/><Relationship Id="rId208" Type="http://schemas.openxmlformats.org/officeDocument/2006/relationships/image" Target="../media/image975.png"/><Relationship Id="rId207" Type="http://schemas.openxmlformats.org/officeDocument/2006/relationships/customXml" Target="../ink/ink972.xml"/><Relationship Id="rId206" Type="http://schemas.openxmlformats.org/officeDocument/2006/relationships/image" Target="../media/image974.png"/><Relationship Id="rId205" Type="http://schemas.openxmlformats.org/officeDocument/2006/relationships/customXml" Target="../ink/ink971.xml"/><Relationship Id="rId204" Type="http://schemas.openxmlformats.org/officeDocument/2006/relationships/image" Target="../media/image973.png"/><Relationship Id="rId203" Type="http://schemas.openxmlformats.org/officeDocument/2006/relationships/customXml" Target="../ink/ink970.xml"/><Relationship Id="rId202" Type="http://schemas.openxmlformats.org/officeDocument/2006/relationships/image" Target="../media/image972.png"/><Relationship Id="rId201" Type="http://schemas.openxmlformats.org/officeDocument/2006/relationships/customXml" Target="../ink/ink969.xml"/><Relationship Id="rId200" Type="http://schemas.openxmlformats.org/officeDocument/2006/relationships/image" Target="../media/image971.png"/><Relationship Id="rId20" Type="http://schemas.openxmlformats.org/officeDocument/2006/relationships/image" Target="../media/image883.png"/><Relationship Id="rId2" Type="http://schemas.openxmlformats.org/officeDocument/2006/relationships/image" Target="../media/image874.png"/><Relationship Id="rId199" Type="http://schemas.openxmlformats.org/officeDocument/2006/relationships/customXml" Target="../ink/ink968.xml"/><Relationship Id="rId198" Type="http://schemas.openxmlformats.org/officeDocument/2006/relationships/image" Target="../media/image21.png"/><Relationship Id="rId197" Type="http://schemas.openxmlformats.org/officeDocument/2006/relationships/customXml" Target="../ink/ink967.xml"/><Relationship Id="rId196" Type="http://schemas.openxmlformats.org/officeDocument/2006/relationships/image" Target="../media/image35.png"/><Relationship Id="rId195" Type="http://schemas.openxmlformats.org/officeDocument/2006/relationships/customXml" Target="../ink/ink966.xml"/><Relationship Id="rId194" Type="http://schemas.openxmlformats.org/officeDocument/2006/relationships/image" Target="../media/image970.png"/><Relationship Id="rId193" Type="http://schemas.openxmlformats.org/officeDocument/2006/relationships/customXml" Target="../ink/ink965.xml"/><Relationship Id="rId192" Type="http://schemas.openxmlformats.org/officeDocument/2006/relationships/image" Target="../media/image969.png"/><Relationship Id="rId191" Type="http://schemas.openxmlformats.org/officeDocument/2006/relationships/customXml" Target="../ink/ink964.xml"/><Relationship Id="rId190" Type="http://schemas.openxmlformats.org/officeDocument/2006/relationships/image" Target="../media/image968.png"/><Relationship Id="rId19" Type="http://schemas.openxmlformats.org/officeDocument/2006/relationships/customXml" Target="../ink/ink878.xml"/><Relationship Id="rId189" Type="http://schemas.openxmlformats.org/officeDocument/2006/relationships/customXml" Target="../ink/ink963.xml"/><Relationship Id="rId188" Type="http://schemas.openxmlformats.org/officeDocument/2006/relationships/image" Target="../media/image967.png"/><Relationship Id="rId187" Type="http://schemas.openxmlformats.org/officeDocument/2006/relationships/customXml" Target="../ink/ink962.xml"/><Relationship Id="rId186" Type="http://schemas.openxmlformats.org/officeDocument/2006/relationships/image" Target="../media/image966.png"/><Relationship Id="rId185" Type="http://schemas.openxmlformats.org/officeDocument/2006/relationships/customXml" Target="../ink/ink961.xml"/><Relationship Id="rId184" Type="http://schemas.openxmlformats.org/officeDocument/2006/relationships/image" Target="../media/image965.png"/><Relationship Id="rId183" Type="http://schemas.openxmlformats.org/officeDocument/2006/relationships/customXml" Target="../ink/ink960.xml"/><Relationship Id="rId182" Type="http://schemas.openxmlformats.org/officeDocument/2006/relationships/image" Target="../media/image964.png"/><Relationship Id="rId181" Type="http://schemas.openxmlformats.org/officeDocument/2006/relationships/customXml" Target="../ink/ink959.xml"/><Relationship Id="rId180" Type="http://schemas.openxmlformats.org/officeDocument/2006/relationships/image" Target="../media/image963.png"/><Relationship Id="rId18" Type="http://schemas.openxmlformats.org/officeDocument/2006/relationships/image" Target="../media/image882.png"/><Relationship Id="rId179" Type="http://schemas.openxmlformats.org/officeDocument/2006/relationships/customXml" Target="../ink/ink958.xml"/><Relationship Id="rId178" Type="http://schemas.openxmlformats.org/officeDocument/2006/relationships/image" Target="../media/image962.png"/><Relationship Id="rId177" Type="http://schemas.openxmlformats.org/officeDocument/2006/relationships/customXml" Target="../ink/ink957.xml"/><Relationship Id="rId176" Type="http://schemas.openxmlformats.org/officeDocument/2006/relationships/image" Target="../media/image961.png"/><Relationship Id="rId175" Type="http://schemas.openxmlformats.org/officeDocument/2006/relationships/customXml" Target="../ink/ink956.xml"/><Relationship Id="rId174" Type="http://schemas.openxmlformats.org/officeDocument/2006/relationships/image" Target="../media/image960.png"/><Relationship Id="rId173" Type="http://schemas.openxmlformats.org/officeDocument/2006/relationships/customXml" Target="../ink/ink955.xml"/><Relationship Id="rId172" Type="http://schemas.openxmlformats.org/officeDocument/2006/relationships/image" Target="../media/image959.png"/><Relationship Id="rId171" Type="http://schemas.openxmlformats.org/officeDocument/2006/relationships/customXml" Target="../ink/ink954.xml"/><Relationship Id="rId170" Type="http://schemas.openxmlformats.org/officeDocument/2006/relationships/image" Target="../media/image958.png"/><Relationship Id="rId17" Type="http://schemas.openxmlformats.org/officeDocument/2006/relationships/customXml" Target="../ink/ink877.xml"/><Relationship Id="rId169" Type="http://schemas.openxmlformats.org/officeDocument/2006/relationships/customXml" Target="../ink/ink953.xml"/><Relationship Id="rId168" Type="http://schemas.openxmlformats.org/officeDocument/2006/relationships/image" Target="../media/image957.png"/><Relationship Id="rId167" Type="http://schemas.openxmlformats.org/officeDocument/2006/relationships/customXml" Target="../ink/ink952.xml"/><Relationship Id="rId166" Type="http://schemas.openxmlformats.org/officeDocument/2006/relationships/image" Target="../media/image956.png"/><Relationship Id="rId165" Type="http://schemas.openxmlformats.org/officeDocument/2006/relationships/customXml" Target="../ink/ink951.xml"/><Relationship Id="rId164" Type="http://schemas.openxmlformats.org/officeDocument/2006/relationships/image" Target="../media/image955.png"/><Relationship Id="rId163" Type="http://schemas.openxmlformats.org/officeDocument/2006/relationships/customXml" Target="../ink/ink950.xml"/><Relationship Id="rId162" Type="http://schemas.openxmlformats.org/officeDocument/2006/relationships/image" Target="../media/image954.png"/><Relationship Id="rId161" Type="http://schemas.openxmlformats.org/officeDocument/2006/relationships/customXml" Target="../ink/ink949.xml"/><Relationship Id="rId160" Type="http://schemas.openxmlformats.org/officeDocument/2006/relationships/image" Target="../media/image953.png"/><Relationship Id="rId16" Type="http://schemas.openxmlformats.org/officeDocument/2006/relationships/image" Target="../media/image881.png"/><Relationship Id="rId159" Type="http://schemas.openxmlformats.org/officeDocument/2006/relationships/customXml" Target="../ink/ink948.xml"/><Relationship Id="rId158" Type="http://schemas.openxmlformats.org/officeDocument/2006/relationships/image" Target="../media/image952.png"/><Relationship Id="rId157" Type="http://schemas.openxmlformats.org/officeDocument/2006/relationships/customXml" Target="../ink/ink947.xml"/><Relationship Id="rId156" Type="http://schemas.openxmlformats.org/officeDocument/2006/relationships/image" Target="../media/image951.png"/><Relationship Id="rId155" Type="http://schemas.openxmlformats.org/officeDocument/2006/relationships/customXml" Target="../ink/ink946.xml"/><Relationship Id="rId154" Type="http://schemas.openxmlformats.org/officeDocument/2006/relationships/image" Target="../media/image950.png"/><Relationship Id="rId153" Type="http://schemas.openxmlformats.org/officeDocument/2006/relationships/customXml" Target="../ink/ink945.xml"/><Relationship Id="rId152" Type="http://schemas.openxmlformats.org/officeDocument/2006/relationships/image" Target="../media/image949.png"/><Relationship Id="rId151" Type="http://schemas.openxmlformats.org/officeDocument/2006/relationships/customXml" Target="../ink/ink944.xml"/><Relationship Id="rId150" Type="http://schemas.openxmlformats.org/officeDocument/2006/relationships/image" Target="../media/image948.png"/><Relationship Id="rId15" Type="http://schemas.openxmlformats.org/officeDocument/2006/relationships/customXml" Target="../ink/ink876.xml"/><Relationship Id="rId149" Type="http://schemas.openxmlformats.org/officeDocument/2006/relationships/customXml" Target="../ink/ink943.xml"/><Relationship Id="rId148" Type="http://schemas.openxmlformats.org/officeDocument/2006/relationships/image" Target="../media/image947.png"/><Relationship Id="rId147" Type="http://schemas.openxmlformats.org/officeDocument/2006/relationships/customXml" Target="../ink/ink942.xml"/><Relationship Id="rId146" Type="http://schemas.openxmlformats.org/officeDocument/2006/relationships/image" Target="../media/image946.png"/><Relationship Id="rId145" Type="http://schemas.openxmlformats.org/officeDocument/2006/relationships/customXml" Target="../ink/ink941.xml"/><Relationship Id="rId144" Type="http://schemas.openxmlformats.org/officeDocument/2006/relationships/image" Target="../media/image945.png"/><Relationship Id="rId143" Type="http://schemas.openxmlformats.org/officeDocument/2006/relationships/customXml" Target="../ink/ink940.xml"/><Relationship Id="rId142" Type="http://schemas.openxmlformats.org/officeDocument/2006/relationships/image" Target="../media/image944.png"/><Relationship Id="rId141" Type="http://schemas.openxmlformats.org/officeDocument/2006/relationships/customXml" Target="../ink/ink939.xml"/><Relationship Id="rId140" Type="http://schemas.openxmlformats.org/officeDocument/2006/relationships/image" Target="../media/image943.png"/><Relationship Id="rId14" Type="http://schemas.openxmlformats.org/officeDocument/2006/relationships/image" Target="../media/image880.png"/><Relationship Id="rId139" Type="http://schemas.openxmlformats.org/officeDocument/2006/relationships/customXml" Target="../ink/ink938.xml"/><Relationship Id="rId138" Type="http://schemas.openxmlformats.org/officeDocument/2006/relationships/image" Target="../media/image942.png"/><Relationship Id="rId137" Type="http://schemas.openxmlformats.org/officeDocument/2006/relationships/customXml" Target="../ink/ink937.xml"/><Relationship Id="rId136" Type="http://schemas.openxmlformats.org/officeDocument/2006/relationships/image" Target="../media/image941.png"/><Relationship Id="rId135" Type="http://schemas.openxmlformats.org/officeDocument/2006/relationships/customXml" Target="../ink/ink936.xml"/><Relationship Id="rId134" Type="http://schemas.openxmlformats.org/officeDocument/2006/relationships/image" Target="../media/image940.png"/><Relationship Id="rId133" Type="http://schemas.openxmlformats.org/officeDocument/2006/relationships/customXml" Target="../ink/ink935.xml"/><Relationship Id="rId132" Type="http://schemas.openxmlformats.org/officeDocument/2006/relationships/image" Target="../media/image939.png"/><Relationship Id="rId131" Type="http://schemas.openxmlformats.org/officeDocument/2006/relationships/customXml" Target="../ink/ink934.xml"/><Relationship Id="rId130" Type="http://schemas.openxmlformats.org/officeDocument/2006/relationships/image" Target="../media/image938.png"/><Relationship Id="rId13" Type="http://schemas.openxmlformats.org/officeDocument/2006/relationships/customXml" Target="../ink/ink875.xml"/><Relationship Id="rId129" Type="http://schemas.openxmlformats.org/officeDocument/2006/relationships/customXml" Target="../ink/ink933.xml"/><Relationship Id="rId128" Type="http://schemas.openxmlformats.org/officeDocument/2006/relationships/image" Target="../media/image937.png"/><Relationship Id="rId127" Type="http://schemas.openxmlformats.org/officeDocument/2006/relationships/customXml" Target="../ink/ink932.xml"/><Relationship Id="rId126" Type="http://schemas.openxmlformats.org/officeDocument/2006/relationships/image" Target="../media/image936.png"/><Relationship Id="rId125" Type="http://schemas.openxmlformats.org/officeDocument/2006/relationships/customXml" Target="../ink/ink931.xml"/><Relationship Id="rId124" Type="http://schemas.openxmlformats.org/officeDocument/2006/relationships/image" Target="../media/image935.png"/><Relationship Id="rId123" Type="http://schemas.openxmlformats.org/officeDocument/2006/relationships/customXml" Target="../ink/ink930.xml"/><Relationship Id="rId122" Type="http://schemas.openxmlformats.org/officeDocument/2006/relationships/image" Target="../media/image934.png"/><Relationship Id="rId121" Type="http://schemas.openxmlformats.org/officeDocument/2006/relationships/customXml" Target="../ink/ink929.xml"/><Relationship Id="rId120" Type="http://schemas.openxmlformats.org/officeDocument/2006/relationships/image" Target="../media/image933.png"/><Relationship Id="rId12" Type="http://schemas.openxmlformats.org/officeDocument/2006/relationships/image" Target="../media/image879.png"/><Relationship Id="rId119" Type="http://schemas.openxmlformats.org/officeDocument/2006/relationships/customXml" Target="../ink/ink928.xml"/><Relationship Id="rId118" Type="http://schemas.openxmlformats.org/officeDocument/2006/relationships/image" Target="../media/image932.png"/><Relationship Id="rId117" Type="http://schemas.openxmlformats.org/officeDocument/2006/relationships/customXml" Target="../ink/ink927.xml"/><Relationship Id="rId116" Type="http://schemas.openxmlformats.org/officeDocument/2006/relationships/image" Target="../media/image931.png"/><Relationship Id="rId115" Type="http://schemas.openxmlformats.org/officeDocument/2006/relationships/customXml" Target="../ink/ink926.xml"/><Relationship Id="rId114" Type="http://schemas.openxmlformats.org/officeDocument/2006/relationships/image" Target="../media/image930.png"/><Relationship Id="rId113" Type="http://schemas.openxmlformats.org/officeDocument/2006/relationships/customXml" Target="../ink/ink925.xml"/><Relationship Id="rId112" Type="http://schemas.openxmlformats.org/officeDocument/2006/relationships/image" Target="../media/image929.png"/><Relationship Id="rId111" Type="http://schemas.openxmlformats.org/officeDocument/2006/relationships/customXml" Target="../ink/ink924.xml"/><Relationship Id="rId110" Type="http://schemas.openxmlformats.org/officeDocument/2006/relationships/image" Target="../media/image928.png"/><Relationship Id="rId11" Type="http://schemas.openxmlformats.org/officeDocument/2006/relationships/customXml" Target="../ink/ink874.xml"/><Relationship Id="rId109" Type="http://schemas.openxmlformats.org/officeDocument/2006/relationships/customXml" Target="../ink/ink923.xml"/><Relationship Id="rId108" Type="http://schemas.openxmlformats.org/officeDocument/2006/relationships/image" Target="../media/image927.png"/><Relationship Id="rId107" Type="http://schemas.openxmlformats.org/officeDocument/2006/relationships/customXml" Target="../ink/ink922.xml"/><Relationship Id="rId106" Type="http://schemas.openxmlformats.org/officeDocument/2006/relationships/image" Target="../media/image926.png"/><Relationship Id="rId105" Type="http://schemas.openxmlformats.org/officeDocument/2006/relationships/customXml" Target="../ink/ink921.xml"/><Relationship Id="rId104" Type="http://schemas.openxmlformats.org/officeDocument/2006/relationships/image" Target="../media/image925.png"/><Relationship Id="rId103" Type="http://schemas.openxmlformats.org/officeDocument/2006/relationships/customXml" Target="../ink/ink920.xml"/><Relationship Id="rId102" Type="http://schemas.openxmlformats.org/officeDocument/2006/relationships/image" Target="../media/image924.png"/><Relationship Id="rId101" Type="http://schemas.openxmlformats.org/officeDocument/2006/relationships/customXml" Target="../ink/ink919.xml"/><Relationship Id="rId100" Type="http://schemas.openxmlformats.org/officeDocument/2006/relationships/image" Target="../media/image923.png"/><Relationship Id="rId10" Type="http://schemas.openxmlformats.org/officeDocument/2006/relationships/image" Target="../media/image878.png"/><Relationship Id="rId1" Type="http://schemas.openxmlformats.org/officeDocument/2006/relationships/image" Target="../media/image873.png"/></Relationships>
</file>

<file path=ppt/slides/_rels/slide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131.png"/><Relationship Id="rId98" Type="http://schemas.openxmlformats.org/officeDocument/2006/relationships/customXml" Target="../ink/ink1130.xml"/><Relationship Id="rId97" Type="http://schemas.openxmlformats.org/officeDocument/2006/relationships/image" Target="../media/image1130.png"/><Relationship Id="rId96" Type="http://schemas.openxmlformats.org/officeDocument/2006/relationships/customXml" Target="../ink/ink1129.xml"/><Relationship Id="rId95" Type="http://schemas.openxmlformats.org/officeDocument/2006/relationships/image" Target="../media/image1129.png"/><Relationship Id="rId94" Type="http://schemas.openxmlformats.org/officeDocument/2006/relationships/customXml" Target="../ink/ink1128.xml"/><Relationship Id="rId93" Type="http://schemas.openxmlformats.org/officeDocument/2006/relationships/image" Target="../media/image1128.png"/><Relationship Id="rId92" Type="http://schemas.openxmlformats.org/officeDocument/2006/relationships/customXml" Target="../ink/ink1127.xml"/><Relationship Id="rId91" Type="http://schemas.openxmlformats.org/officeDocument/2006/relationships/image" Target="../media/image1127.png"/><Relationship Id="rId90" Type="http://schemas.openxmlformats.org/officeDocument/2006/relationships/customXml" Target="../ink/ink1126.xml"/><Relationship Id="rId9" Type="http://schemas.openxmlformats.org/officeDocument/2006/relationships/image" Target="../media/image1086.png"/><Relationship Id="rId89" Type="http://schemas.openxmlformats.org/officeDocument/2006/relationships/image" Target="../media/image1126.png"/><Relationship Id="rId88" Type="http://schemas.openxmlformats.org/officeDocument/2006/relationships/customXml" Target="../ink/ink1125.xml"/><Relationship Id="rId87" Type="http://schemas.openxmlformats.org/officeDocument/2006/relationships/image" Target="../media/image1125.png"/><Relationship Id="rId86" Type="http://schemas.openxmlformats.org/officeDocument/2006/relationships/customXml" Target="../ink/ink1124.xml"/><Relationship Id="rId85" Type="http://schemas.openxmlformats.org/officeDocument/2006/relationships/image" Target="../media/image1124.png"/><Relationship Id="rId84" Type="http://schemas.openxmlformats.org/officeDocument/2006/relationships/customXml" Target="../ink/ink1123.xml"/><Relationship Id="rId83" Type="http://schemas.openxmlformats.org/officeDocument/2006/relationships/image" Target="../media/image1123.png"/><Relationship Id="rId82" Type="http://schemas.openxmlformats.org/officeDocument/2006/relationships/customXml" Target="../ink/ink1122.xml"/><Relationship Id="rId81" Type="http://schemas.openxmlformats.org/officeDocument/2006/relationships/image" Target="../media/image1122.png"/><Relationship Id="rId80" Type="http://schemas.openxmlformats.org/officeDocument/2006/relationships/customXml" Target="../ink/ink1121.xml"/><Relationship Id="rId8" Type="http://schemas.openxmlformats.org/officeDocument/2006/relationships/customXml" Target="../ink/ink1085.xml"/><Relationship Id="rId79" Type="http://schemas.openxmlformats.org/officeDocument/2006/relationships/image" Target="../media/image1121.png"/><Relationship Id="rId78" Type="http://schemas.openxmlformats.org/officeDocument/2006/relationships/customXml" Target="../ink/ink1120.xml"/><Relationship Id="rId77" Type="http://schemas.openxmlformats.org/officeDocument/2006/relationships/image" Target="../media/image1120.png"/><Relationship Id="rId76" Type="http://schemas.openxmlformats.org/officeDocument/2006/relationships/customXml" Target="../ink/ink1119.xml"/><Relationship Id="rId75" Type="http://schemas.openxmlformats.org/officeDocument/2006/relationships/image" Target="../media/image1119.png"/><Relationship Id="rId74" Type="http://schemas.openxmlformats.org/officeDocument/2006/relationships/customXml" Target="../ink/ink1118.xml"/><Relationship Id="rId73" Type="http://schemas.openxmlformats.org/officeDocument/2006/relationships/image" Target="../media/image1118.png"/><Relationship Id="rId72" Type="http://schemas.openxmlformats.org/officeDocument/2006/relationships/customXml" Target="../ink/ink1117.xml"/><Relationship Id="rId71" Type="http://schemas.openxmlformats.org/officeDocument/2006/relationships/image" Target="../media/image1117.png"/><Relationship Id="rId70" Type="http://schemas.openxmlformats.org/officeDocument/2006/relationships/customXml" Target="../ink/ink1116.xml"/><Relationship Id="rId7" Type="http://schemas.openxmlformats.org/officeDocument/2006/relationships/image" Target="../media/image1085.png"/><Relationship Id="rId69" Type="http://schemas.openxmlformats.org/officeDocument/2006/relationships/image" Target="../media/image1116.png"/><Relationship Id="rId68" Type="http://schemas.openxmlformats.org/officeDocument/2006/relationships/customXml" Target="../ink/ink1115.xml"/><Relationship Id="rId67" Type="http://schemas.openxmlformats.org/officeDocument/2006/relationships/image" Target="../media/image1115.png"/><Relationship Id="rId66" Type="http://schemas.openxmlformats.org/officeDocument/2006/relationships/customXml" Target="../ink/ink1114.xml"/><Relationship Id="rId65" Type="http://schemas.openxmlformats.org/officeDocument/2006/relationships/image" Target="../media/image1114.png"/><Relationship Id="rId64" Type="http://schemas.openxmlformats.org/officeDocument/2006/relationships/customXml" Target="../ink/ink1113.xml"/><Relationship Id="rId63" Type="http://schemas.openxmlformats.org/officeDocument/2006/relationships/image" Target="../media/image1113.png"/><Relationship Id="rId62" Type="http://schemas.openxmlformats.org/officeDocument/2006/relationships/customXml" Target="../ink/ink1112.xml"/><Relationship Id="rId61" Type="http://schemas.openxmlformats.org/officeDocument/2006/relationships/image" Target="../media/image1112.png"/><Relationship Id="rId60" Type="http://schemas.openxmlformats.org/officeDocument/2006/relationships/customXml" Target="../ink/ink1111.xml"/><Relationship Id="rId6" Type="http://schemas.openxmlformats.org/officeDocument/2006/relationships/customXml" Target="../ink/ink1084.xml"/><Relationship Id="rId59" Type="http://schemas.openxmlformats.org/officeDocument/2006/relationships/image" Target="../media/image1111.png"/><Relationship Id="rId58" Type="http://schemas.openxmlformats.org/officeDocument/2006/relationships/customXml" Target="../ink/ink1110.xml"/><Relationship Id="rId57" Type="http://schemas.openxmlformats.org/officeDocument/2006/relationships/image" Target="../media/image1110.png"/><Relationship Id="rId56" Type="http://schemas.openxmlformats.org/officeDocument/2006/relationships/customXml" Target="../ink/ink1109.xml"/><Relationship Id="rId55" Type="http://schemas.openxmlformats.org/officeDocument/2006/relationships/image" Target="../media/image1109.png"/><Relationship Id="rId54" Type="http://schemas.openxmlformats.org/officeDocument/2006/relationships/customXml" Target="../ink/ink1108.xml"/><Relationship Id="rId53" Type="http://schemas.openxmlformats.org/officeDocument/2006/relationships/image" Target="../media/image1108.png"/><Relationship Id="rId52" Type="http://schemas.openxmlformats.org/officeDocument/2006/relationships/customXml" Target="../ink/ink1107.xml"/><Relationship Id="rId51" Type="http://schemas.openxmlformats.org/officeDocument/2006/relationships/image" Target="../media/image1107.png"/><Relationship Id="rId50" Type="http://schemas.openxmlformats.org/officeDocument/2006/relationships/customXml" Target="../ink/ink1106.xml"/><Relationship Id="rId5" Type="http://schemas.openxmlformats.org/officeDocument/2006/relationships/image" Target="../media/image1084.png"/><Relationship Id="rId49" Type="http://schemas.openxmlformats.org/officeDocument/2006/relationships/image" Target="../media/image1106.png"/><Relationship Id="rId48" Type="http://schemas.openxmlformats.org/officeDocument/2006/relationships/customXml" Target="../ink/ink1105.xml"/><Relationship Id="rId47" Type="http://schemas.openxmlformats.org/officeDocument/2006/relationships/image" Target="../media/image1105.png"/><Relationship Id="rId46" Type="http://schemas.openxmlformats.org/officeDocument/2006/relationships/customXml" Target="../ink/ink1104.xml"/><Relationship Id="rId45" Type="http://schemas.openxmlformats.org/officeDocument/2006/relationships/image" Target="../media/image1104.png"/><Relationship Id="rId44" Type="http://schemas.openxmlformats.org/officeDocument/2006/relationships/customXml" Target="../ink/ink1103.xml"/><Relationship Id="rId43" Type="http://schemas.openxmlformats.org/officeDocument/2006/relationships/image" Target="../media/image1103.png"/><Relationship Id="rId42" Type="http://schemas.openxmlformats.org/officeDocument/2006/relationships/customXml" Target="../ink/ink1102.xml"/><Relationship Id="rId41" Type="http://schemas.openxmlformats.org/officeDocument/2006/relationships/image" Target="../media/image1102.png"/><Relationship Id="rId40" Type="http://schemas.openxmlformats.org/officeDocument/2006/relationships/customXml" Target="../ink/ink1101.xml"/><Relationship Id="rId4" Type="http://schemas.openxmlformats.org/officeDocument/2006/relationships/customXml" Target="../ink/ink1083.xml"/><Relationship Id="rId39" Type="http://schemas.openxmlformats.org/officeDocument/2006/relationships/image" Target="../media/image1101.png"/><Relationship Id="rId38" Type="http://schemas.openxmlformats.org/officeDocument/2006/relationships/customXml" Target="../ink/ink1100.xml"/><Relationship Id="rId373" Type="http://schemas.openxmlformats.org/officeDocument/2006/relationships/slideLayout" Target="../slideLayouts/slideLayout2.xml"/><Relationship Id="rId372" Type="http://schemas.openxmlformats.org/officeDocument/2006/relationships/customXml" Target="../ink/ink1267.xml"/><Relationship Id="rId371" Type="http://schemas.openxmlformats.org/officeDocument/2006/relationships/image" Target="../media/image1263.png"/><Relationship Id="rId370" Type="http://schemas.openxmlformats.org/officeDocument/2006/relationships/customXml" Target="../ink/ink1266.xml"/><Relationship Id="rId37" Type="http://schemas.openxmlformats.org/officeDocument/2006/relationships/image" Target="../media/image1100.png"/><Relationship Id="rId369" Type="http://schemas.openxmlformats.org/officeDocument/2006/relationships/image" Target="../media/image1262.png"/><Relationship Id="rId368" Type="http://schemas.openxmlformats.org/officeDocument/2006/relationships/customXml" Target="../ink/ink1265.xml"/><Relationship Id="rId367" Type="http://schemas.openxmlformats.org/officeDocument/2006/relationships/image" Target="../media/image1261.png"/><Relationship Id="rId366" Type="http://schemas.openxmlformats.org/officeDocument/2006/relationships/customXml" Target="../ink/ink1264.xml"/><Relationship Id="rId365" Type="http://schemas.openxmlformats.org/officeDocument/2006/relationships/image" Target="../media/image1260.png"/><Relationship Id="rId364" Type="http://schemas.openxmlformats.org/officeDocument/2006/relationships/customXml" Target="../ink/ink1263.xml"/><Relationship Id="rId363" Type="http://schemas.openxmlformats.org/officeDocument/2006/relationships/image" Target="../media/image1259.png"/><Relationship Id="rId362" Type="http://schemas.openxmlformats.org/officeDocument/2006/relationships/customXml" Target="../ink/ink1262.xml"/><Relationship Id="rId361" Type="http://schemas.openxmlformats.org/officeDocument/2006/relationships/image" Target="../media/image1258.png"/><Relationship Id="rId360" Type="http://schemas.openxmlformats.org/officeDocument/2006/relationships/customXml" Target="../ink/ink1261.xml"/><Relationship Id="rId36" Type="http://schemas.openxmlformats.org/officeDocument/2006/relationships/customXml" Target="../ink/ink1099.xml"/><Relationship Id="rId359" Type="http://schemas.openxmlformats.org/officeDocument/2006/relationships/image" Target="../media/image1257.png"/><Relationship Id="rId358" Type="http://schemas.openxmlformats.org/officeDocument/2006/relationships/customXml" Target="../ink/ink1260.xml"/><Relationship Id="rId357" Type="http://schemas.openxmlformats.org/officeDocument/2006/relationships/image" Target="../media/image1256.png"/><Relationship Id="rId356" Type="http://schemas.openxmlformats.org/officeDocument/2006/relationships/customXml" Target="../ink/ink1259.xml"/><Relationship Id="rId355" Type="http://schemas.openxmlformats.org/officeDocument/2006/relationships/image" Target="../media/image1255.png"/><Relationship Id="rId354" Type="http://schemas.openxmlformats.org/officeDocument/2006/relationships/customXml" Target="../ink/ink1258.xml"/><Relationship Id="rId353" Type="http://schemas.openxmlformats.org/officeDocument/2006/relationships/image" Target="../media/image1254.png"/><Relationship Id="rId352" Type="http://schemas.openxmlformats.org/officeDocument/2006/relationships/customXml" Target="../ink/ink1257.xml"/><Relationship Id="rId351" Type="http://schemas.openxmlformats.org/officeDocument/2006/relationships/image" Target="../media/image1253.png"/><Relationship Id="rId350" Type="http://schemas.openxmlformats.org/officeDocument/2006/relationships/customXml" Target="../ink/ink1256.xml"/><Relationship Id="rId35" Type="http://schemas.openxmlformats.org/officeDocument/2006/relationships/image" Target="../media/image1099.png"/><Relationship Id="rId349" Type="http://schemas.openxmlformats.org/officeDocument/2006/relationships/image" Target="../media/image1252.png"/><Relationship Id="rId348" Type="http://schemas.openxmlformats.org/officeDocument/2006/relationships/customXml" Target="../ink/ink1255.xml"/><Relationship Id="rId347" Type="http://schemas.openxmlformats.org/officeDocument/2006/relationships/image" Target="../media/image1251.png"/><Relationship Id="rId346" Type="http://schemas.openxmlformats.org/officeDocument/2006/relationships/customXml" Target="../ink/ink1254.xml"/><Relationship Id="rId345" Type="http://schemas.openxmlformats.org/officeDocument/2006/relationships/image" Target="../media/image1250.png"/><Relationship Id="rId344" Type="http://schemas.openxmlformats.org/officeDocument/2006/relationships/customXml" Target="../ink/ink1253.xml"/><Relationship Id="rId343" Type="http://schemas.openxmlformats.org/officeDocument/2006/relationships/image" Target="../media/image1249.png"/><Relationship Id="rId342" Type="http://schemas.openxmlformats.org/officeDocument/2006/relationships/customXml" Target="../ink/ink1252.xml"/><Relationship Id="rId341" Type="http://schemas.openxmlformats.org/officeDocument/2006/relationships/image" Target="../media/image1248.png"/><Relationship Id="rId340" Type="http://schemas.openxmlformats.org/officeDocument/2006/relationships/customXml" Target="../ink/ink1251.xml"/><Relationship Id="rId34" Type="http://schemas.openxmlformats.org/officeDocument/2006/relationships/customXml" Target="../ink/ink1098.xml"/><Relationship Id="rId339" Type="http://schemas.openxmlformats.org/officeDocument/2006/relationships/image" Target="../media/image1247.png"/><Relationship Id="rId338" Type="http://schemas.openxmlformats.org/officeDocument/2006/relationships/customXml" Target="../ink/ink1250.xml"/><Relationship Id="rId337" Type="http://schemas.openxmlformats.org/officeDocument/2006/relationships/image" Target="../media/image1246.png"/><Relationship Id="rId336" Type="http://schemas.openxmlformats.org/officeDocument/2006/relationships/customXml" Target="../ink/ink1249.xml"/><Relationship Id="rId335" Type="http://schemas.openxmlformats.org/officeDocument/2006/relationships/image" Target="../media/image1245.png"/><Relationship Id="rId334" Type="http://schemas.openxmlformats.org/officeDocument/2006/relationships/customXml" Target="../ink/ink1248.xml"/><Relationship Id="rId333" Type="http://schemas.openxmlformats.org/officeDocument/2006/relationships/image" Target="../media/image1244.png"/><Relationship Id="rId332" Type="http://schemas.openxmlformats.org/officeDocument/2006/relationships/customXml" Target="../ink/ink1247.xml"/><Relationship Id="rId331" Type="http://schemas.openxmlformats.org/officeDocument/2006/relationships/image" Target="../media/image1243.png"/><Relationship Id="rId330" Type="http://schemas.openxmlformats.org/officeDocument/2006/relationships/customXml" Target="../ink/ink1246.xml"/><Relationship Id="rId33" Type="http://schemas.openxmlformats.org/officeDocument/2006/relationships/image" Target="../media/image1098.png"/><Relationship Id="rId329" Type="http://schemas.openxmlformats.org/officeDocument/2006/relationships/image" Target="../media/image1242.png"/><Relationship Id="rId328" Type="http://schemas.openxmlformats.org/officeDocument/2006/relationships/customXml" Target="../ink/ink1245.xml"/><Relationship Id="rId327" Type="http://schemas.openxmlformats.org/officeDocument/2006/relationships/image" Target="../media/image1241.png"/><Relationship Id="rId326" Type="http://schemas.openxmlformats.org/officeDocument/2006/relationships/customXml" Target="../ink/ink1244.xml"/><Relationship Id="rId325" Type="http://schemas.openxmlformats.org/officeDocument/2006/relationships/image" Target="../media/image1240.png"/><Relationship Id="rId324" Type="http://schemas.openxmlformats.org/officeDocument/2006/relationships/customXml" Target="../ink/ink1243.xml"/><Relationship Id="rId323" Type="http://schemas.openxmlformats.org/officeDocument/2006/relationships/image" Target="../media/image1239.png"/><Relationship Id="rId322" Type="http://schemas.openxmlformats.org/officeDocument/2006/relationships/customXml" Target="../ink/ink1242.xml"/><Relationship Id="rId321" Type="http://schemas.openxmlformats.org/officeDocument/2006/relationships/image" Target="../media/image1238.png"/><Relationship Id="rId320" Type="http://schemas.openxmlformats.org/officeDocument/2006/relationships/customXml" Target="../ink/ink1241.xml"/><Relationship Id="rId32" Type="http://schemas.openxmlformats.org/officeDocument/2006/relationships/customXml" Target="../ink/ink1097.xml"/><Relationship Id="rId319" Type="http://schemas.openxmlformats.org/officeDocument/2006/relationships/image" Target="../media/image1237.png"/><Relationship Id="rId318" Type="http://schemas.openxmlformats.org/officeDocument/2006/relationships/customXml" Target="../ink/ink1240.xml"/><Relationship Id="rId317" Type="http://schemas.openxmlformats.org/officeDocument/2006/relationships/image" Target="../media/image1236.png"/><Relationship Id="rId316" Type="http://schemas.openxmlformats.org/officeDocument/2006/relationships/customXml" Target="../ink/ink1239.xml"/><Relationship Id="rId315" Type="http://schemas.openxmlformats.org/officeDocument/2006/relationships/image" Target="../media/image1235.png"/><Relationship Id="rId314" Type="http://schemas.openxmlformats.org/officeDocument/2006/relationships/customXml" Target="../ink/ink1238.xml"/><Relationship Id="rId313" Type="http://schemas.openxmlformats.org/officeDocument/2006/relationships/image" Target="../media/image1234.png"/><Relationship Id="rId312" Type="http://schemas.openxmlformats.org/officeDocument/2006/relationships/customXml" Target="../ink/ink1237.xml"/><Relationship Id="rId311" Type="http://schemas.openxmlformats.org/officeDocument/2006/relationships/image" Target="../media/image1233.png"/><Relationship Id="rId310" Type="http://schemas.openxmlformats.org/officeDocument/2006/relationships/customXml" Target="../ink/ink1236.xml"/><Relationship Id="rId31" Type="http://schemas.openxmlformats.org/officeDocument/2006/relationships/image" Target="../media/image1097.png"/><Relationship Id="rId309" Type="http://schemas.openxmlformats.org/officeDocument/2006/relationships/image" Target="../media/image1232.png"/><Relationship Id="rId308" Type="http://schemas.openxmlformats.org/officeDocument/2006/relationships/customXml" Target="../ink/ink1235.xml"/><Relationship Id="rId307" Type="http://schemas.openxmlformats.org/officeDocument/2006/relationships/image" Target="../media/image1231.png"/><Relationship Id="rId306" Type="http://schemas.openxmlformats.org/officeDocument/2006/relationships/customXml" Target="../ink/ink1234.xml"/><Relationship Id="rId305" Type="http://schemas.openxmlformats.org/officeDocument/2006/relationships/image" Target="../media/image1230.png"/><Relationship Id="rId304" Type="http://schemas.openxmlformats.org/officeDocument/2006/relationships/customXml" Target="../ink/ink1233.xml"/><Relationship Id="rId303" Type="http://schemas.openxmlformats.org/officeDocument/2006/relationships/image" Target="../media/image1229.png"/><Relationship Id="rId302" Type="http://schemas.openxmlformats.org/officeDocument/2006/relationships/customXml" Target="../ink/ink1232.xml"/><Relationship Id="rId301" Type="http://schemas.openxmlformats.org/officeDocument/2006/relationships/image" Target="../media/image1228.png"/><Relationship Id="rId300" Type="http://schemas.openxmlformats.org/officeDocument/2006/relationships/customXml" Target="../ink/ink1231.xml"/><Relationship Id="rId30" Type="http://schemas.openxmlformats.org/officeDocument/2006/relationships/customXml" Target="../ink/ink1096.xml"/><Relationship Id="rId3" Type="http://schemas.openxmlformats.org/officeDocument/2006/relationships/image" Target="../media/image1083.png"/><Relationship Id="rId299" Type="http://schemas.openxmlformats.org/officeDocument/2006/relationships/image" Target="../media/image1227.png"/><Relationship Id="rId298" Type="http://schemas.openxmlformats.org/officeDocument/2006/relationships/customXml" Target="../ink/ink1230.xml"/><Relationship Id="rId297" Type="http://schemas.openxmlformats.org/officeDocument/2006/relationships/image" Target="../media/image1226.png"/><Relationship Id="rId296" Type="http://schemas.openxmlformats.org/officeDocument/2006/relationships/customXml" Target="../ink/ink1229.xml"/><Relationship Id="rId295" Type="http://schemas.openxmlformats.org/officeDocument/2006/relationships/image" Target="../media/image1225.png"/><Relationship Id="rId294" Type="http://schemas.openxmlformats.org/officeDocument/2006/relationships/customXml" Target="../ink/ink1228.xml"/><Relationship Id="rId293" Type="http://schemas.openxmlformats.org/officeDocument/2006/relationships/image" Target="../media/image1224.png"/><Relationship Id="rId292" Type="http://schemas.openxmlformats.org/officeDocument/2006/relationships/customXml" Target="../ink/ink1227.xml"/><Relationship Id="rId291" Type="http://schemas.openxmlformats.org/officeDocument/2006/relationships/image" Target="../media/image1223.png"/><Relationship Id="rId290" Type="http://schemas.openxmlformats.org/officeDocument/2006/relationships/customXml" Target="../ink/ink1226.xml"/><Relationship Id="rId29" Type="http://schemas.openxmlformats.org/officeDocument/2006/relationships/image" Target="../media/image1096.png"/><Relationship Id="rId289" Type="http://schemas.openxmlformats.org/officeDocument/2006/relationships/image" Target="../media/image1222.png"/><Relationship Id="rId288" Type="http://schemas.openxmlformats.org/officeDocument/2006/relationships/customXml" Target="../ink/ink1225.xml"/><Relationship Id="rId287" Type="http://schemas.openxmlformats.org/officeDocument/2006/relationships/image" Target="../media/image1221.png"/><Relationship Id="rId286" Type="http://schemas.openxmlformats.org/officeDocument/2006/relationships/customXml" Target="../ink/ink1224.xml"/><Relationship Id="rId285" Type="http://schemas.openxmlformats.org/officeDocument/2006/relationships/image" Target="../media/image1220.png"/><Relationship Id="rId284" Type="http://schemas.openxmlformats.org/officeDocument/2006/relationships/customXml" Target="../ink/ink1223.xml"/><Relationship Id="rId283" Type="http://schemas.openxmlformats.org/officeDocument/2006/relationships/image" Target="../media/image1219.png"/><Relationship Id="rId282" Type="http://schemas.openxmlformats.org/officeDocument/2006/relationships/customXml" Target="../ink/ink1222.xml"/><Relationship Id="rId281" Type="http://schemas.openxmlformats.org/officeDocument/2006/relationships/image" Target="../media/image1218.png"/><Relationship Id="rId280" Type="http://schemas.openxmlformats.org/officeDocument/2006/relationships/customXml" Target="../ink/ink1221.xml"/><Relationship Id="rId28" Type="http://schemas.openxmlformats.org/officeDocument/2006/relationships/customXml" Target="../ink/ink1095.xml"/><Relationship Id="rId279" Type="http://schemas.openxmlformats.org/officeDocument/2006/relationships/image" Target="../media/image1217.png"/><Relationship Id="rId278" Type="http://schemas.openxmlformats.org/officeDocument/2006/relationships/customXml" Target="../ink/ink1220.xml"/><Relationship Id="rId277" Type="http://schemas.openxmlformats.org/officeDocument/2006/relationships/image" Target="../media/image1216.png"/><Relationship Id="rId276" Type="http://schemas.openxmlformats.org/officeDocument/2006/relationships/customXml" Target="../ink/ink1219.xml"/><Relationship Id="rId275" Type="http://schemas.openxmlformats.org/officeDocument/2006/relationships/image" Target="../media/image1215.png"/><Relationship Id="rId274" Type="http://schemas.openxmlformats.org/officeDocument/2006/relationships/customXml" Target="../ink/ink1218.xml"/><Relationship Id="rId273" Type="http://schemas.openxmlformats.org/officeDocument/2006/relationships/image" Target="../media/image1214.png"/><Relationship Id="rId272" Type="http://schemas.openxmlformats.org/officeDocument/2006/relationships/customXml" Target="../ink/ink1217.xml"/><Relationship Id="rId271" Type="http://schemas.openxmlformats.org/officeDocument/2006/relationships/image" Target="../media/image1213.png"/><Relationship Id="rId270" Type="http://schemas.openxmlformats.org/officeDocument/2006/relationships/customXml" Target="../ink/ink1216.xml"/><Relationship Id="rId27" Type="http://schemas.openxmlformats.org/officeDocument/2006/relationships/image" Target="../media/image1095.png"/><Relationship Id="rId269" Type="http://schemas.openxmlformats.org/officeDocument/2006/relationships/image" Target="../media/image1212.png"/><Relationship Id="rId268" Type="http://schemas.openxmlformats.org/officeDocument/2006/relationships/customXml" Target="../ink/ink1215.xml"/><Relationship Id="rId267" Type="http://schemas.openxmlformats.org/officeDocument/2006/relationships/image" Target="../media/image1211.png"/><Relationship Id="rId266" Type="http://schemas.openxmlformats.org/officeDocument/2006/relationships/customXml" Target="../ink/ink1214.xml"/><Relationship Id="rId265" Type="http://schemas.openxmlformats.org/officeDocument/2006/relationships/image" Target="../media/image1210.png"/><Relationship Id="rId264" Type="http://schemas.openxmlformats.org/officeDocument/2006/relationships/customXml" Target="../ink/ink1213.xml"/><Relationship Id="rId263" Type="http://schemas.openxmlformats.org/officeDocument/2006/relationships/image" Target="../media/image1209.png"/><Relationship Id="rId262" Type="http://schemas.openxmlformats.org/officeDocument/2006/relationships/customXml" Target="../ink/ink1212.xml"/><Relationship Id="rId261" Type="http://schemas.openxmlformats.org/officeDocument/2006/relationships/image" Target="../media/image980.png"/><Relationship Id="rId260" Type="http://schemas.openxmlformats.org/officeDocument/2006/relationships/customXml" Target="../ink/ink1211.xml"/><Relationship Id="rId26" Type="http://schemas.openxmlformats.org/officeDocument/2006/relationships/customXml" Target="../ink/ink1094.xml"/><Relationship Id="rId259" Type="http://schemas.openxmlformats.org/officeDocument/2006/relationships/image" Target="../media/image1208.png"/><Relationship Id="rId258" Type="http://schemas.openxmlformats.org/officeDocument/2006/relationships/customXml" Target="../ink/ink1210.xml"/><Relationship Id="rId257" Type="http://schemas.openxmlformats.org/officeDocument/2006/relationships/image" Target="../media/image1207.png"/><Relationship Id="rId256" Type="http://schemas.openxmlformats.org/officeDocument/2006/relationships/customXml" Target="../ink/ink1209.xml"/><Relationship Id="rId255" Type="http://schemas.openxmlformats.org/officeDocument/2006/relationships/image" Target="../media/image1206.png"/><Relationship Id="rId254" Type="http://schemas.openxmlformats.org/officeDocument/2006/relationships/customXml" Target="../ink/ink1208.xml"/><Relationship Id="rId253" Type="http://schemas.openxmlformats.org/officeDocument/2006/relationships/image" Target="../media/image1205.png"/><Relationship Id="rId252" Type="http://schemas.openxmlformats.org/officeDocument/2006/relationships/customXml" Target="../ink/ink1207.xml"/><Relationship Id="rId251" Type="http://schemas.openxmlformats.org/officeDocument/2006/relationships/image" Target="../media/image1204.png"/><Relationship Id="rId250" Type="http://schemas.openxmlformats.org/officeDocument/2006/relationships/customXml" Target="../ink/ink1206.xml"/><Relationship Id="rId25" Type="http://schemas.openxmlformats.org/officeDocument/2006/relationships/image" Target="../media/image1094.png"/><Relationship Id="rId249" Type="http://schemas.openxmlformats.org/officeDocument/2006/relationships/image" Target="../media/image1203.png"/><Relationship Id="rId248" Type="http://schemas.openxmlformats.org/officeDocument/2006/relationships/customXml" Target="../ink/ink1205.xml"/><Relationship Id="rId247" Type="http://schemas.openxmlformats.org/officeDocument/2006/relationships/image" Target="../media/image1202.png"/><Relationship Id="rId246" Type="http://schemas.openxmlformats.org/officeDocument/2006/relationships/customXml" Target="../ink/ink1204.xml"/><Relationship Id="rId245" Type="http://schemas.openxmlformats.org/officeDocument/2006/relationships/image" Target="../media/image1201.png"/><Relationship Id="rId244" Type="http://schemas.openxmlformats.org/officeDocument/2006/relationships/customXml" Target="../ink/ink1203.xml"/><Relationship Id="rId243" Type="http://schemas.openxmlformats.org/officeDocument/2006/relationships/image" Target="../media/image1200.png"/><Relationship Id="rId242" Type="http://schemas.openxmlformats.org/officeDocument/2006/relationships/customXml" Target="../ink/ink1202.xml"/><Relationship Id="rId241" Type="http://schemas.openxmlformats.org/officeDocument/2006/relationships/image" Target="../media/image1199.png"/><Relationship Id="rId240" Type="http://schemas.openxmlformats.org/officeDocument/2006/relationships/customXml" Target="../ink/ink1201.xml"/><Relationship Id="rId24" Type="http://schemas.openxmlformats.org/officeDocument/2006/relationships/customXml" Target="../ink/ink1093.xml"/><Relationship Id="rId239" Type="http://schemas.openxmlformats.org/officeDocument/2006/relationships/image" Target="../media/image1198.png"/><Relationship Id="rId238" Type="http://schemas.openxmlformats.org/officeDocument/2006/relationships/customXml" Target="../ink/ink1200.xml"/><Relationship Id="rId237" Type="http://schemas.openxmlformats.org/officeDocument/2006/relationships/image" Target="../media/image1197.png"/><Relationship Id="rId236" Type="http://schemas.openxmlformats.org/officeDocument/2006/relationships/customXml" Target="../ink/ink1199.xml"/><Relationship Id="rId235" Type="http://schemas.openxmlformats.org/officeDocument/2006/relationships/image" Target="../media/image1196.png"/><Relationship Id="rId234" Type="http://schemas.openxmlformats.org/officeDocument/2006/relationships/customXml" Target="../ink/ink1198.xml"/><Relationship Id="rId233" Type="http://schemas.openxmlformats.org/officeDocument/2006/relationships/image" Target="../media/image1195.png"/><Relationship Id="rId232" Type="http://schemas.openxmlformats.org/officeDocument/2006/relationships/customXml" Target="../ink/ink1197.xml"/><Relationship Id="rId231" Type="http://schemas.openxmlformats.org/officeDocument/2006/relationships/image" Target="../media/image1194.png"/><Relationship Id="rId230" Type="http://schemas.openxmlformats.org/officeDocument/2006/relationships/customXml" Target="../ink/ink1196.xml"/><Relationship Id="rId23" Type="http://schemas.openxmlformats.org/officeDocument/2006/relationships/image" Target="../media/image1093.png"/><Relationship Id="rId229" Type="http://schemas.openxmlformats.org/officeDocument/2006/relationships/image" Target="../media/image1193.png"/><Relationship Id="rId228" Type="http://schemas.openxmlformats.org/officeDocument/2006/relationships/customXml" Target="../ink/ink1195.xml"/><Relationship Id="rId227" Type="http://schemas.openxmlformats.org/officeDocument/2006/relationships/image" Target="../media/image1192.png"/><Relationship Id="rId226" Type="http://schemas.openxmlformats.org/officeDocument/2006/relationships/customXml" Target="../ink/ink1194.xml"/><Relationship Id="rId225" Type="http://schemas.openxmlformats.org/officeDocument/2006/relationships/image" Target="../media/image1191.png"/><Relationship Id="rId224" Type="http://schemas.openxmlformats.org/officeDocument/2006/relationships/customXml" Target="../ink/ink1193.xml"/><Relationship Id="rId223" Type="http://schemas.openxmlformats.org/officeDocument/2006/relationships/image" Target="../media/image1190.png"/><Relationship Id="rId222" Type="http://schemas.openxmlformats.org/officeDocument/2006/relationships/customXml" Target="../ink/ink1192.xml"/><Relationship Id="rId221" Type="http://schemas.openxmlformats.org/officeDocument/2006/relationships/image" Target="../media/image1189.png"/><Relationship Id="rId220" Type="http://schemas.openxmlformats.org/officeDocument/2006/relationships/customXml" Target="../ink/ink1191.xml"/><Relationship Id="rId22" Type="http://schemas.openxmlformats.org/officeDocument/2006/relationships/customXml" Target="../ink/ink1092.xml"/><Relationship Id="rId219" Type="http://schemas.openxmlformats.org/officeDocument/2006/relationships/image" Target="../media/image1188.png"/><Relationship Id="rId218" Type="http://schemas.openxmlformats.org/officeDocument/2006/relationships/customXml" Target="../ink/ink1190.xml"/><Relationship Id="rId217" Type="http://schemas.openxmlformats.org/officeDocument/2006/relationships/image" Target="../media/image1187.png"/><Relationship Id="rId216" Type="http://schemas.openxmlformats.org/officeDocument/2006/relationships/customXml" Target="../ink/ink1189.xml"/><Relationship Id="rId215" Type="http://schemas.openxmlformats.org/officeDocument/2006/relationships/image" Target="../media/image1186.png"/><Relationship Id="rId214" Type="http://schemas.openxmlformats.org/officeDocument/2006/relationships/customXml" Target="../ink/ink1188.xml"/><Relationship Id="rId213" Type="http://schemas.openxmlformats.org/officeDocument/2006/relationships/image" Target="../media/image1185.png"/><Relationship Id="rId212" Type="http://schemas.openxmlformats.org/officeDocument/2006/relationships/customXml" Target="../ink/ink1187.xml"/><Relationship Id="rId211" Type="http://schemas.openxmlformats.org/officeDocument/2006/relationships/image" Target="../media/image1184.png"/><Relationship Id="rId210" Type="http://schemas.openxmlformats.org/officeDocument/2006/relationships/customXml" Target="../ink/ink1186.xml"/><Relationship Id="rId21" Type="http://schemas.openxmlformats.org/officeDocument/2006/relationships/image" Target="../media/image1092.png"/><Relationship Id="rId209" Type="http://schemas.openxmlformats.org/officeDocument/2006/relationships/image" Target="../media/image1183.png"/><Relationship Id="rId208" Type="http://schemas.openxmlformats.org/officeDocument/2006/relationships/customXml" Target="../ink/ink1185.xml"/><Relationship Id="rId207" Type="http://schemas.openxmlformats.org/officeDocument/2006/relationships/image" Target="../media/image1182.png"/><Relationship Id="rId206" Type="http://schemas.openxmlformats.org/officeDocument/2006/relationships/customXml" Target="../ink/ink1184.xml"/><Relationship Id="rId205" Type="http://schemas.openxmlformats.org/officeDocument/2006/relationships/image" Target="../media/image1181.png"/><Relationship Id="rId204" Type="http://schemas.openxmlformats.org/officeDocument/2006/relationships/customXml" Target="../ink/ink1183.xml"/><Relationship Id="rId203" Type="http://schemas.openxmlformats.org/officeDocument/2006/relationships/image" Target="../media/image1180.png"/><Relationship Id="rId202" Type="http://schemas.openxmlformats.org/officeDocument/2006/relationships/customXml" Target="../ink/ink1182.xml"/><Relationship Id="rId201" Type="http://schemas.openxmlformats.org/officeDocument/2006/relationships/image" Target="../media/image1179.png"/><Relationship Id="rId200" Type="http://schemas.openxmlformats.org/officeDocument/2006/relationships/customXml" Target="../ink/ink1181.xml"/><Relationship Id="rId20" Type="http://schemas.openxmlformats.org/officeDocument/2006/relationships/customXml" Target="../ink/ink1091.xml"/><Relationship Id="rId2" Type="http://schemas.openxmlformats.org/officeDocument/2006/relationships/customXml" Target="../ink/ink1082.xml"/><Relationship Id="rId199" Type="http://schemas.openxmlformats.org/officeDocument/2006/relationships/image" Target="../media/image1178.png"/><Relationship Id="rId198" Type="http://schemas.openxmlformats.org/officeDocument/2006/relationships/customXml" Target="../ink/ink1180.xml"/><Relationship Id="rId197" Type="http://schemas.openxmlformats.org/officeDocument/2006/relationships/image" Target="../media/image1177.png"/><Relationship Id="rId196" Type="http://schemas.openxmlformats.org/officeDocument/2006/relationships/customXml" Target="../ink/ink1179.xml"/><Relationship Id="rId195" Type="http://schemas.openxmlformats.org/officeDocument/2006/relationships/image" Target="../media/image1176.png"/><Relationship Id="rId194" Type="http://schemas.openxmlformats.org/officeDocument/2006/relationships/customXml" Target="../ink/ink1178.xml"/><Relationship Id="rId193" Type="http://schemas.openxmlformats.org/officeDocument/2006/relationships/image" Target="../media/image1175.png"/><Relationship Id="rId192" Type="http://schemas.openxmlformats.org/officeDocument/2006/relationships/customXml" Target="../ink/ink1177.xml"/><Relationship Id="rId191" Type="http://schemas.openxmlformats.org/officeDocument/2006/relationships/image" Target="../media/image1174.png"/><Relationship Id="rId190" Type="http://schemas.openxmlformats.org/officeDocument/2006/relationships/customXml" Target="../ink/ink1176.xml"/><Relationship Id="rId19" Type="http://schemas.openxmlformats.org/officeDocument/2006/relationships/image" Target="../media/image1091.png"/><Relationship Id="rId189" Type="http://schemas.openxmlformats.org/officeDocument/2006/relationships/image" Target="../media/image1173.png"/><Relationship Id="rId188" Type="http://schemas.openxmlformats.org/officeDocument/2006/relationships/customXml" Target="../ink/ink1175.xml"/><Relationship Id="rId187" Type="http://schemas.openxmlformats.org/officeDocument/2006/relationships/image" Target="../media/image1172.png"/><Relationship Id="rId186" Type="http://schemas.openxmlformats.org/officeDocument/2006/relationships/customXml" Target="../ink/ink1174.xml"/><Relationship Id="rId185" Type="http://schemas.openxmlformats.org/officeDocument/2006/relationships/image" Target="../media/image1171.png"/><Relationship Id="rId184" Type="http://schemas.openxmlformats.org/officeDocument/2006/relationships/customXml" Target="../ink/ink1173.xml"/><Relationship Id="rId183" Type="http://schemas.openxmlformats.org/officeDocument/2006/relationships/image" Target="../media/image1170.png"/><Relationship Id="rId182" Type="http://schemas.openxmlformats.org/officeDocument/2006/relationships/customXml" Target="../ink/ink1172.xml"/><Relationship Id="rId181" Type="http://schemas.openxmlformats.org/officeDocument/2006/relationships/image" Target="../media/image21.png"/><Relationship Id="rId180" Type="http://schemas.openxmlformats.org/officeDocument/2006/relationships/customXml" Target="../ink/ink1171.xml"/><Relationship Id="rId18" Type="http://schemas.openxmlformats.org/officeDocument/2006/relationships/customXml" Target="../ink/ink1090.xml"/><Relationship Id="rId179" Type="http://schemas.openxmlformats.org/officeDocument/2006/relationships/image" Target="../media/image1169.png"/><Relationship Id="rId178" Type="http://schemas.openxmlformats.org/officeDocument/2006/relationships/customXml" Target="../ink/ink1170.xml"/><Relationship Id="rId177" Type="http://schemas.openxmlformats.org/officeDocument/2006/relationships/image" Target="../media/image1168.png"/><Relationship Id="rId176" Type="http://schemas.openxmlformats.org/officeDocument/2006/relationships/customXml" Target="../ink/ink1169.xml"/><Relationship Id="rId175" Type="http://schemas.openxmlformats.org/officeDocument/2006/relationships/image" Target="../media/image1167.png"/><Relationship Id="rId174" Type="http://schemas.openxmlformats.org/officeDocument/2006/relationships/customXml" Target="../ink/ink1168.xml"/><Relationship Id="rId173" Type="http://schemas.openxmlformats.org/officeDocument/2006/relationships/image" Target="../media/image1166.png"/><Relationship Id="rId172" Type="http://schemas.openxmlformats.org/officeDocument/2006/relationships/customXml" Target="../ink/ink1167.xml"/><Relationship Id="rId171" Type="http://schemas.openxmlformats.org/officeDocument/2006/relationships/image" Target="../media/image1165.png"/><Relationship Id="rId170" Type="http://schemas.openxmlformats.org/officeDocument/2006/relationships/customXml" Target="../ink/ink1166.xml"/><Relationship Id="rId17" Type="http://schemas.openxmlformats.org/officeDocument/2006/relationships/image" Target="../media/image1090.png"/><Relationship Id="rId169" Type="http://schemas.openxmlformats.org/officeDocument/2006/relationships/image" Target="../media/image1164.png"/><Relationship Id="rId168" Type="http://schemas.openxmlformats.org/officeDocument/2006/relationships/customXml" Target="../ink/ink1165.xml"/><Relationship Id="rId167" Type="http://schemas.openxmlformats.org/officeDocument/2006/relationships/image" Target="../media/image1163.png"/><Relationship Id="rId166" Type="http://schemas.openxmlformats.org/officeDocument/2006/relationships/customXml" Target="../ink/ink1164.xml"/><Relationship Id="rId165" Type="http://schemas.openxmlformats.org/officeDocument/2006/relationships/image" Target="../media/image1162.png"/><Relationship Id="rId164" Type="http://schemas.openxmlformats.org/officeDocument/2006/relationships/customXml" Target="../ink/ink1163.xml"/><Relationship Id="rId163" Type="http://schemas.openxmlformats.org/officeDocument/2006/relationships/image" Target="../media/image1161.png"/><Relationship Id="rId162" Type="http://schemas.openxmlformats.org/officeDocument/2006/relationships/customXml" Target="../ink/ink1162.xml"/><Relationship Id="rId161" Type="http://schemas.openxmlformats.org/officeDocument/2006/relationships/image" Target="../media/image1160.png"/><Relationship Id="rId160" Type="http://schemas.openxmlformats.org/officeDocument/2006/relationships/customXml" Target="../ink/ink1161.xml"/><Relationship Id="rId16" Type="http://schemas.openxmlformats.org/officeDocument/2006/relationships/customXml" Target="../ink/ink1089.xml"/><Relationship Id="rId159" Type="http://schemas.openxmlformats.org/officeDocument/2006/relationships/image" Target="../media/image191.png"/><Relationship Id="rId158" Type="http://schemas.openxmlformats.org/officeDocument/2006/relationships/customXml" Target="../ink/ink1160.xml"/><Relationship Id="rId157" Type="http://schemas.openxmlformats.org/officeDocument/2006/relationships/image" Target="../media/image1159.png"/><Relationship Id="rId156" Type="http://schemas.openxmlformats.org/officeDocument/2006/relationships/customXml" Target="../ink/ink1159.xml"/><Relationship Id="rId155" Type="http://schemas.openxmlformats.org/officeDocument/2006/relationships/image" Target="../media/image1158.png"/><Relationship Id="rId154" Type="http://schemas.openxmlformats.org/officeDocument/2006/relationships/customXml" Target="../ink/ink1158.xml"/><Relationship Id="rId153" Type="http://schemas.openxmlformats.org/officeDocument/2006/relationships/image" Target="../media/image1157.png"/><Relationship Id="rId152" Type="http://schemas.openxmlformats.org/officeDocument/2006/relationships/customXml" Target="../ink/ink1157.xml"/><Relationship Id="rId151" Type="http://schemas.openxmlformats.org/officeDocument/2006/relationships/image" Target="../media/image1156.png"/><Relationship Id="rId150" Type="http://schemas.openxmlformats.org/officeDocument/2006/relationships/customXml" Target="../ink/ink1156.xml"/><Relationship Id="rId15" Type="http://schemas.openxmlformats.org/officeDocument/2006/relationships/image" Target="../media/image1089.png"/><Relationship Id="rId149" Type="http://schemas.openxmlformats.org/officeDocument/2006/relationships/image" Target="../media/image1155.png"/><Relationship Id="rId148" Type="http://schemas.openxmlformats.org/officeDocument/2006/relationships/customXml" Target="../ink/ink1155.xml"/><Relationship Id="rId147" Type="http://schemas.openxmlformats.org/officeDocument/2006/relationships/image" Target="../media/image1154.png"/><Relationship Id="rId146" Type="http://schemas.openxmlformats.org/officeDocument/2006/relationships/customXml" Target="../ink/ink1154.xml"/><Relationship Id="rId145" Type="http://schemas.openxmlformats.org/officeDocument/2006/relationships/image" Target="../media/image1153.png"/><Relationship Id="rId144" Type="http://schemas.openxmlformats.org/officeDocument/2006/relationships/customXml" Target="../ink/ink1153.xml"/><Relationship Id="rId143" Type="http://schemas.openxmlformats.org/officeDocument/2006/relationships/image" Target="../media/image1152.png"/><Relationship Id="rId142" Type="http://schemas.openxmlformats.org/officeDocument/2006/relationships/customXml" Target="../ink/ink1152.xml"/><Relationship Id="rId141" Type="http://schemas.openxmlformats.org/officeDocument/2006/relationships/image" Target="../media/image962.png"/><Relationship Id="rId140" Type="http://schemas.openxmlformats.org/officeDocument/2006/relationships/customXml" Target="../ink/ink1151.xml"/><Relationship Id="rId14" Type="http://schemas.openxmlformats.org/officeDocument/2006/relationships/customXml" Target="../ink/ink1088.xml"/><Relationship Id="rId139" Type="http://schemas.openxmlformats.org/officeDocument/2006/relationships/image" Target="../media/image1151.png"/><Relationship Id="rId138" Type="http://schemas.openxmlformats.org/officeDocument/2006/relationships/customXml" Target="../ink/ink1150.xml"/><Relationship Id="rId137" Type="http://schemas.openxmlformats.org/officeDocument/2006/relationships/image" Target="../media/image1150.png"/><Relationship Id="rId136" Type="http://schemas.openxmlformats.org/officeDocument/2006/relationships/customXml" Target="../ink/ink1149.xml"/><Relationship Id="rId135" Type="http://schemas.openxmlformats.org/officeDocument/2006/relationships/image" Target="../media/image1149.png"/><Relationship Id="rId134" Type="http://schemas.openxmlformats.org/officeDocument/2006/relationships/customXml" Target="../ink/ink1148.xml"/><Relationship Id="rId133" Type="http://schemas.openxmlformats.org/officeDocument/2006/relationships/image" Target="../media/image1148.png"/><Relationship Id="rId132" Type="http://schemas.openxmlformats.org/officeDocument/2006/relationships/customXml" Target="../ink/ink1147.xml"/><Relationship Id="rId131" Type="http://schemas.openxmlformats.org/officeDocument/2006/relationships/image" Target="../media/image1147.png"/><Relationship Id="rId130" Type="http://schemas.openxmlformats.org/officeDocument/2006/relationships/customXml" Target="../ink/ink1146.xml"/><Relationship Id="rId13" Type="http://schemas.openxmlformats.org/officeDocument/2006/relationships/image" Target="../media/image1088.png"/><Relationship Id="rId129" Type="http://schemas.openxmlformats.org/officeDocument/2006/relationships/image" Target="../media/image1146.png"/><Relationship Id="rId128" Type="http://schemas.openxmlformats.org/officeDocument/2006/relationships/customXml" Target="../ink/ink1145.xml"/><Relationship Id="rId127" Type="http://schemas.openxmlformats.org/officeDocument/2006/relationships/image" Target="../media/image1145.png"/><Relationship Id="rId126" Type="http://schemas.openxmlformats.org/officeDocument/2006/relationships/customXml" Target="../ink/ink1144.xml"/><Relationship Id="rId125" Type="http://schemas.openxmlformats.org/officeDocument/2006/relationships/image" Target="../media/image1144.png"/><Relationship Id="rId124" Type="http://schemas.openxmlformats.org/officeDocument/2006/relationships/customXml" Target="../ink/ink1143.xml"/><Relationship Id="rId123" Type="http://schemas.openxmlformats.org/officeDocument/2006/relationships/image" Target="../media/image1143.png"/><Relationship Id="rId122" Type="http://schemas.openxmlformats.org/officeDocument/2006/relationships/customXml" Target="../ink/ink1142.xml"/><Relationship Id="rId121" Type="http://schemas.openxmlformats.org/officeDocument/2006/relationships/image" Target="../media/image1142.png"/><Relationship Id="rId120" Type="http://schemas.openxmlformats.org/officeDocument/2006/relationships/customXml" Target="../ink/ink1141.xml"/><Relationship Id="rId12" Type="http://schemas.openxmlformats.org/officeDocument/2006/relationships/customXml" Target="../ink/ink1087.xml"/><Relationship Id="rId119" Type="http://schemas.openxmlformats.org/officeDocument/2006/relationships/image" Target="../media/image1141.png"/><Relationship Id="rId118" Type="http://schemas.openxmlformats.org/officeDocument/2006/relationships/customXml" Target="../ink/ink1140.xml"/><Relationship Id="rId117" Type="http://schemas.openxmlformats.org/officeDocument/2006/relationships/image" Target="../media/image1140.png"/><Relationship Id="rId116" Type="http://schemas.openxmlformats.org/officeDocument/2006/relationships/customXml" Target="../ink/ink1139.xml"/><Relationship Id="rId115" Type="http://schemas.openxmlformats.org/officeDocument/2006/relationships/image" Target="../media/image1139.png"/><Relationship Id="rId114" Type="http://schemas.openxmlformats.org/officeDocument/2006/relationships/customXml" Target="../ink/ink1138.xml"/><Relationship Id="rId113" Type="http://schemas.openxmlformats.org/officeDocument/2006/relationships/image" Target="../media/image1138.png"/><Relationship Id="rId112" Type="http://schemas.openxmlformats.org/officeDocument/2006/relationships/customXml" Target="../ink/ink1137.xml"/><Relationship Id="rId111" Type="http://schemas.openxmlformats.org/officeDocument/2006/relationships/image" Target="../media/image1137.png"/><Relationship Id="rId110" Type="http://schemas.openxmlformats.org/officeDocument/2006/relationships/customXml" Target="../ink/ink1136.xml"/><Relationship Id="rId11" Type="http://schemas.openxmlformats.org/officeDocument/2006/relationships/image" Target="../media/image1087.png"/><Relationship Id="rId109" Type="http://schemas.openxmlformats.org/officeDocument/2006/relationships/image" Target="../media/image1136.png"/><Relationship Id="rId108" Type="http://schemas.openxmlformats.org/officeDocument/2006/relationships/customXml" Target="../ink/ink1135.xml"/><Relationship Id="rId107" Type="http://schemas.openxmlformats.org/officeDocument/2006/relationships/image" Target="../media/image1135.png"/><Relationship Id="rId106" Type="http://schemas.openxmlformats.org/officeDocument/2006/relationships/customXml" Target="../ink/ink1134.xml"/><Relationship Id="rId105" Type="http://schemas.openxmlformats.org/officeDocument/2006/relationships/image" Target="../media/image1134.png"/><Relationship Id="rId104" Type="http://schemas.openxmlformats.org/officeDocument/2006/relationships/customXml" Target="../ink/ink1133.xml"/><Relationship Id="rId103" Type="http://schemas.openxmlformats.org/officeDocument/2006/relationships/image" Target="../media/image1133.png"/><Relationship Id="rId102" Type="http://schemas.openxmlformats.org/officeDocument/2006/relationships/customXml" Target="../ink/ink1132.xml"/><Relationship Id="rId101" Type="http://schemas.openxmlformats.org/officeDocument/2006/relationships/image" Target="../media/image1132.png"/><Relationship Id="rId100" Type="http://schemas.openxmlformats.org/officeDocument/2006/relationships/customXml" Target="../ink/ink1131.xml"/><Relationship Id="rId10" Type="http://schemas.openxmlformats.org/officeDocument/2006/relationships/customXml" Target="../ink/ink1086.xml"/><Relationship Id="rId1" Type="http://schemas.openxmlformats.org/officeDocument/2006/relationships/image" Target="../media/image1082.png"/></Relationships>
</file>

<file path=ppt/slides/_rels/slide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312.png"/><Relationship Id="rId98" Type="http://schemas.openxmlformats.org/officeDocument/2006/relationships/customXml" Target="../ink/ink1316.xml"/><Relationship Id="rId97" Type="http://schemas.openxmlformats.org/officeDocument/2006/relationships/image" Target="../media/image1311.png"/><Relationship Id="rId96" Type="http://schemas.openxmlformats.org/officeDocument/2006/relationships/customXml" Target="../ink/ink1315.xml"/><Relationship Id="rId95" Type="http://schemas.openxmlformats.org/officeDocument/2006/relationships/image" Target="../media/image1310.png"/><Relationship Id="rId94" Type="http://schemas.openxmlformats.org/officeDocument/2006/relationships/customXml" Target="../ink/ink1314.xml"/><Relationship Id="rId93" Type="http://schemas.openxmlformats.org/officeDocument/2006/relationships/image" Target="../media/image1309.png"/><Relationship Id="rId92" Type="http://schemas.openxmlformats.org/officeDocument/2006/relationships/customXml" Target="../ink/ink1313.xml"/><Relationship Id="rId91" Type="http://schemas.openxmlformats.org/officeDocument/2006/relationships/image" Target="../media/image1308.png"/><Relationship Id="rId90" Type="http://schemas.openxmlformats.org/officeDocument/2006/relationships/customXml" Target="../ink/ink1312.xml"/><Relationship Id="rId9" Type="http://schemas.openxmlformats.org/officeDocument/2006/relationships/image" Target="../media/image1268.png"/><Relationship Id="rId89" Type="http://schemas.openxmlformats.org/officeDocument/2006/relationships/image" Target="../media/image1307.png"/><Relationship Id="rId88" Type="http://schemas.openxmlformats.org/officeDocument/2006/relationships/customXml" Target="../ink/ink1311.xml"/><Relationship Id="rId87" Type="http://schemas.openxmlformats.org/officeDocument/2006/relationships/image" Target="../media/image1306.png"/><Relationship Id="rId86" Type="http://schemas.openxmlformats.org/officeDocument/2006/relationships/customXml" Target="../ink/ink1310.xml"/><Relationship Id="rId85" Type="http://schemas.openxmlformats.org/officeDocument/2006/relationships/image" Target="../media/image1305.png"/><Relationship Id="rId84" Type="http://schemas.openxmlformats.org/officeDocument/2006/relationships/customXml" Target="../ink/ink1309.xml"/><Relationship Id="rId83" Type="http://schemas.openxmlformats.org/officeDocument/2006/relationships/image" Target="../media/image1304.png"/><Relationship Id="rId82" Type="http://schemas.openxmlformats.org/officeDocument/2006/relationships/customXml" Target="../ink/ink1308.xml"/><Relationship Id="rId81" Type="http://schemas.openxmlformats.org/officeDocument/2006/relationships/image" Target="../media/image1303.png"/><Relationship Id="rId80" Type="http://schemas.openxmlformats.org/officeDocument/2006/relationships/customXml" Target="../ink/ink1307.xml"/><Relationship Id="rId8" Type="http://schemas.openxmlformats.org/officeDocument/2006/relationships/customXml" Target="../ink/ink1271.xml"/><Relationship Id="rId79" Type="http://schemas.openxmlformats.org/officeDocument/2006/relationships/image" Target="../media/image1302.png"/><Relationship Id="rId78" Type="http://schemas.openxmlformats.org/officeDocument/2006/relationships/customXml" Target="../ink/ink1306.xml"/><Relationship Id="rId77" Type="http://schemas.openxmlformats.org/officeDocument/2006/relationships/image" Target="../media/image1301.png"/><Relationship Id="rId76" Type="http://schemas.openxmlformats.org/officeDocument/2006/relationships/customXml" Target="../ink/ink1305.xml"/><Relationship Id="rId75" Type="http://schemas.openxmlformats.org/officeDocument/2006/relationships/image" Target="../media/image1300.png"/><Relationship Id="rId74" Type="http://schemas.openxmlformats.org/officeDocument/2006/relationships/customXml" Target="../ink/ink1304.xml"/><Relationship Id="rId73" Type="http://schemas.openxmlformats.org/officeDocument/2006/relationships/image" Target="../media/image1299.png"/><Relationship Id="rId72" Type="http://schemas.openxmlformats.org/officeDocument/2006/relationships/customXml" Target="../ink/ink1303.xml"/><Relationship Id="rId71" Type="http://schemas.openxmlformats.org/officeDocument/2006/relationships/image" Target="../media/image1298.png"/><Relationship Id="rId70" Type="http://schemas.openxmlformats.org/officeDocument/2006/relationships/customXml" Target="../ink/ink1302.xml"/><Relationship Id="rId7" Type="http://schemas.openxmlformats.org/officeDocument/2006/relationships/image" Target="../media/image1267.png"/><Relationship Id="rId69" Type="http://schemas.openxmlformats.org/officeDocument/2006/relationships/image" Target="../media/image1297.png"/><Relationship Id="rId68" Type="http://schemas.openxmlformats.org/officeDocument/2006/relationships/customXml" Target="../ink/ink1301.xml"/><Relationship Id="rId67" Type="http://schemas.openxmlformats.org/officeDocument/2006/relationships/image" Target="../media/image1296.png"/><Relationship Id="rId66" Type="http://schemas.openxmlformats.org/officeDocument/2006/relationships/customXml" Target="../ink/ink1300.xml"/><Relationship Id="rId65" Type="http://schemas.openxmlformats.org/officeDocument/2006/relationships/image" Target="../media/image1295.png"/><Relationship Id="rId64" Type="http://schemas.openxmlformats.org/officeDocument/2006/relationships/customXml" Target="../ink/ink1299.xml"/><Relationship Id="rId63" Type="http://schemas.openxmlformats.org/officeDocument/2006/relationships/image" Target="../media/image1294.png"/><Relationship Id="rId62" Type="http://schemas.openxmlformats.org/officeDocument/2006/relationships/customXml" Target="../ink/ink1298.xml"/><Relationship Id="rId61" Type="http://schemas.openxmlformats.org/officeDocument/2006/relationships/image" Target="../media/image1293.png"/><Relationship Id="rId60" Type="http://schemas.openxmlformats.org/officeDocument/2006/relationships/customXml" Target="../ink/ink1297.xml"/><Relationship Id="rId6" Type="http://schemas.openxmlformats.org/officeDocument/2006/relationships/customXml" Target="../ink/ink1270.xml"/><Relationship Id="rId59" Type="http://schemas.openxmlformats.org/officeDocument/2006/relationships/image" Target="../media/image900.png"/><Relationship Id="rId58" Type="http://schemas.openxmlformats.org/officeDocument/2006/relationships/customXml" Target="../ink/ink1296.xml"/><Relationship Id="rId57" Type="http://schemas.openxmlformats.org/officeDocument/2006/relationships/image" Target="../media/image1292.png"/><Relationship Id="rId56" Type="http://schemas.openxmlformats.org/officeDocument/2006/relationships/customXml" Target="../ink/ink1295.xml"/><Relationship Id="rId55" Type="http://schemas.openxmlformats.org/officeDocument/2006/relationships/image" Target="../media/image1291.png"/><Relationship Id="rId54" Type="http://schemas.openxmlformats.org/officeDocument/2006/relationships/customXml" Target="../ink/ink1294.xml"/><Relationship Id="rId53" Type="http://schemas.openxmlformats.org/officeDocument/2006/relationships/image" Target="../media/image1290.png"/><Relationship Id="rId52" Type="http://schemas.openxmlformats.org/officeDocument/2006/relationships/customXml" Target="../ink/ink1293.xml"/><Relationship Id="rId51" Type="http://schemas.openxmlformats.org/officeDocument/2006/relationships/image" Target="../media/image1289.png"/><Relationship Id="rId50" Type="http://schemas.openxmlformats.org/officeDocument/2006/relationships/customXml" Target="../ink/ink1292.xml"/><Relationship Id="rId5" Type="http://schemas.openxmlformats.org/officeDocument/2006/relationships/image" Target="../media/image1266.png"/><Relationship Id="rId49" Type="http://schemas.openxmlformats.org/officeDocument/2006/relationships/image" Target="../media/image1288.png"/><Relationship Id="rId48" Type="http://schemas.openxmlformats.org/officeDocument/2006/relationships/customXml" Target="../ink/ink1291.xml"/><Relationship Id="rId47" Type="http://schemas.openxmlformats.org/officeDocument/2006/relationships/image" Target="../media/image1287.png"/><Relationship Id="rId46" Type="http://schemas.openxmlformats.org/officeDocument/2006/relationships/customXml" Target="../ink/ink1290.xml"/><Relationship Id="rId45" Type="http://schemas.openxmlformats.org/officeDocument/2006/relationships/image" Target="../media/image1286.png"/><Relationship Id="rId44" Type="http://schemas.openxmlformats.org/officeDocument/2006/relationships/customXml" Target="../ink/ink1289.xml"/><Relationship Id="rId43" Type="http://schemas.openxmlformats.org/officeDocument/2006/relationships/image" Target="../media/image1285.png"/><Relationship Id="rId42" Type="http://schemas.openxmlformats.org/officeDocument/2006/relationships/customXml" Target="../ink/ink1288.xml"/><Relationship Id="rId41" Type="http://schemas.openxmlformats.org/officeDocument/2006/relationships/image" Target="../media/image1284.png"/><Relationship Id="rId40" Type="http://schemas.openxmlformats.org/officeDocument/2006/relationships/customXml" Target="../ink/ink1287.xml"/><Relationship Id="rId4" Type="http://schemas.openxmlformats.org/officeDocument/2006/relationships/customXml" Target="../ink/ink1269.xml"/><Relationship Id="rId39" Type="http://schemas.openxmlformats.org/officeDocument/2006/relationships/image" Target="../media/image1283.png"/><Relationship Id="rId38" Type="http://schemas.openxmlformats.org/officeDocument/2006/relationships/customXml" Target="../ink/ink1286.xml"/><Relationship Id="rId37" Type="http://schemas.openxmlformats.org/officeDocument/2006/relationships/image" Target="../media/image1282.png"/><Relationship Id="rId36" Type="http://schemas.openxmlformats.org/officeDocument/2006/relationships/customXml" Target="../ink/ink1285.xml"/><Relationship Id="rId35" Type="http://schemas.openxmlformats.org/officeDocument/2006/relationships/image" Target="../media/image1281.png"/><Relationship Id="rId34" Type="http://schemas.openxmlformats.org/officeDocument/2006/relationships/customXml" Target="../ink/ink1284.xml"/><Relationship Id="rId33" Type="http://schemas.openxmlformats.org/officeDocument/2006/relationships/image" Target="../media/image1280.png"/><Relationship Id="rId32" Type="http://schemas.openxmlformats.org/officeDocument/2006/relationships/customXml" Target="../ink/ink1283.xml"/><Relationship Id="rId31" Type="http://schemas.openxmlformats.org/officeDocument/2006/relationships/image" Target="../media/image1279.png"/><Relationship Id="rId30" Type="http://schemas.openxmlformats.org/officeDocument/2006/relationships/customXml" Target="../ink/ink1282.xml"/><Relationship Id="rId3" Type="http://schemas.openxmlformats.org/officeDocument/2006/relationships/image" Target="../media/image1265.png"/><Relationship Id="rId29" Type="http://schemas.openxmlformats.org/officeDocument/2006/relationships/image" Target="../media/image1278.png"/><Relationship Id="rId28" Type="http://schemas.openxmlformats.org/officeDocument/2006/relationships/customXml" Target="../ink/ink1281.xml"/><Relationship Id="rId27" Type="http://schemas.openxmlformats.org/officeDocument/2006/relationships/image" Target="../media/image1277.png"/><Relationship Id="rId26" Type="http://schemas.openxmlformats.org/officeDocument/2006/relationships/customXml" Target="../ink/ink1280.xml"/><Relationship Id="rId25" Type="http://schemas.openxmlformats.org/officeDocument/2006/relationships/image" Target="../media/image1276.png"/><Relationship Id="rId24" Type="http://schemas.openxmlformats.org/officeDocument/2006/relationships/customXml" Target="../ink/ink1279.xml"/><Relationship Id="rId23" Type="http://schemas.openxmlformats.org/officeDocument/2006/relationships/image" Target="../media/image1275.png"/><Relationship Id="rId22" Type="http://schemas.openxmlformats.org/officeDocument/2006/relationships/customXml" Target="../ink/ink1278.xml"/><Relationship Id="rId21" Type="http://schemas.openxmlformats.org/officeDocument/2006/relationships/image" Target="../media/image1274.png"/><Relationship Id="rId20" Type="http://schemas.openxmlformats.org/officeDocument/2006/relationships/customXml" Target="../ink/ink1277.xml"/><Relationship Id="rId2" Type="http://schemas.openxmlformats.org/officeDocument/2006/relationships/customXml" Target="../ink/ink1268.xml"/><Relationship Id="rId19" Type="http://schemas.openxmlformats.org/officeDocument/2006/relationships/image" Target="../media/image1273.png"/><Relationship Id="rId18" Type="http://schemas.openxmlformats.org/officeDocument/2006/relationships/customXml" Target="../ink/ink1276.xml"/><Relationship Id="rId17" Type="http://schemas.openxmlformats.org/officeDocument/2006/relationships/image" Target="../media/image1272.png"/><Relationship Id="rId16" Type="http://schemas.openxmlformats.org/officeDocument/2006/relationships/customXml" Target="../ink/ink1275.xml"/><Relationship Id="rId15" Type="http://schemas.openxmlformats.org/officeDocument/2006/relationships/image" Target="../media/image1271.png"/><Relationship Id="rId14" Type="http://schemas.openxmlformats.org/officeDocument/2006/relationships/customXml" Target="../ink/ink1274.xml"/><Relationship Id="rId138" Type="http://schemas.openxmlformats.org/officeDocument/2006/relationships/slideLayout" Target="../slideLayouts/slideLayout2.xml"/><Relationship Id="rId137" Type="http://schemas.openxmlformats.org/officeDocument/2006/relationships/image" Target="../media/image1330.png"/><Relationship Id="rId136" Type="http://schemas.openxmlformats.org/officeDocument/2006/relationships/customXml" Target="../ink/ink1335.xml"/><Relationship Id="rId135" Type="http://schemas.openxmlformats.org/officeDocument/2006/relationships/image" Target="../media/image1329.png"/><Relationship Id="rId134" Type="http://schemas.openxmlformats.org/officeDocument/2006/relationships/customXml" Target="../ink/ink1334.xml"/><Relationship Id="rId133" Type="http://schemas.openxmlformats.org/officeDocument/2006/relationships/image" Target="../media/image1328.png"/><Relationship Id="rId132" Type="http://schemas.openxmlformats.org/officeDocument/2006/relationships/customXml" Target="../ink/ink1333.xml"/><Relationship Id="rId131" Type="http://schemas.openxmlformats.org/officeDocument/2006/relationships/image" Target="../media/image1327.png"/><Relationship Id="rId130" Type="http://schemas.openxmlformats.org/officeDocument/2006/relationships/customXml" Target="../ink/ink1332.xml"/><Relationship Id="rId13" Type="http://schemas.openxmlformats.org/officeDocument/2006/relationships/image" Target="../media/image1270.png"/><Relationship Id="rId129" Type="http://schemas.openxmlformats.org/officeDocument/2006/relationships/image" Target="../media/image1326.png"/><Relationship Id="rId128" Type="http://schemas.openxmlformats.org/officeDocument/2006/relationships/customXml" Target="../ink/ink1331.xml"/><Relationship Id="rId127" Type="http://schemas.openxmlformats.org/officeDocument/2006/relationships/image" Target="../media/image1325.png"/><Relationship Id="rId126" Type="http://schemas.openxmlformats.org/officeDocument/2006/relationships/customXml" Target="../ink/ink1330.xml"/><Relationship Id="rId125" Type="http://schemas.openxmlformats.org/officeDocument/2006/relationships/image" Target="../media/image1324.png"/><Relationship Id="rId124" Type="http://schemas.openxmlformats.org/officeDocument/2006/relationships/customXml" Target="../ink/ink1329.xml"/><Relationship Id="rId123" Type="http://schemas.openxmlformats.org/officeDocument/2006/relationships/image" Target="../media/image1323.png"/><Relationship Id="rId122" Type="http://schemas.openxmlformats.org/officeDocument/2006/relationships/customXml" Target="../ink/ink1328.xml"/><Relationship Id="rId121" Type="http://schemas.openxmlformats.org/officeDocument/2006/relationships/image" Target="../media/image1322.png"/><Relationship Id="rId120" Type="http://schemas.openxmlformats.org/officeDocument/2006/relationships/customXml" Target="../ink/ink1327.xml"/><Relationship Id="rId12" Type="http://schemas.openxmlformats.org/officeDocument/2006/relationships/customXml" Target="../ink/ink1273.xml"/><Relationship Id="rId119" Type="http://schemas.openxmlformats.org/officeDocument/2006/relationships/image" Target="../media/image21.png"/><Relationship Id="rId118" Type="http://schemas.openxmlformats.org/officeDocument/2006/relationships/customXml" Target="../ink/ink1326.xml"/><Relationship Id="rId117" Type="http://schemas.openxmlformats.org/officeDocument/2006/relationships/image" Target="../media/image1321.png"/><Relationship Id="rId116" Type="http://schemas.openxmlformats.org/officeDocument/2006/relationships/customXml" Target="../ink/ink1325.xml"/><Relationship Id="rId115" Type="http://schemas.openxmlformats.org/officeDocument/2006/relationships/image" Target="../media/image1320.png"/><Relationship Id="rId114" Type="http://schemas.openxmlformats.org/officeDocument/2006/relationships/customXml" Target="../ink/ink1324.xml"/><Relationship Id="rId113" Type="http://schemas.openxmlformats.org/officeDocument/2006/relationships/image" Target="../media/image1319.png"/><Relationship Id="rId112" Type="http://schemas.openxmlformats.org/officeDocument/2006/relationships/customXml" Target="../ink/ink1323.xml"/><Relationship Id="rId111" Type="http://schemas.openxmlformats.org/officeDocument/2006/relationships/image" Target="../media/image1318.png"/><Relationship Id="rId110" Type="http://schemas.openxmlformats.org/officeDocument/2006/relationships/customXml" Target="../ink/ink1322.xml"/><Relationship Id="rId11" Type="http://schemas.openxmlformats.org/officeDocument/2006/relationships/image" Target="../media/image1269.png"/><Relationship Id="rId109" Type="http://schemas.openxmlformats.org/officeDocument/2006/relationships/image" Target="../media/image1317.png"/><Relationship Id="rId108" Type="http://schemas.openxmlformats.org/officeDocument/2006/relationships/customXml" Target="../ink/ink1321.xml"/><Relationship Id="rId107" Type="http://schemas.openxmlformats.org/officeDocument/2006/relationships/image" Target="../media/image1316.png"/><Relationship Id="rId106" Type="http://schemas.openxmlformats.org/officeDocument/2006/relationships/customXml" Target="../ink/ink1320.xml"/><Relationship Id="rId105" Type="http://schemas.openxmlformats.org/officeDocument/2006/relationships/image" Target="../media/image1315.png"/><Relationship Id="rId104" Type="http://schemas.openxmlformats.org/officeDocument/2006/relationships/customXml" Target="../ink/ink1319.xml"/><Relationship Id="rId103" Type="http://schemas.openxmlformats.org/officeDocument/2006/relationships/image" Target="../media/image1314.png"/><Relationship Id="rId102" Type="http://schemas.openxmlformats.org/officeDocument/2006/relationships/customXml" Target="../ink/ink1318.xml"/><Relationship Id="rId101" Type="http://schemas.openxmlformats.org/officeDocument/2006/relationships/image" Target="../media/image1313.png"/><Relationship Id="rId100" Type="http://schemas.openxmlformats.org/officeDocument/2006/relationships/customXml" Target="../ink/ink1317.xml"/><Relationship Id="rId10" Type="http://schemas.openxmlformats.org/officeDocument/2006/relationships/customXml" Target="../ink/ink1272.xml"/><Relationship Id="rId1" Type="http://schemas.openxmlformats.org/officeDocument/2006/relationships/image" Target="../media/image12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true">
          <a:blip r:embed="rId1">
            <a:alphaModFix amt="9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27305" y="74930"/>
            <a:ext cx="9333230" cy="1040765"/>
          </a:xfrm>
        </p:spPr>
        <p:txBody>
          <a:bodyPr>
            <a:normAutofit fontScale="90000"/>
          </a:bodyPr>
          <a:p>
            <a:pPr algn="l"/>
            <a:r>
              <a:rPr lang="pt-PT" altLang="en-US" sz="72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Funções Vetoriais</a:t>
            </a:r>
            <a:endParaRPr lang="pt-PT" altLang="en-US" sz="7200" b="1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Comprimento de Arco</a:t>
            </a:r>
            <a:endParaRPr lang="pt-PT" altLang="en-US" sz="3600" u="sng"/>
          </a:p>
        </p:txBody>
      </p:sp>
      <p:pic>
        <p:nvPicPr>
          <p:cNvPr id="4" name="Content Placeholder 3" descr="comprimento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35495" y="3062605"/>
            <a:ext cx="5042535" cy="38207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Ink 4"/>
              <p14:cNvContentPartPr/>
              <p14:nvPr/>
            </p14:nvContentPartPr>
            <p14:xfrm>
              <a:off x="8458200" y="4660900"/>
              <a:ext cx="17780" cy="8890"/>
            </p14:xfrm>
          </p:contentPart>
        </mc:Choice>
        <mc:Fallback xmlns="">
          <p:pic>
            <p:nvPicPr>
              <p:cNvPr id="5" name="Ink 4"/>
            </p:nvPicPr>
            <p:blipFill>
              <a:blip r:embed="rId3"/>
            </p:blipFill>
            <p:spPr>
              <a:xfrm>
                <a:off x="8458200" y="466090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Ink 5"/>
              <p14:cNvContentPartPr/>
              <p14:nvPr/>
            </p14:nvContentPartPr>
            <p14:xfrm>
              <a:off x="8565515" y="5161280"/>
              <a:ext cx="142875" cy="240665"/>
            </p14:xfrm>
          </p:contentPart>
        </mc:Choice>
        <mc:Fallback xmlns="">
          <p:pic>
            <p:nvPicPr>
              <p:cNvPr id="6" name="Ink 5"/>
            </p:nvPicPr>
            <p:blipFill>
              <a:blip r:embed="rId5"/>
            </p:blipFill>
            <p:spPr>
              <a:xfrm>
                <a:off x="8565515" y="5161280"/>
                <a:ext cx="14287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Ink 6"/>
              <p14:cNvContentPartPr/>
              <p14:nvPr/>
            </p14:nvContentPartPr>
            <p14:xfrm>
              <a:off x="8743950" y="5375275"/>
              <a:ext cx="62865" cy="160655"/>
            </p14:xfrm>
          </p:contentPart>
        </mc:Choice>
        <mc:Fallback xmlns="">
          <p:pic>
            <p:nvPicPr>
              <p:cNvPr id="7" name="Ink 6"/>
            </p:nvPicPr>
            <p:blipFill>
              <a:blip r:embed="rId7"/>
            </p:blipFill>
            <p:spPr>
              <a:xfrm>
                <a:off x="8743950" y="5375275"/>
                <a:ext cx="628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Ink 7"/>
              <p14:cNvContentPartPr/>
              <p14:nvPr/>
            </p14:nvContentPartPr>
            <p14:xfrm>
              <a:off x="8458200" y="4634230"/>
              <a:ext cx="17780" cy="17780"/>
            </p14:xfrm>
          </p:contentPart>
        </mc:Choice>
        <mc:Fallback xmlns="">
          <p:pic>
            <p:nvPicPr>
              <p:cNvPr id="8" name="Ink 7"/>
            </p:nvPicPr>
            <p:blipFill>
              <a:blip r:embed="rId9"/>
            </p:blipFill>
            <p:spPr>
              <a:xfrm>
                <a:off x="8458200" y="4634230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Ink 8"/>
              <p14:cNvContentPartPr/>
              <p14:nvPr/>
            </p14:nvContentPartPr>
            <p14:xfrm>
              <a:off x="8395335" y="4616450"/>
              <a:ext cx="125095" cy="187325"/>
            </p14:xfrm>
          </p:contentPart>
        </mc:Choice>
        <mc:Fallback xmlns="">
          <p:pic>
            <p:nvPicPr>
              <p:cNvPr id="9" name="Ink 8"/>
            </p:nvPicPr>
            <p:blipFill>
              <a:blip r:embed="rId11"/>
            </p:blipFill>
            <p:spPr>
              <a:xfrm>
                <a:off x="8395335" y="4616450"/>
                <a:ext cx="12509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Ink 9"/>
              <p14:cNvContentPartPr/>
              <p14:nvPr/>
            </p14:nvContentPartPr>
            <p14:xfrm>
              <a:off x="8529320" y="4794885"/>
              <a:ext cx="98425" cy="89535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3"/>
            </p:blipFill>
            <p:spPr>
              <a:xfrm>
                <a:off x="8529320" y="4794885"/>
                <a:ext cx="9842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Ink 10"/>
              <p14:cNvContentPartPr/>
              <p14:nvPr/>
            </p14:nvContentPartPr>
            <p14:xfrm>
              <a:off x="9020810" y="4214495"/>
              <a:ext cx="125095" cy="160655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5"/>
            </p:blipFill>
            <p:spPr>
              <a:xfrm>
                <a:off x="9020810" y="4214495"/>
                <a:ext cx="1250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Ink 11"/>
              <p14:cNvContentPartPr/>
              <p14:nvPr/>
            </p14:nvContentPartPr>
            <p14:xfrm>
              <a:off x="9154795" y="4339590"/>
              <a:ext cx="89535" cy="133985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7"/>
            </p:blipFill>
            <p:spPr>
              <a:xfrm>
                <a:off x="9154795" y="4339590"/>
                <a:ext cx="895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Ink 12"/>
              <p14:cNvContentPartPr/>
              <p14:nvPr/>
            </p14:nvContentPartPr>
            <p14:xfrm>
              <a:off x="10057130" y="4205605"/>
              <a:ext cx="17780" cy="889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9"/>
            </p:blipFill>
            <p:spPr>
              <a:xfrm>
                <a:off x="10057130" y="420560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Ink 13"/>
              <p14:cNvContentPartPr/>
              <p14:nvPr/>
            </p14:nvContentPartPr>
            <p14:xfrm>
              <a:off x="10200005" y="4232275"/>
              <a:ext cx="17780" cy="889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1"/>
            </p:blipFill>
            <p:spPr>
              <a:xfrm>
                <a:off x="10200005" y="423227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Ink 14"/>
              <p14:cNvContentPartPr/>
              <p14:nvPr/>
            </p14:nvContentPartPr>
            <p14:xfrm>
              <a:off x="10253345" y="4276725"/>
              <a:ext cx="17780" cy="36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3"/>
            </p:blipFill>
            <p:spPr>
              <a:xfrm>
                <a:off x="10253345" y="427672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Ink 15"/>
              <p14:cNvContentPartPr/>
              <p14:nvPr/>
            </p14:nvContentPartPr>
            <p14:xfrm>
              <a:off x="1366520" y="1919605"/>
              <a:ext cx="231775" cy="366395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5"/>
            </p:blipFill>
            <p:spPr>
              <a:xfrm>
                <a:off x="1366520" y="1919605"/>
                <a:ext cx="23177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Ink 16"/>
              <p14:cNvContentPartPr/>
              <p14:nvPr/>
            </p14:nvContentPartPr>
            <p14:xfrm>
              <a:off x="1678940" y="2258695"/>
              <a:ext cx="26670" cy="13398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7"/>
            </p:blipFill>
            <p:spPr>
              <a:xfrm>
                <a:off x="1678940" y="2258695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Ink 17"/>
              <p14:cNvContentPartPr/>
              <p14:nvPr/>
            </p14:nvContentPartPr>
            <p14:xfrm>
              <a:off x="1884045" y="2214245"/>
              <a:ext cx="152400" cy="36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9"/>
            </p:blipFill>
            <p:spPr>
              <a:xfrm>
                <a:off x="1884045" y="2214245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Ink 18"/>
              <p14:cNvContentPartPr/>
              <p14:nvPr/>
            </p14:nvContentPartPr>
            <p14:xfrm>
              <a:off x="1982470" y="2133600"/>
              <a:ext cx="44450" cy="16129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1"/>
            </p:blipFill>
            <p:spPr>
              <a:xfrm>
                <a:off x="1982470" y="2133600"/>
                <a:ext cx="4445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Ink 19"/>
              <p14:cNvContentPartPr/>
              <p14:nvPr/>
            </p14:nvContentPartPr>
            <p14:xfrm>
              <a:off x="2268220" y="1946275"/>
              <a:ext cx="170180" cy="34861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3"/>
            </p:blipFill>
            <p:spPr>
              <a:xfrm>
                <a:off x="2268220" y="1946275"/>
                <a:ext cx="170180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Ink 20"/>
              <p14:cNvContentPartPr/>
              <p14:nvPr/>
            </p14:nvContentPartPr>
            <p14:xfrm>
              <a:off x="2473960" y="2348230"/>
              <a:ext cx="133985" cy="142875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5"/>
            </p:blipFill>
            <p:spPr>
              <a:xfrm>
                <a:off x="2473960" y="2348230"/>
                <a:ext cx="1339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Ink 21"/>
              <p14:cNvContentPartPr/>
              <p14:nvPr/>
            </p14:nvContentPartPr>
            <p14:xfrm>
              <a:off x="2938145" y="2286000"/>
              <a:ext cx="80645" cy="36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7"/>
            </p:blipFill>
            <p:spPr>
              <a:xfrm>
                <a:off x="2938145" y="2286000"/>
                <a:ext cx="806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Ink 22"/>
              <p14:cNvContentPartPr/>
              <p14:nvPr/>
            </p14:nvContentPartPr>
            <p14:xfrm>
              <a:off x="2858135" y="2205355"/>
              <a:ext cx="169545" cy="36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39"/>
            </p:blipFill>
            <p:spPr>
              <a:xfrm>
                <a:off x="2858135" y="2205355"/>
                <a:ext cx="1695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Ink 23"/>
              <p14:cNvContentPartPr/>
              <p14:nvPr/>
            </p14:nvContentPartPr>
            <p14:xfrm>
              <a:off x="3241675" y="1955165"/>
              <a:ext cx="18415" cy="36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23"/>
            </p:blipFill>
            <p:spPr>
              <a:xfrm>
                <a:off x="3241675" y="1955165"/>
                <a:ext cx="184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Ink 24"/>
              <p14:cNvContentPartPr/>
              <p14:nvPr/>
            </p14:nvContentPartPr>
            <p14:xfrm>
              <a:off x="2992120" y="2133600"/>
              <a:ext cx="53340" cy="20574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2"/>
            </p:blipFill>
            <p:spPr>
              <a:xfrm>
                <a:off x="2992120" y="2133600"/>
                <a:ext cx="5334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Ink 25"/>
              <p14:cNvContentPartPr/>
              <p14:nvPr/>
            </p14:nvContentPartPr>
            <p14:xfrm>
              <a:off x="2867025" y="2249805"/>
              <a:ext cx="285750" cy="1778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4"/>
            </p:blipFill>
            <p:spPr>
              <a:xfrm>
                <a:off x="2867025" y="2249805"/>
                <a:ext cx="2857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Ink 26"/>
              <p14:cNvContentPartPr/>
              <p14:nvPr/>
            </p14:nvContentPartPr>
            <p14:xfrm>
              <a:off x="2983230" y="2115820"/>
              <a:ext cx="44450" cy="22352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6"/>
            </p:blipFill>
            <p:spPr>
              <a:xfrm>
                <a:off x="2983230" y="2115820"/>
                <a:ext cx="4445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Ink 27"/>
              <p14:cNvContentPartPr/>
              <p14:nvPr/>
            </p14:nvContentPartPr>
            <p14:xfrm>
              <a:off x="2867025" y="2240915"/>
              <a:ext cx="250190" cy="889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48"/>
            </p:blipFill>
            <p:spPr>
              <a:xfrm>
                <a:off x="2867025" y="2240915"/>
                <a:ext cx="2501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Ink 28"/>
              <p14:cNvContentPartPr/>
              <p14:nvPr/>
            </p14:nvContentPartPr>
            <p14:xfrm>
              <a:off x="3456305" y="1928495"/>
              <a:ext cx="187325" cy="401955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0"/>
            </p:blipFill>
            <p:spPr>
              <a:xfrm>
                <a:off x="3456305" y="1928495"/>
                <a:ext cx="18732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Ink 29"/>
              <p14:cNvContentPartPr/>
              <p14:nvPr/>
            </p14:nvContentPartPr>
            <p14:xfrm>
              <a:off x="3697605" y="2330450"/>
              <a:ext cx="133985" cy="20510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2"/>
            </p:blipFill>
            <p:spPr>
              <a:xfrm>
                <a:off x="3697605" y="2330450"/>
                <a:ext cx="13398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Ink 30"/>
              <p14:cNvContentPartPr/>
              <p14:nvPr/>
            </p14:nvContentPartPr>
            <p14:xfrm>
              <a:off x="4010025" y="2339340"/>
              <a:ext cx="214630" cy="889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4"/>
            </p:blipFill>
            <p:spPr>
              <a:xfrm>
                <a:off x="4010025" y="2339340"/>
                <a:ext cx="2146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Ink 31"/>
              <p14:cNvContentPartPr/>
              <p14:nvPr/>
            </p14:nvContentPartPr>
            <p14:xfrm>
              <a:off x="4170680" y="2258695"/>
              <a:ext cx="36195" cy="116205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6"/>
            </p:blipFill>
            <p:spPr>
              <a:xfrm>
                <a:off x="4170680" y="2258695"/>
                <a:ext cx="361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Ink 32"/>
              <p14:cNvContentPartPr/>
              <p14:nvPr/>
            </p14:nvContentPartPr>
            <p14:xfrm>
              <a:off x="4340860" y="2339340"/>
              <a:ext cx="53340" cy="889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8"/>
            </p:blipFill>
            <p:spPr>
              <a:xfrm>
                <a:off x="4340860" y="2339340"/>
                <a:ext cx="533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Ink 33"/>
              <p14:cNvContentPartPr/>
              <p14:nvPr/>
            </p14:nvContentPartPr>
            <p14:xfrm>
              <a:off x="4545965" y="2339340"/>
              <a:ext cx="44450" cy="36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0"/>
            </p:blipFill>
            <p:spPr>
              <a:xfrm>
                <a:off x="4545965" y="2339340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Ink 34"/>
              <p14:cNvContentPartPr/>
              <p14:nvPr/>
            </p14:nvContentPartPr>
            <p14:xfrm>
              <a:off x="4733290" y="2339340"/>
              <a:ext cx="45085" cy="889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2"/>
            </p:blipFill>
            <p:spPr>
              <a:xfrm>
                <a:off x="4733290" y="2339340"/>
                <a:ext cx="450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Ink 35"/>
              <p14:cNvContentPartPr/>
              <p14:nvPr/>
            </p14:nvContentPartPr>
            <p14:xfrm>
              <a:off x="4912360" y="2366010"/>
              <a:ext cx="17780" cy="889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4"/>
            </p:blipFill>
            <p:spPr>
              <a:xfrm>
                <a:off x="4912360" y="236601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Ink 36"/>
              <p14:cNvContentPartPr/>
              <p14:nvPr/>
            </p14:nvContentPartPr>
            <p14:xfrm>
              <a:off x="5099685" y="2383790"/>
              <a:ext cx="17780" cy="36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6"/>
            </p:blipFill>
            <p:spPr>
              <a:xfrm>
                <a:off x="5099685" y="238379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Ink 37"/>
              <p14:cNvContentPartPr/>
              <p14:nvPr/>
            </p14:nvContentPartPr>
            <p14:xfrm>
              <a:off x="5144135" y="2366010"/>
              <a:ext cx="232410" cy="2667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68"/>
            </p:blipFill>
            <p:spPr>
              <a:xfrm>
                <a:off x="5144135" y="2366010"/>
                <a:ext cx="2324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Ink 38"/>
              <p14:cNvContentPartPr/>
              <p14:nvPr/>
            </p14:nvContentPartPr>
            <p14:xfrm>
              <a:off x="5305425" y="2258695"/>
              <a:ext cx="44450" cy="23241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0"/>
            </p:blipFill>
            <p:spPr>
              <a:xfrm>
                <a:off x="5305425" y="2258695"/>
                <a:ext cx="4445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Ink 39"/>
              <p14:cNvContentPartPr/>
              <p14:nvPr/>
            </p14:nvContentPartPr>
            <p14:xfrm>
              <a:off x="5626735" y="2143125"/>
              <a:ext cx="205740" cy="37465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2"/>
            </p:blipFill>
            <p:spPr>
              <a:xfrm>
                <a:off x="5626735" y="2143125"/>
                <a:ext cx="20574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Ink 40"/>
              <p14:cNvContentPartPr/>
              <p14:nvPr/>
            </p14:nvContentPartPr>
            <p14:xfrm>
              <a:off x="5859145" y="2580640"/>
              <a:ext cx="231775" cy="24955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4"/>
            </p:blipFill>
            <p:spPr>
              <a:xfrm>
                <a:off x="5859145" y="2580640"/>
                <a:ext cx="23177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Ink 41"/>
              <p14:cNvContentPartPr/>
              <p14:nvPr/>
            </p14:nvContentPartPr>
            <p14:xfrm>
              <a:off x="10878820" y="5286375"/>
              <a:ext cx="142875" cy="187325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6"/>
            </p:blipFill>
            <p:spPr>
              <a:xfrm>
                <a:off x="10878820" y="5286375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Ink 42"/>
              <p14:cNvContentPartPr/>
              <p14:nvPr/>
            </p14:nvContentPartPr>
            <p14:xfrm>
              <a:off x="10932160" y="5438140"/>
              <a:ext cx="196850" cy="11557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78"/>
            </p:blipFill>
            <p:spPr>
              <a:xfrm>
                <a:off x="10932160" y="5438140"/>
                <a:ext cx="19685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Ink 43"/>
              <p14:cNvContentPartPr/>
              <p14:nvPr/>
            </p14:nvContentPartPr>
            <p14:xfrm>
              <a:off x="464185" y="1946275"/>
              <a:ext cx="294640" cy="31242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0"/>
            </p:blipFill>
            <p:spPr>
              <a:xfrm>
                <a:off x="464185" y="1946275"/>
                <a:ext cx="29464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Ink 44"/>
              <p14:cNvContentPartPr/>
              <p14:nvPr/>
            </p14:nvContentPartPr>
            <p14:xfrm>
              <a:off x="857250" y="2205355"/>
              <a:ext cx="213995" cy="2667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2"/>
            </p:blipFill>
            <p:spPr>
              <a:xfrm>
                <a:off x="857250" y="2205355"/>
                <a:ext cx="2139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Ink 45"/>
              <p14:cNvContentPartPr/>
              <p14:nvPr/>
            </p14:nvContentPartPr>
            <p14:xfrm>
              <a:off x="955675" y="2115820"/>
              <a:ext cx="160655" cy="889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4"/>
            </p:blipFill>
            <p:spPr>
              <a:xfrm>
                <a:off x="955675" y="211582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Ink 46"/>
              <p14:cNvContentPartPr/>
              <p14:nvPr/>
            </p14:nvContentPartPr>
            <p14:xfrm>
              <a:off x="848360" y="2990850"/>
              <a:ext cx="151765" cy="18415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6"/>
            </p:blipFill>
            <p:spPr>
              <a:xfrm>
                <a:off x="848360" y="2990850"/>
                <a:ext cx="15176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Ink 47"/>
              <p14:cNvContentPartPr/>
              <p14:nvPr/>
            </p14:nvContentPartPr>
            <p14:xfrm>
              <a:off x="812800" y="3089275"/>
              <a:ext cx="187325" cy="1778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88"/>
            </p:blipFill>
            <p:spPr>
              <a:xfrm>
                <a:off x="812800" y="3089275"/>
                <a:ext cx="1873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Ink 48"/>
              <p14:cNvContentPartPr/>
              <p14:nvPr/>
            </p14:nvContentPartPr>
            <p14:xfrm>
              <a:off x="1491615" y="2955290"/>
              <a:ext cx="490855" cy="375285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0"/>
            </p:blipFill>
            <p:spPr>
              <a:xfrm>
                <a:off x="1491615" y="2955290"/>
                <a:ext cx="49085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Ink 49"/>
              <p14:cNvContentPartPr/>
              <p14:nvPr/>
            </p14:nvContentPartPr>
            <p14:xfrm>
              <a:off x="1562735" y="3553460"/>
              <a:ext cx="35560" cy="12509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2"/>
            </p:blipFill>
            <p:spPr>
              <a:xfrm>
                <a:off x="1562735" y="3553460"/>
                <a:ext cx="355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Ink 50"/>
              <p14:cNvContentPartPr/>
              <p14:nvPr/>
            </p14:nvContentPartPr>
            <p14:xfrm>
              <a:off x="1562735" y="3473450"/>
              <a:ext cx="26670" cy="889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4"/>
            </p:blipFill>
            <p:spPr>
              <a:xfrm>
                <a:off x="1562735" y="347345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Ink 51"/>
              <p14:cNvContentPartPr/>
              <p14:nvPr/>
            </p14:nvContentPartPr>
            <p14:xfrm>
              <a:off x="1670050" y="3669665"/>
              <a:ext cx="107315" cy="2667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6"/>
            </p:blipFill>
            <p:spPr>
              <a:xfrm>
                <a:off x="1670050" y="3669665"/>
                <a:ext cx="1073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Ink 52"/>
              <p14:cNvContentPartPr/>
              <p14:nvPr/>
            </p14:nvContentPartPr>
            <p14:xfrm>
              <a:off x="1670050" y="3598545"/>
              <a:ext cx="142875" cy="889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98"/>
            </p:blipFill>
            <p:spPr>
              <a:xfrm>
                <a:off x="1670050" y="359854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Ink 53"/>
              <p14:cNvContentPartPr/>
              <p14:nvPr/>
            </p14:nvContentPartPr>
            <p14:xfrm>
              <a:off x="1866265" y="3544570"/>
              <a:ext cx="142875" cy="18796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0"/>
            </p:blipFill>
            <p:spPr>
              <a:xfrm>
                <a:off x="1866265" y="3544570"/>
                <a:ext cx="14287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Ink 54"/>
              <p14:cNvContentPartPr/>
              <p14:nvPr/>
            </p14:nvContentPartPr>
            <p14:xfrm>
              <a:off x="1536065" y="2669540"/>
              <a:ext cx="222885" cy="25019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2"/>
            </p:blipFill>
            <p:spPr>
              <a:xfrm>
                <a:off x="1536065" y="2669540"/>
                <a:ext cx="22288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Ink 55"/>
              <p14:cNvContentPartPr/>
              <p14:nvPr/>
            </p14:nvContentPartPr>
            <p14:xfrm>
              <a:off x="2188210" y="2946400"/>
              <a:ext cx="259080" cy="30353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4"/>
            </p:blipFill>
            <p:spPr>
              <a:xfrm>
                <a:off x="2188210" y="2946400"/>
                <a:ext cx="25908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Ink 56"/>
              <p14:cNvContentPartPr/>
              <p14:nvPr/>
            </p14:nvContentPartPr>
            <p14:xfrm>
              <a:off x="2545080" y="3258820"/>
              <a:ext cx="26670" cy="160655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6"/>
            </p:blipFill>
            <p:spPr>
              <a:xfrm>
                <a:off x="2545080" y="3258820"/>
                <a:ext cx="266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Ink 57"/>
              <p14:cNvContentPartPr/>
              <p14:nvPr/>
            </p14:nvContentPartPr>
            <p14:xfrm>
              <a:off x="2545080" y="3152140"/>
              <a:ext cx="26670" cy="8890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08"/>
            </p:blipFill>
            <p:spPr>
              <a:xfrm>
                <a:off x="2545080" y="315214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Ink 58"/>
              <p14:cNvContentPartPr/>
              <p14:nvPr/>
            </p14:nvContentPartPr>
            <p14:xfrm>
              <a:off x="526415" y="4911090"/>
              <a:ext cx="45085" cy="3556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0"/>
            </p:blipFill>
            <p:spPr>
              <a:xfrm>
                <a:off x="526415" y="4911090"/>
                <a:ext cx="4508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Ink 59"/>
              <p14:cNvContentPartPr/>
              <p14:nvPr/>
            </p14:nvContentPartPr>
            <p14:xfrm>
              <a:off x="303530" y="5053965"/>
              <a:ext cx="17780" cy="222885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2"/>
            </p:blipFill>
            <p:spPr>
              <a:xfrm>
                <a:off x="303530" y="5053965"/>
                <a:ext cx="1778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Ink 60"/>
              <p14:cNvContentPartPr/>
              <p14:nvPr/>
            </p14:nvContentPartPr>
            <p14:xfrm>
              <a:off x="294640" y="5036185"/>
              <a:ext cx="151765" cy="9779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4"/>
            </p:blipFill>
            <p:spPr>
              <a:xfrm>
                <a:off x="294640" y="5036185"/>
                <a:ext cx="15176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Ink 61"/>
              <p14:cNvContentPartPr/>
              <p14:nvPr/>
            </p14:nvContentPartPr>
            <p14:xfrm>
              <a:off x="428625" y="5259070"/>
              <a:ext cx="26670" cy="14287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6"/>
            </p:blipFill>
            <p:spPr>
              <a:xfrm>
                <a:off x="428625" y="5259070"/>
                <a:ext cx="266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Ink 62"/>
              <p14:cNvContentPartPr/>
              <p14:nvPr/>
            </p14:nvContentPartPr>
            <p14:xfrm>
              <a:off x="1214120" y="4098290"/>
              <a:ext cx="45085" cy="45085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18"/>
            </p:blipFill>
            <p:spPr>
              <a:xfrm>
                <a:off x="1214120" y="4098290"/>
                <a:ext cx="4508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Ink 63"/>
              <p14:cNvContentPartPr/>
              <p14:nvPr/>
            </p14:nvContentPartPr>
            <p14:xfrm>
              <a:off x="1402080" y="3910965"/>
              <a:ext cx="35560" cy="23241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0"/>
            </p:blipFill>
            <p:spPr>
              <a:xfrm>
                <a:off x="1402080" y="3910965"/>
                <a:ext cx="3556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Ink 64"/>
              <p14:cNvContentPartPr/>
              <p14:nvPr/>
            </p14:nvContentPartPr>
            <p14:xfrm>
              <a:off x="1384300" y="3893185"/>
              <a:ext cx="80010" cy="8001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2"/>
            </p:blipFill>
            <p:spPr>
              <a:xfrm>
                <a:off x="1384300" y="3893185"/>
                <a:ext cx="8001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Ink 65"/>
              <p14:cNvContentPartPr/>
              <p14:nvPr/>
            </p14:nvContentPartPr>
            <p14:xfrm>
              <a:off x="1473200" y="4000500"/>
              <a:ext cx="80645" cy="11557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4"/>
            </p:blipFill>
            <p:spPr>
              <a:xfrm>
                <a:off x="1473200" y="4000500"/>
                <a:ext cx="8064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Ink 66"/>
              <p14:cNvContentPartPr/>
              <p14:nvPr/>
            </p14:nvContentPartPr>
            <p14:xfrm>
              <a:off x="526415" y="4116070"/>
              <a:ext cx="715010" cy="84836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6"/>
            </p:blipFill>
            <p:spPr>
              <a:xfrm>
                <a:off x="526415" y="4116070"/>
                <a:ext cx="715010" cy="848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Ink 67"/>
              <p14:cNvContentPartPr/>
              <p14:nvPr/>
            </p14:nvContentPartPr>
            <p14:xfrm>
              <a:off x="1205230" y="4124960"/>
              <a:ext cx="36195" cy="62865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28"/>
            </p:blipFill>
            <p:spPr>
              <a:xfrm>
                <a:off x="1205230" y="4124960"/>
                <a:ext cx="3619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Ink 68"/>
              <p14:cNvContentPartPr/>
              <p14:nvPr/>
            </p14:nvContentPartPr>
            <p14:xfrm>
              <a:off x="607060" y="4911090"/>
              <a:ext cx="17780" cy="36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0"/>
            </p:blipFill>
            <p:spPr>
              <a:xfrm>
                <a:off x="607060" y="491109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Ink 69"/>
              <p14:cNvContentPartPr/>
              <p14:nvPr/>
            </p14:nvContentPartPr>
            <p14:xfrm>
              <a:off x="687705" y="4946650"/>
              <a:ext cx="17780" cy="36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23"/>
            </p:blipFill>
            <p:spPr>
              <a:xfrm>
                <a:off x="687705" y="494665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Ink 70"/>
              <p14:cNvContentPartPr/>
              <p14:nvPr/>
            </p14:nvContentPartPr>
            <p14:xfrm>
              <a:off x="749935" y="4955540"/>
              <a:ext cx="62865" cy="36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3"/>
            </p:blipFill>
            <p:spPr>
              <a:xfrm>
                <a:off x="749935" y="4955540"/>
                <a:ext cx="628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Ink 71"/>
              <p14:cNvContentPartPr/>
              <p14:nvPr/>
            </p14:nvContentPartPr>
            <p14:xfrm>
              <a:off x="848360" y="4955540"/>
              <a:ext cx="44450" cy="889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5"/>
            </p:blipFill>
            <p:spPr>
              <a:xfrm>
                <a:off x="848360" y="4955540"/>
                <a:ext cx="444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Ink 72"/>
              <p14:cNvContentPartPr/>
              <p14:nvPr/>
            </p14:nvContentPartPr>
            <p14:xfrm>
              <a:off x="955675" y="4946650"/>
              <a:ext cx="26670" cy="889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37"/>
            </p:blipFill>
            <p:spPr>
              <a:xfrm>
                <a:off x="955675" y="494665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Ink 73"/>
              <p14:cNvContentPartPr/>
              <p14:nvPr/>
            </p14:nvContentPartPr>
            <p14:xfrm>
              <a:off x="1044575" y="4937760"/>
              <a:ext cx="26670" cy="889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39"/>
            </p:blipFill>
            <p:spPr>
              <a:xfrm>
                <a:off x="1044575" y="493776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Ink 74"/>
              <p14:cNvContentPartPr/>
              <p14:nvPr/>
            </p14:nvContentPartPr>
            <p14:xfrm>
              <a:off x="1143000" y="4937760"/>
              <a:ext cx="26670" cy="360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1"/>
            </p:blipFill>
            <p:spPr>
              <a:xfrm>
                <a:off x="1143000" y="4937760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Ink 75"/>
              <p14:cNvContentPartPr/>
              <p14:nvPr/>
            </p14:nvContentPartPr>
            <p14:xfrm>
              <a:off x="1241425" y="4928870"/>
              <a:ext cx="17780" cy="36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30"/>
            </p:blipFill>
            <p:spPr>
              <a:xfrm>
                <a:off x="1241425" y="492887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Ink 76"/>
              <p14:cNvContentPartPr/>
              <p14:nvPr/>
            </p14:nvContentPartPr>
            <p14:xfrm>
              <a:off x="1294765" y="4937760"/>
              <a:ext cx="17780" cy="36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30"/>
            </p:blipFill>
            <p:spPr>
              <a:xfrm>
                <a:off x="1294765" y="493776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Ink 77"/>
              <p14:cNvContentPartPr/>
              <p14:nvPr/>
            </p14:nvContentPartPr>
            <p14:xfrm>
              <a:off x="1241425" y="4152265"/>
              <a:ext cx="26670" cy="14287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45"/>
            </p:blipFill>
            <p:spPr>
              <a:xfrm>
                <a:off x="1241425" y="4152265"/>
                <a:ext cx="266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9" name="Ink 78"/>
              <p14:cNvContentPartPr/>
              <p14:nvPr/>
            </p14:nvContentPartPr>
            <p14:xfrm>
              <a:off x="1241425" y="4321810"/>
              <a:ext cx="17780" cy="1778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47"/>
            </p:blipFill>
            <p:spPr>
              <a:xfrm>
                <a:off x="1241425" y="4321810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0" name="Ink 79"/>
              <p14:cNvContentPartPr/>
              <p14:nvPr/>
            </p14:nvContentPartPr>
            <p14:xfrm>
              <a:off x="1276985" y="4392930"/>
              <a:ext cx="17780" cy="889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49"/>
            </p:blipFill>
            <p:spPr>
              <a:xfrm>
                <a:off x="1276985" y="439293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1" name="Ink 80"/>
              <p14:cNvContentPartPr/>
              <p14:nvPr/>
            </p14:nvContentPartPr>
            <p14:xfrm>
              <a:off x="1285875" y="4473575"/>
              <a:ext cx="17780" cy="3556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1"/>
            </p:blipFill>
            <p:spPr>
              <a:xfrm>
                <a:off x="1285875" y="4473575"/>
                <a:ext cx="177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2" name="Ink 81"/>
              <p14:cNvContentPartPr/>
              <p14:nvPr/>
            </p14:nvContentPartPr>
            <p14:xfrm>
              <a:off x="1303655" y="4535805"/>
              <a:ext cx="17780" cy="53975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3"/>
            </p:blipFill>
            <p:spPr>
              <a:xfrm>
                <a:off x="1303655" y="4535805"/>
                <a:ext cx="1778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3" name="Ink 82"/>
              <p14:cNvContentPartPr/>
              <p14:nvPr/>
            </p14:nvContentPartPr>
            <p14:xfrm>
              <a:off x="1303655" y="4669790"/>
              <a:ext cx="26670" cy="1778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55"/>
            </p:blipFill>
            <p:spPr>
              <a:xfrm>
                <a:off x="1303655" y="4669790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4" name="Ink 83"/>
              <p14:cNvContentPartPr/>
              <p14:nvPr/>
            </p14:nvContentPartPr>
            <p14:xfrm>
              <a:off x="1312545" y="4741545"/>
              <a:ext cx="17780" cy="889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49"/>
            </p:blipFill>
            <p:spPr>
              <a:xfrm>
                <a:off x="1312545" y="474154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5" name="Ink 84"/>
              <p14:cNvContentPartPr/>
              <p14:nvPr/>
            </p14:nvContentPartPr>
            <p14:xfrm>
              <a:off x="1276985" y="4777105"/>
              <a:ext cx="17780" cy="1778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58"/>
            </p:blipFill>
            <p:spPr>
              <a:xfrm>
                <a:off x="1276985" y="4777105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6" name="Ink 85"/>
              <p14:cNvContentPartPr/>
              <p14:nvPr/>
            </p14:nvContentPartPr>
            <p14:xfrm>
              <a:off x="1250315" y="4866640"/>
              <a:ext cx="17780" cy="1778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47"/>
            </p:blipFill>
            <p:spPr>
              <a:xfrm>
                <a:off x="1250315" y="4866640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7" name="Ink 86"/>
              <p14:cNvContentPartPr/>
              <p14:nvPr/>
            </p14:nvContentPartPr>
            <p14:xfrm>
              <a:off x="1259205" y="4928870"/>
              <a:ext cx="17780" cy="36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23"/>
            </p:blipFill>
            <p:spPr>
              <a:xfrm>
                <a:off x="1259205" y="492887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8" name="Ink 87"/>
              <p14:cNvContentPartPr/>
              <p14:nvPr/>
            </p14:nvContentPartPr>
            <p14:xfrm>
              <a:off x="1276985" y="4955540"/>
              <a:ext cx="17780" cy="360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23"/>
            </p:blipFill>
            <p:spPr>
              <a:xfrm>
                <a:off x="1276985" y="495554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9" name="Ink 88"/>
              <p14:cNvContentPartPr/>
              <p14:nvPr/>
            </p14:nvContentPartPr>
            <p14:xfrm>
              <a:off x="615950" y="4170045"/>
              <a:ext cx="125095" cy="205105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63"/>
            </p:blipFill>
            <p:spPr>
              <a:xfrm>
                <a:off x="615950" y="4170045"/>
                <a:ext cx="12509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0" name="Ink 89"/>
              <p14:cNvContentPartPr/>
              <p14:nvPr/>
            </p14:nvContentPartPr>
            <p14:xfrm>
              <a:off x="723265" y="4366260"/>
              <a:ext cx="89535" cy="11620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65"/>
            </p:blipFill>
            <p:spPr>
              <a:xfrm>
                <a:off x="723265" y="4366260"/>
                <a:ext cx="895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1" name="Ink 90"/>
              <p14:cNvContentPartPr/>
              <p14:nvPr/>
            </p14:nvContentPartPr>
            <p14:xfrm>
              <a:off x="839470" y="5125085"/>
              <a:ext cx="17780" cy="360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30"/>
            </p:blipFill>
            <p:spPr>
              <a:xfrm>
                <a:off x="839470" y="512508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Ink 91"/>
              <p14:cNvContentPartPr/>
              <p14:nvPr/>
            </p14:nvContentPartPr>
            <p14:xfrm>
              <a:off x="1223645" y="4902200"/>
              <a:ext cx="53340" cy="36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68"/>
            </p:blipFill>
            <p:spPr>
              <a:xfrm>
                <a:off x="1223645" y="4902200"/>
                <a:ext cx="5334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Ink 92"/>
              <p14:cNvContentPartPr/>
              <p14:nvPr/>
            </p14:nvContentPartPr>
            <p14:xfrm>
              <a:off x="1455420" y="4902200"/>
              <a:ext cx="89535" cy="889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70"/>
            </p:blipFill>
            <p:spPr>
              <a:xfrm>
                <a:off x="1455420" y="4902200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Ink 93"/>
              <p14:cNvContentPartPr/>
              <p14:nvPr/>
            </p14:nvContentPartPr>
            <p14:xfrm>
              <a:off x="1678940" y="4902200"/>
              <a:ext cx="62230" cy="36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72"/>
            </p:blipFill>
            <p:spPr>
              <a:xfrm>
                <a:off x="1678940" y="4902200"/>
                <a:ext cx="6223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Ink 94"/>
              <p14:cNvContentPartPr/>
              <p14:nvPr/>
            </p14:nvContentPartPr>
            <p14:xfrm>
              <a:off x="1911350" y="4902200"/>
              <a:ext cx="80010" cy="889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74"/>
            </p:blipFill>
            <p:spPr>
              <a:xfrm>
                <a:off x="1911350" y="4902200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Ink 95"/>
              <p14:cNvContentPartPr/>
              <p14:nvPr/>
            </p14:nvContentPartPr>
            <p14:xfrm>
              <a:off x="2125345" y="4902200"/>
              <a:ext cx="53975" cy="889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76"/>
            </p:blipFill>
            <p:spPr>
              <a:xfrm>
                <a:off x="2125345" y="4902200"/>
                <a:ext cx="539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Ink 96"/>
              <p14:cNvContentPartPr/>
              <p14:nvPr/>
            </p14:nvContentPartPr>
            <p14:xfrm>
              <a:off x="2250440" y="4919980"/>
              <a:ext cx="17780" cy="360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30"/>
            </p:blipFill>
            <p:spPr>
              <a:xfrm>
                <a:off x="2250440" y="491998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8" name="Ink 97"/>
              <p14:cNvContentPartPr/>
              <p14:nvPr/>
            </p14:nvContentPartPr>
            <p14:xfrm>
              <a:off x="2098675" y="4830445"/>
              <a:ext cx="142875" cy="18796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79"/>
            </p:blipFill>
            <p:spPr>
              <a:xfrm>
                <a:off x="2098675" y="4830445"/>
                <a:ext cx="14287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9" name="Ink 98"/>
              <p14:cNvContentPartPr/>
              <p14:nvPr/>
            </p14:nvContentPartPr>
            <p14:xfrm>
              <a:off x="517525" y="4928870"/>
              <a:ext cx="27305" cy="36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81"/>
            </p:blipFill>
            <p:spPr>
              <a:xfrm>
                <a:off x="517525" y="4928870"/>
                <a:ext cx="273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0" name="Ink 99"/>
              <p14:cNvContentPartPr/>
              <p14:nvPr/>
            </p14:nvContentPartPr>
            <p14:xfrm>
              <a:off x="544830" y="4732655"/>
              <a:ext cx="17780" cy="71120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83"/>
            </p:blipFill>
            <p:spPr>
              <a:xfrm>
                <a:off x="544830" y="4732655"/>
                <a:ext cx="1778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1" name="Ink 100"/>
              <p14:cNvContentPartPr/>
              <p14:nvPr/>
            </p14:nvContentPartPr>
            <p14:xfrm>
              <a:off x="553720" y="4509135"/>
              <a:ext cx="26670" cy="9842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85"/>
            </p:blipFill>
            <p:spPr>
              <a:xfrm>
                <a:off x="553720" y="4509135"/>
                <a:ext cx="2667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2" name="Ink 101"/>
              <p14:cNvContentPartPr/>
              <p14:nvPr/>
            </p14:nvContentPartPr>
            <p14:xfrm>
              <a:off x="571500" y="4339590"/>
              <a:ext cx="26670" cy="4445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87"/>
            </p:blipFill>
            <p:spPr>
              <a:xfrm>
                <a:off x="571500" y="4339590"/>
                <a:ext cx="2667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3" name="Ink 102"/>
              <p14:cNvContentPartPr/>
              <p14:nvPr/>
            </p14:nvContentPartPr>
            <p14:xfrm>
              <a:off x="571500" y="4170045"/>
              <a:ext cx="26670" cy="26670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189"/>
            </p:blipFill>
            <p:spPr>
              <a:xfrm>
                <a:off x="571500" y="4170045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4" name="Ink 103"/>
              <p14:cNvContentPartPr/>
              <p14:nvPr/>
            </p14:nvContentPartPr>
            <p14:xfrm>
              <a:off x="580390" y="3982085"/>
              <a:ext cx="26670" cy="4508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191"/>
            </p:blipFill>
            <p:spPr>
              <a:xfrm>
                <a:off x="580390" y="3982085"/>
                <a:ext cx="2667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5" name="Ink 104"/>
              <p14:cNvContentPartPr/>
              <p14:nvPr/>
            </p14:nvContentPartPr>
            <p14:xfrm>
              <a:off x="580390" y="3839210"/>
              <a:ext cx="26670" cy="36195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193"/>
            </p:blipFill>
            <p:spPr>
              <a:xfrm>
                <a:off x="580390" y="3839210"/>
                <a:ext cx="2667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6" name="Ink 105"/>
              <p14:cNvContentPartPr/>
              <p14:nvPr/>
            </p14:nvContentPartPr>
            <p14:xfrm>
              <a:off x="598170" y="3723640"/>
              <a:ext cx="17780" cy="8890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195"/>
            </p:blipFill>
            <p:spPr>
              <a:xfrm>
                <a:off x="598170" y="372364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7" name="Ink 106"/>
              <p14:cNvContentPartPr/>
              <p14:nvPr/>
            </p14:nvContentPartPr>
            <p14:xfrm>
              <a:off x="615950" y="3616325"/>
              <a:ext cx="17780" cy="889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195"/>
            </p:blipFill>
            <p:spPr>
              <a:xfrm>
                <a:off x="615950" y="361632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8" name="Ink 107"/>
              <p14:cNvContentPartPr/>
              <p14:nvPr/>
            </p14:nvContentPartPr>
            <p14:xfrm>
              <a:off x="598170" y="3589655"/>
              <a:ext cx="98425" cy="9779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198"/>
            </p:blipFill>
            <p:spPr>
              <a:xfrm>
                <a:off x="598170" y="3589655"/>
                <a:ext cx="9842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9" name="Ink 108"/>
              <p14:cNvContentPartPr/>
              <p14:nvPr/>
            </p14:nvContentPartPr>
            <p14:xfrm>
              <a:off x="875030" y="4964430"/>
              <a:ext cx="116205" cy="22352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00"/>
            </p:blipFill>
            <p:spPr>
              <a:xfrm>
                <a:off x="875030" y="4964430"/>
                <a:ext cx="11620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10" name="Ink 109"/>
              <p14:cNvContentPartPr/>
              <p14:nvPr/>
            </p14:nvContentPartPr>
            <p14:xfrm>
              <a:off x="892810" y="5125085"/>
              <a:ext cx="26670" cy="62865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02"/>
            </p:blipFill>
            <p:spPr>
              <a:xfrm>
                <a:off x="892810" y="5125085"/>
                <a:ext cx="2667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1" name="Ink 110"/>
              <p14:cNvContentPartPr/>
              <p14:nvPr/>
            </p14:nvContentPartPr>
            <p14:xfrm>
              <a:off x="794385" y="5009515"/>
              <a:ext cx="250190" cy="222885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04"/>
            </p:blipFill>
            <p:spPr>
              <a:xfrm>
                <a:off x="794385" y="5009515"/>
                <a:ext cx="25019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2" name="Ink 111"/>
              <p14:cNvContentPartPr/>
              <p14:nvPr/>
            </p14:nvContentPartPr>
            <p14:xfrm>
              <a:off x="1357630" y="4401820"/>
              <a:ext cx="151765" cy="330835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06"/>
            </p:blipFill>
            <p:spPr>
              <a:xfrm>
                <a:off x="1357630" y="4401820"/>
                <a:ext cx="15176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3" name="Ink 112"/>
              <p14:cNvContentPartPr/>
              <p14:nvPr/>
            </p14:nvContentPartPr>
            <p14:xfrm>
              <a:off x="1437640" y="4384040"/>
              <a:ext cx="35560" cy="2667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08"/>
            </p:blipFill>
            <p:spPr>
              <a:xfrm>
                <a:off x="1437640" y="4384040"/>
                <a:ext cx="355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4" name="Ink 113"/>
              <p14:cNvContentPartPr/>
              <p14:nvPr/>
            </p14:nvContentPartPr>
            <p14:xfrm>
              <a:off x="2839720" y="4223385"/>
              <a:ext cx="223520" cy="160655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10"/>
            </p:blipFill>
            <p:spPr>
              <a:xfrm>
                <a:off x="2839720" y="4223385"/>
                <a:ext cx="22352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5" name="Ink 114"/>
              <p14:cNvContentPartPr/>
              <p14:nvPr/>
            </p14:nvContentPartPr>
            <p14:xfrm>
              <a:off x="3072130" y="4036060"/>
              <a:ext cx="89535" cy="12509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12"/>
            </p:blipFill>
            <p:spPr>
              <a:xfrm>
                <a:off x="3072130" y="4036060"/>
                <a:ext cx="895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6" name="Ink 115"/>
              <p14:cNvContentPartPr/>
              <p14:nvPr/>
            </p14:nvContentPartPr>
            <p14:xfrm>
              <a:off x="3107690" y="4321810"/>
              <a:ext cx="170180" cy="889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14"/>
            </p:blipFill>
            <p:spPr>
              <a:xfrm>
                <a:off x="3107690" y="4321810"/>
                <a:ext cx="1701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7" name="Ink 116"/>
              <p14:cNvContentPartPr/>
              <p14:nvPr/>
            </p14:nvContentPartPr>
            <p14:xfrm>
              <a:off x="3223895" y="4241165"/>
              <a:ext cx="27305" cy="133985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16"/>
            </p:blipFill>
            <p:spPr>
              <a:xfrm>
                <a:off x="3223895" y="4241165"/>
                <a:ext cx="2730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8" name="Ink 117"/>
              <p14:cNvContentPartPr/>
              <p14:nvPr/>
            </p14:nvContentPartPr>
            <p14:xfrm>
              <a:off x="3411855" y="4196715"/>
              <a:ext cx="231775" cy="32131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18"/>
            </p:blipFill>
            <p:spPr>
              <a:xfrm>
                <a:off x="3411855" y="4196715"/>
                <a:ext cx="23177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9" name="Ink 118"/>
              <p14:cNvContentPartPr/>
              <p14:nvPr/>
            </p14:nvContentPartPr>
            <p14:xfrm>
              <a:off x="3625850" y="3990975"/>
              <a:ext cx="125095" cy="142875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20"/>
            </p:blipFill>
            <p:spPr>
              <a:xfrm>
                <a:off x="3625850" y="3990975"/>
                <a:ext cx="1250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20" name="Ink 119"/>
              <p14:cNvContentPartPr/>
              <p14:nvPr/>
            </p14:nvContentPartPr>
            <p14:xfrm>
              <a:off x="3796030" y="4357370"/>
              <a:ext cx="160655" cy="889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22"/>
            </p:blipFill>
            <p:spPr>
              <a:xfrm>
                <a:off x="3796030" y="435737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1" name="Ink 120"/>
              <p14:cNvContentPartPr/>
              <p14:nvPr/>
            </p14:nvContentPartPr>
            <p14:xfrm>
              <a:off x="3796030" y="4258945"/>
              <a:ext cx="142875" cy="8890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24"/>
            </p:blipFill>
            <p:spPr>
              <a:xfrm>
                <a:off x="3796030" y="425894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2" name="Ink 121"/>
              <p14:cNvContentPartPr/>
              <p14:nvPr/>
            </p14:nvContentPartPr>
            <p14:xfrm>
              <a:off x="4054475" y="4080510"/>
              <a:ext cx="161290" cy="312420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26"/>
            </p:blipFill>
            <p:spPr>
              <a:xfrm>
                <a:off x="4054475" y="4080510"/>
                <a:ext cx="16129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3" name="Ink 122"/>
              <p14:cNvContentPartPr/>
              <p14:nvPr/>
            </p14:nvContentPartPr>
            <p14:xfrm>
              <a:off x="2616835" y="4071620"/>
              <a:ext cx="196215" cy="276860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28"/>
            </p:blipFill>
            <p:spPr>
              <a:xfrm>
                <a:off x="2616835" y="4071620"/>
                <a:ext cx="19621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4" name="Ink 123"/>
              <p14:cNvContentPartPr/>
              <p14:nvPr/>
            </p14:nvContentPartPr>
            <p14:xfrm>
              <a:off x="3241675" y="4071620"/>
              <a:ext cx="152400" cy="285750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30"/>
            </p:blipFill>
            <p:spPr>
              <a:xfrm>
                <a:off x="3241675" y="4071620"/>
                <a:ext cx="1524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5" name="Ink 124"/>
              <p14:cNvContentPartPr/>
              <p14:nvPr/>
            </p14:nvContentPartPr>
            <p14:xfrm>
              <a:off x="1250315" y="4286250"/>
              <a:ext cx="116205" cy="29464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32"/>
            </p:blipFill>
            <p:spPr>
              <a:xfrm>
                <a:off x="1250315" y="4286250"/>
                <a:ext cx="11620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6" name="Ink 125"/>
              <p14:cNvContentPartPr/>
              <p14:nvPr/>
            </p14:nvContentPartPr>
            <p14:xfrm>
              <a:off x="615950" y="4964430"/>
              <a:ext cx="142875" cy="24130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34"/>
            </p:blipFill>
            <p:spPr>
              <a:xfrm>
                <a:off x="615950" y="4964430"/>
                <a:ext cx="142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7" name="Ink 126"/>
              <p14:cNvContentPartPr/>
              <p14:nvPr/>
            </p14:nvContentPartPr>
            <p14:xfrm>
              <a:off x="4170680" y="4446905"/>
              <a:ext cx="142875" cy="125095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36"/>
            </p:blipFill>
            <p:spPr>
              <a:xfrm>
                <a:off x="4170680" y="4446905"/>
                <a:ext cx="1428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8" name="Ink 127"/>
              <p14:cNvContentPartPr/>
              <p14:nvPr/>
            </p14:nvContentPartPr>
            <p14:xfrm>
              <a:off x="4376420" y="4009390"/>
              <a:ext cx="53340" cy="12446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38"/>
            </p:blipFill>
            <p:spPr>
              <a:xfrm>
                <a:off x="4376420" y="4009390"/>
                <a:ext cx="53340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9" name="Ink 128"/>
              <p14:cNvContentPartPr/>
              <p14:nvPr/>
            </p14:nvContentPartPr>
            <p14:xfrm>
              <a:off x="2929255" y="4928870"/>
              <a:ext cx="160655" cy="26670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40"/>
            </p:blipFill>
            <p:spPr>
              <a:xfrm>
                <a:off x="2929255" y="4928870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0" name="Ink 129"/>
              <p14:cNvContentPartPr/>
              <p14:nvPr/>
            </p14:nvContentPartPr>
            <p14:xfrm>
              <a:off x="2938145" y="4794885"/>
              <a:ext cx="267970" cy="28575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42"/>
            </p:blipFill>
            <p:spPr>
              <a:xfrm>
                <a:off x="2938145" y="4794885"/>
                <a:ext cx="26797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1" name="Ink 130"/>
              <p14:cNvContentPartPr/>
              <p14:nvPr/>
            </p14:nvContentPartPr>
            <p14:xfrm>
              <a:off x="3500755" y="4705350"/>
              <a:ext cx="214630" cy="339725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44"/>
            </p:blipFill>
            <p:spPr>
              <a:xfrm>
                <a:off x="3500755" y="4705350"/>
                <a:ext cx="21463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2" name="Ink 131"/>
              <p14:cNvContentPartPr/>
              <p14:nvPr/>
            </p14:nvContentPartPr>
            <p14:xfrm>
              <a:off x="3867150" y="4982210"/>
              <a:ext cx="133985" cy="18415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46"/>
            </p:blipFill>
            <p:spPr>
              <a:xfrm>
                <a:off x="3867150" y="4982210"/>
                <a:ext cx="13398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3" name="Ink 132"/>
              <p14:cNvContentPartPr/>
              <p14:nvPr/>
            </p14:nvContentPartPr>
            <p14:xfrm>
              <a:off x="3884930" y="4911090"/>
              <a:ext cx="142875" cy="36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48"/>
            </p:blipFill>
            <p:spPr>
              <a:xfrm>
                <a:off x="3884930" y="4911090"/>
                <a:ext cx="142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4" name="Ink 133"/>
              <p14:cNvContentPartPr/>
              <p14:nvPr/>
            </p14:nvContentPartPr>
            <p14:xfrm>
              <a:off x="4099560" y="4625340"/>
              <a:ext cx="1303655" cy="51816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50"/>
            </p:blipFill>
            <p:spPr>
              <a:xfrm>
                <a:off x="4099560" y="4625340"/>
                <a:ext cx="1303655" cy="518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5" name="Ink 134"/>
              <p14:cNvContentPartPr/>
              <p14:nvPr/>
            </p14:nvContentPartPr>
            <p14:xfrm>
              <a:off x="4367530" y="4705350"/>
              <a:ext cx="151765" cy="28575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52"/>
            </p:blipFill>
            <p:spPr>
              <a:xfrm>
                <a:off x="4367530" y="4705350"/>
                <a:ext cx="15176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6" name="Ink 135"/>
              <p14:cNvContentPartPr/>
              <p14:nvPr/>
            </p14:nvContentPartPr>
            <p14:xfrm>
              <a:off x="4572635" y="4848225"/>
              <a:ext cx="170180" cy="133985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54"/>
            </p:blipFill>
            <p:spPr>
              <a:xfrm>
                <a:off x="4572635" y="4848225"/>
                <a:ext cx="1701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7" name="Ink 136"/>
              <p14:cNvContentPartPr/>
              <p14:nvPr/>
            </p14:nvContentPartPr>
            <p14:xfrm>
              <a:off x="4733290" y="4750435"/>
              <a:ext cx="116205" cy="107315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56"/>
            </p:blipFill>
            <p:spPr>
              <a:xfrm>
                <a:off x="4733290" y="4750435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8" name="Ink 137"/>
              <p14:cNvContentPartPr/>
              <p14:nvPr/>
            </p14:nvContentPartPr>
            <p14:xfrm>
              <a:off x="4867275" y="4982210"/>
              <a:ext cx="142875" cy="36195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58"/>
            </p:blipFill>
            <p:spPr>
              <a:xfrm>
                <a:off x="4867275" y="4982210"/>
                <a:ext cx="14287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9" name="Ink 138"/>
              <p14:cNvContentPartPr/>
              <p14:nvPr/>
            </p14:nvContentPartPr>
            <p14:xfrm>
              <a:off x="4974590" y="4911090"/>
              <a:ext cx="26670" cy="133985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60"/>
            </p:blipFill>
            <p:spPr>
              <a:xfrm>
                <a:off x="4974590" y="491109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40" name="Ink 139"/>
              <p14:cNvContentPartPr/>
              <p14:nvPr/>
            </p14:nvContentPartPr>
            <p14:xfrm>
              <a:off x="5144135" y="4723765"/>
              <a:ext cx="187960" cy="303530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62"/>
            </p:blipFill>
            <p:spPr>
              <a:xfrm>
                <a:off x="5144135" y="4723765"/>
                <a:ext cx="18796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1" name="Ink 140"/>
              <p14:cNvContentPartPr/>
              <p14:nvPr/>
            </p14:nvContentPartPr>
            <p14:xfrm>
              <a:off x="5287645" y="4884420"/>
              <a:ext cx="196215" cy="321310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64"/>
            </p:blipFill>
            <p:spPr>
              <a:xfrm>
                <a:off x="5287645" y="4884420"/>
                <a:ext cx="19621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2" name="Ink 141"/>
              <p14:cNvContentPartPr/>
              <p14:nvPr/>
            </p14:nvContentPartPr>
            <p14:xfrm>
              <a:off x="5474970" y="4750435"/>
              <a:ext cx="98425" cy="116205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66"/>
            </p:blipFill>
            <p:spPr>
              <a:xfrm>
                <a:off x="5474970" y="4750435"/>
                <a:ext cx="9842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3" name="Ink 142"/>
              <p14:cNvContentPartPr/>
              <p14:nvPr/>
            </p14:nvContentPartPr>
            <p14:xfrm>
              <a:off x="5171440" y="4634230"/>
              <a:ext cx="393065" cy="1778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68"/>
            </p:blipFill>
            <p:spPr>
              <a:xfrm>
                <a:off x="5171440" y="4634230"/>
                <a:ext cx="3930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4" name="Ink 143"/>
              <p14:cNvContentPartPr/>
              <p14:nvPr/>
            </p14:nvContentPartPr>
            <p14:xfrm>
              <a:off x="2687955" y="5366385"/>
              <a:ext cx="187960" cy="27686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70"/>
            </p:blipFill>
            <p:spPr>
              <a:xfrm>
                <a:off x="2687955" y="5366385"/>
                <a:ext cx="18796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5" name="Ink 144"/>
              <p14:cNvContentPartPr/>
              <p14:nvPr/>
            </p14:nvContentPartPr>
            <p14:xfrm>
              <a:off x="2992120" y="5527040"/>
              <a:ext cx="142875" cy="133985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72"/>
            </p:blipFill>
            <p:spPr>
              <a:xfrm>
                <a:off x="2992120" y="5527040"/>
                <a:ext cx="14287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6" name="Ink 145"/>
              <p14:cNvContentPartPr/>
              <p14:nvPr/>
            </p14:nvContentPartPr>
            <p14:xfrm>
              <a:off x="3206115" y="5669915"/>
              <a:ext cx="151765" cy="8890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74"/>
            </p:blipFill>
            <p:spPr>
              <a:xfrm>
                <a:off x="3206115" y="566991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7" name="Ink 146"/>
              <p14:cNvContentPartPr/>
              <p14:nvPr/>
            </p14:nvContentPartPr>
            <p14:xfrm>
              <a:off x="3277870" y="5607685"/>
              <a:ext cx="160655" cy="36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76"/>
            </p:blipFill>
            <p:spPr>
              <a:xfrm>
                <a:off x="3277870" y="5607685"/>
                <a:ext cx="1606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8" name="Ink 147"/>
              <p14:cNvContentPartPr/>
              <p14:nvPr/>
            </p14:nvContentPartPr>
            <p14:xfrm>
              <a:off x="3313430" y="5669915"/>
              <a:ext cx="116205" cy="36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78"/>
            </p:blipFill>
            <p:spPr>
              <a:xfrm>
                <a:off x="3313430" y="5669915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9" name="Ink 148"/>
              <p14:cNvContentPartPr/>
              <p14:nvPr/>
            </p14:nvContentPartPr>
            <p14:xfrm>
              <a:off x="3581400" y="5661025"/>
              <a:ext cx="375285" cy="1778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80"/>
            </p:blipFill>
            <p:spPr>
              <a:xfrm>
                <a:off x="3581400" y="5661025"/>
                <a:ext cx="3752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50" name="Ink 149"/>
              <p14:cNvContentPartPr/>
              <p14:nvPr/>
            </p14:nvContentPartPr>
            <p14:xfrm>
              <a:off x="3608070" y="5304155"/>
              <a:ext cx="196850" cy="33909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82"/>
            </p:blipFill>
            <p:spPr>
              <a:xfrm>
                <a:off x="3608070" y="5304155"/>
                <a:ext cx="19685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1" name="Ink 150"/>
              <p14:cNvContentPartPr/>
              <p14:nvPr/>
            </p14:nvContentPartPr>
            <p14:xfrm>
              <a:off x="3849370" y="5482590"/>
              <a:ext cx="178435" cy="116205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84"/>
            </p:blipFill>
            <p:spPr>
              <a:xfrm>
                <a:off x="3849370" y="5482590"/>
                <a:ext cx="1784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2" name="Ink 151"/>
              <p14:cNvContentPartPr/>
              <p14:nvPr/>
            </p14:nvContentPartPr>
            <p14:xfrm>
              <a:off x="3465195" y="5741670"/>
              <a:ext cx="196850" cy="27686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86"/>
            </p:blipFill>
            <p:spPr>
              <a:xfrm>
                <a:off x="3465195" y="5741670"/>
                <a:ext cx="19685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3" name="Ink 152"/>
              <p14:cNvContentPartPr/>
              <p14:nvPr/>
            </p14:nvContentPartPr>
            <p14:xfrm>
              <a:off x="3750945" y="5768340"/>
              <a:ext cx="62865" cy="250190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288"/>
            </p:blipFill>
            <p:spPr>
              <a:xfrm>
                <a:off x="3750945" y="5768340"/>
                <a:ext cx="6286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4" name="Ink 153"/>
              <p14:cNvContentPartPr/>
              <p14:nvPr/>
            </p14:nvContentPartPr>
            <p14:xfrm>
              <a:off x="3706495" y="5857875"/>
              <a:ext cx="107315" cy="8890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290"/>
            </p:blipFill>
            <p:spPr>
              <a:xfrm>
                <a:off x="3706495" y="585787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5" name="Ink 154"/>
              <p14:cNvContentPartPr/>
              <p14:nvPr/>
            </p14:nvContentPartPr>
            <p14:xfrm>
              <a:off x="4010025" y="5429250"/>
              <a:ext cx="205740" cy="32131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292"/>
            </p:blipFill>
            <p:spPr>
              <a:xfrm>
                <a:off x="4010025" y="5429250"/>
                <a:ext cx="20574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6" name="Ink 155"/>
              <p14:cNvContentPartPr/>
              <p14:nvPr/>
            </p14:nvContentPartPr>
            <p14:xfrm>
              <a:off x="4295775" y="5473700"/>
              <a:ext cx="89535" cy="267970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294"/>
            </p:blipFill>
            <p:spPr>
              <a:xfrm>
                <a:off x="4295775" y="5473700"/>
                <a:ext cx="8953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7" name="Ink 156"/>
              <p14:cNvContentPartPr/>
              <p14:nvPr/>
            </p14:nvContentPartPr>
            <p14:xfrm>
              <a:off x="4242435" y="5607685"/>
              <a:ext cx="142875" cy="17780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296"/>
            </p:blipFill>
            <p:spPr>
              <a:xfrm>
                <a:off x="4242435" y="5607685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8" name="Ink 157"/>
              <p14:cNvContentPartPr/>
              <p14:nvPr/>
            </p14:nvContentPartPr>
            <p14:xfrm>
              <a:off x="4537075" y="5741670"/>
              <a:ext cx="53340" cy="97790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298"/>
            </p:blipFill>
            <p:spPr>
              <a:xfrm>
                <a:off x="4537075" y="5741670"/>
                <a:ext cx="5334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9" name="Ink 158"/>
              <p14:cNvContentPartPr/>
              <p14:nvPr/>
            </p14:nvContentPartPr>
            <p14:xfrm>
              <a:off x="4679950" y="5616575"/>
              <a:ext cx="17780" cy="360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00"/>
            </p:blipFill>
            <p:spPr>
              <a:xfrm>
                <a:off x="4679950" y="561657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60" name="Ink 159"/>
              <p14:cNvContentPartPr/>
              <p14:nvPr/>
            </p14:nvContentPartPr>
            <p14:xfrm>
              <a:off x="4831715" y="5447030"/>
              <a:ext cx="250190" cy="356870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02"/>
            </p:blipFill>
            <p:spPr>
              <a:xfrm>
                <a:off x="4831715" y="5447030"/>
                <a:ext cx="25019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1" name="Ink 160"/>
              <p14:cNvContentPartPr/>
              <p14:nvPr/>
            </p14:nvContentPartPr>
            <p14:xfrm>
              <a:off x="5055235" y="5616575"/>
              <a:ext cx="205105" cy="339090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04"/>
            </p:blipFill>
            <p:spPr>
              <a:xfrm>
                <a:off x="5055235" y="5616575"/>
                <a:ext cx="20510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2" name="Ink 161"/>
              <p14:cNvContentPartPr/>
              <p14:nvPr/>
            </p14:nvContentPartPr>
            <p14:xfrm>
              <a:off x="5367655" y="5669915"/>
              <a:ext cx="151765" cy="8890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06"/>
            </p:blipFill>
            <p:spPr>
              <a:xfrm>
                <a:off x="5367655" y="566991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3" name="Ink 162"/>
              <p14:cNvContentPartPr/>
              <p14:nvPr/>
            </p14:nvContentPartPr>
            <p14:xfrm>
              <a:off x="5340985" y="5634355"/>
              <a:ext cx="133985" cy="360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08"/>
            </p:blipFill>
            <p:spPr>
              <a:xfrm>
                <a:off x="5340985" y="5634355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4" name="Ink 163"/>
              <p14:cNvContentPartPr/>
              <p14:nvPr/>
            </p14:nvContentPartPr>
            <p14:xfrm>
              <a:off x="5725160" y="5634355"/>
              <a:ext cx="437515" cy="4445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10"/>
            </p:blipFill>
            <p:spPr>
              <a:xfrm>
                <a:off x="5725160" y="5634355"/>
                <a:ext cx="43751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5" name="Ink 164"/>
              <p14:cNvContentPartPr/>
              <p14:nvPr/>
            </p14:nvContentPartPr>
            <p14:xfrm>
              <a:off x="5841365" y="5276850"/>
              <a:ext cx="187325" cy="304165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12"/>
            </p:blipFill>
            <p:spPr>
              <a:xfrm>
                <a:off x="5841365" y="5276850"/>
                <a:ext cx="187325" cy="304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6" name="Ink 165"/>
              <p14:cNvContentPartPr/>
              <p14:nvPr/>
            </p14:nvContentPartPr>
            <p14:xfrm>
              <a:off x="6037580" y="5384165"/>
              <a:ext cx="169545" cy="276860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14"/>
            </p:blipFill>
            <p:spPr>
              <a:xfrm>
                <a:off x="6037580" y="5384165"/>
                <a:ext cx="16954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7" name="Ink 166"/>
              <p14:cNvContentPartPr/>
              <p14:nvPr/>
            </p14:nvContentPartPr>
            <p14:xfrm>
              <a:off x="5707380" y="5669915"/>
              <a:ext cx="231775" cy="330835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16"/>
            </p:blipFill>
            <p:spPr>
              <a:xfrm>
                <a:off x="5707380" y="5669915"/>
                <a:ext cx="23177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8" name="Ink 167"/>
              <p14:cNvContentPartPr/>
              <p14:nvPr/>
            </p14:nvContentPartPr>
            <p14:xfrm>
              <a:off x="5975350" y="5687695"/>
              <a:ext cx="115570" cy="285750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18"/>
            </p:blipFill>
            <p:spPr>
              <a:xfrm>
                <a:off x="5975350" y="5687695"/>
                <a:ext cx="11557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9" name="Ink 168"/>
              <p14:cNvContentPartPr/>
              <p14:nvPr/>
            </p14:nvContentPartPr>
            <p14:xfrm>
              <a:off x="5912485" y="5839460"/>
              <a:ext cx="151765" cy="360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20"/>
            </p:blipFill>
            <p:spPr>
              <a:xfrm>
                <a:off x="5912485" y="5839460"/>
                <a:ext cx="1517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0" name="Ink 169"/>
              <p14:cNvContentPartPr/>
              <p14:nvPr/>
            </p14:nvContentPartPr>
            <p14:xfrm>
              <a:off x="6278880" y="5339715"/>
              <a:ext cx="223520" cy="375285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22"/>
            </p:blipFill>
            <p:spPr>
              <a:xfrm>
                <a:off x="6278880" y="5339715"/>
                <a:ext cx="223520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1" name="Ink 170"/>
              <p14:cNvContentPartPr/>
              <p14:nvPr/>
            </p14:nvContentPartPr>
            <p14:xfrm>
              <a:off x="6564630" y="5401945"/>
              <a:ext cx="71120" cy="25908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24"/>
            </p:blipFill>
            <p:spPr>
              <a:xfrm>
                <a:off x="6564630" y="5401945"/>
                <a:ext cx="7112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2" name="Ink 171"/>
              <p14:cNvContentPartPr/>
              <p14:nvPr/>
            </p14:nvContentPartPr>
            <p14:xfrm>
              <a:off x="6483985" y="5518150"/>
              <a:ext cx="133985" cy="36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26"/>
            </p:blipFill>
            <p:spPr>
              <a:xfrm>
                <a:off x="6483985" y="551815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3" name="Ink 172"/>
              <p14:cNvContentPartPr/>
              <p14:nvPr/>
            </p14:nvContentPartPr>
            <p14:xfrm>
              <a:off x="2089785" y="6080760"/>
              <a:ext cx="178435" cy="428625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28"/>
            </p:blipFill>
            <p:spPr>
              <a:xfrm>
                <a:off x="2089785" y="6080760"/>
                <a:ext cx="17843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4" name="Ink 173"/>
              <p14:cNvContentPartPr/>
              <p14:nvPr/>
            </p14:nvContentPartPr>
            <p14:xfrm>
              <a:off x="2447290" y="6464935"/>
              <a:ext cx="115570" cy="17780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30"/>
            </p:blipFill>
            <p:spPr>
              <a:xfrm>
                <a:off x="2447290" y="6464935"/>
                <a:ext cx="1155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5" name="Ink 174"/>
              <p14:cNvContentPartPr/>
              <p14:nvPr/>
            </p14:nvContentPartPr>
            <p14:xfrm>
              <a:off x="2465070" y="6366510"/>
              <a:ext cx="133985" cy="17780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32"/>
            </p:blipFill>
            <p:spPr>
              <a:xfrm>
                <a:off x="2465070" y="636651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6" name="Ink 175"/>
              <p14:cNvContentPartPr/>
              <p14:nvPr/>
            </p14:nvContentPartPr>
            <p14:xfrm>
              <a:off x="2679065" y="6009640"/>
              <a:ext cx="1375410" cy="598170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34"/>
            </p:blipFill>
            <p:spPr>
              <a:xfrm>
                <a:off x="2679065" y="6009640"/>
                <a:ext cx="1375410" cy="598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7" name="Ink 176"/>
              <p14:cNvContentPartPr/>
              <p14:nvPr/>
            </p14:nvContentPartPr>
            <p14:xfrm>
              <a:off x="3036570" y="6295390"/>
              <a:ext cx="17780" cy="360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36"/>
            </p:blipFill>
            <p:spPr>
              <a:xfrm>
                <a:off x="3036570" y="629539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8" name="Ink 177"/>
              <p14:cNvContentPartPr/>
              <p14:nvPr/>
            </p14:nvContentPartPr>
            <p14:xfrm>
              <a:off x="2893695" y="6152515"/>
              <a:ext cx="98425" cy="410210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38"/>
            </p:blipFill>
            <p:spPr>
              <a:xfrm>
                <a:off x="2893695" y="6152515"/>
                <a:ext cx="98425" cy="410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9" name="Ink 178"/>
              <p14:cNvContentPartPr/>
              <p14:nvPr/>
            </p14:nvContentPartPr>
            <p14:xfrm>
              <a:off x="2992120" y="6089650"/>
              <a:ext cx="142875" cy="259080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40"/>
            </p:blipFill>
            <p:spPr>
              <a:xfrm>
                <a:off x="2992120" y="6089650"/>
                <a:ext cx="14287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80" name="Ink 179"/>
              <p14:cNvContentPartPr/>
              <p14:nvPr/>
            </p14:nvContentPartPr>
            <p14:xfrm>
              <a:off x="3179445" y="6170295"/>
              <a:ext cx="125095" cy="151765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42"/>
            </p:blipFill>
            <p:spPr>
              <a:xfrm>
                <a:off x="3179445" y="6170295"/>
                <a:ext cx="1250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1" name="Ink 180"/>
              <p14:cNvContentPartPr/>
              <p14:nvPr/>
            </p14:nvContentPartPr>
            <p14:xfrm>
              <a:off x="3045460" y="6429375"/>
              <a:ext cx="294640" cy="35560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44"/>
            </p:blipFill>
            <p:spPr>
              <a:xfrm>
                <a:off x="3045460" y="6429375"/>
                <a:ext cx="29464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2" name="Ink 181"/>
              <p14:cNvContentPartPr/>
              <p14:nvPr/>
            </p14:nvContentPartPr>
            <p14:xfrm>
              <a:off x="3036570" y="6438265"/>
              <a:ext cx="160655" cy="231775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46"/>
            </p:blipFill>
            <p:spPr>
              <a:xfrm>
                <a:off x="3036570" y="6438265"/>
                <a:ext cx="16065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3" name="Ink 182"/>
              <p14:cNvContentPartPr/>
              <p14:nvPr/>
            </p14:nvContentPartPr>
            <p14:xfrm>
              <a:off x="3251200" y="6447155"/>
              <a:ext cx="26670" cy="205105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48"/>
            </p:blipFill>
            <p:spPr>
              <a:xfrm>
                <a:off x="3251200" y="6447155"/>
                <a:ext cx="2667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4" name="Ink 183"/>
              <p14:cNvContentPartPr/>
              <p14:nvPr/>
            </p14:nvContentPartPr>
            <p14:xfrm>
              <a:off x="3170555" y="6509385"/>
              <a:ext cx="151765" cy="26670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50"/>
            </p:blipFill>
            <p:spPr>
              <a:xfrm>
                <a:off x="3170555" y="6509385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5" name="Ink 184"/>
              <p14:cNvContentPartPr/>
              <p14:nvPr/>
            </p14:nvContentPartPr>
            <p14:xfrm>
              <a:off x="3394075" y="6161405"/>
              <a:ext cx="62230" cy="28575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52"/>
            </p:blipFill>
            <p:spPr>
              <a:xfrm>
                <a:off x="3394075" y="6161405"/>
                <a:ext cx="6223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6" name="Ink 185"/>
              <p14:cNvContentPartPr/>
              <p14:nvPr/>
            </p14:nvContentPartPr>
            <p14:xfrm>
              <a:off x="3518535" y="6062980"/>
              <a:ext cx="53975" cy="125095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54"/>
            </p:blipFill>
            <p:spPr>
              <a:xfrm>
                <a:off x="3518535" y="6062980"/>
                <a:ext cx="539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7" name="Ink 186"/>
              <p14:cNvContentPartPr/>
              <p14:nvPr/>
            </p14:nvContentPartPr>
            <p14:xfrm>
              <a:off x="3482975" y="6179185"/>
              <a:ext cx="169545" cy="267970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56"/>
            </p:blipFill>
            <p:spPr>
              <a:xfrm>
                <a:off x="3482975" y="6179185"/>
                <a:ext cx="1695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8" name="Ink 187"/>
              <p14:cNvContentPartPr/>
              <p14:nvPr/>
            </p14:nvContentPartPr>
            <p14:xfrm>
              <a:off x="3662045" y="6241415"/>
              <a:ext cx="80010" cy="214630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58"/>
            </p:blipFill>
            <p:spPr>
              <a:xfrm>
                <a:off x="3662045" y="6241415"/>
                <a:ext cx="8001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9" name="Ink 188"/>
              <p14:cNvContentPartPr/>
              <p14:nvPr/>
            </p14:nvContentPartPr>
            <p14:xfrm>
              <a:off x="3625850" y="6313170"/>
              <a:ext cx="170180" cy="35560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60"/>
            </p:blipFill>
            <p:spPr>
              <a:xfrm>
                <a:off x="3625850" y="6313170"/>
                <a:ext cx="1701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0" name="Ink 189"/>
              <p14:cNvContentPartPr/>
              <p14:nvPr/>
            </p14:nvContentPartPr>
            <p14:xfrm>
              <a:off x="3867150" y="6062980"/>
              <a:ext cx="80645" cy="125095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62"/>
            </p:blipFill>
            <p:spPr>
              <a:xfrm>
                <a:off x="3867150" y="6062980"/>
                <a:ext cx="8064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1" name="Ink 190"/>
              <p14:cNvContentPartPr/>
              <p14:nvPr/>
            </p14:nvContentPartPr>
            <p14:xfrm>
              <a:off x="3813810" y="6375400"/>
              <a:ext cx="196215" cy="35560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64"/>
            </p:blipFill>
            <p:spPr>
              <a:xfrm>
                <a:off x="3813810" y="6375400"/>
                <a:ext cx="19621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2" name="Ink 191"/>
              <p14:cNvContentPartPr/>
              <p14:nvPr/>
            </p14:nvContentPartPr>
            <p14:xfrm>
              <a:off x="3938905" y="6295390"/>
              <a:ext cx="53340" cy="151765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66"/>
            </p:blipFill>
            <p:spPr>
              <a:xfrm>
                <a:off x="3938905" y="6295390"/>
                <a:ext cx="5334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3" name="Ink 192"/>
              <p14:cNvContentPartPr/>
              <p14:nvPr/>
            </p14:nvContentPartPr>
            <p14:xfrm>
              <a:off x="4179570" y="6322060"/>
              <a:ext cx="384175" cy="62230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68"/>
            </p:blipFill>
            <p:spPr>
              <a:xfrm>
                <a:off x="4179570" y="6322060"/>
                <a:ext cx="38417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4" name="Ink 193"/>
              <p14:cNvContentPartPr/>
              <p14:nvPr/>
            </p14:nvContentPartPr>
            <p14:xfrm>
              <a:off x="4206875" y="6027420"/>
              <a:ext cx="178435" cy="267970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70"/>
            </p:blipFill>
            <p:spPr>
              <a:xfrm>
                <a:off x="4206875" y="6027420"/>
                <a:ext cx="17843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5" name="Ink 194"/>
              <p14:cNvContentPartPr/>
              <p14:nvPr/>
            </p14:nvContentPartPr>
            <p14:xfrm>
              <a:off x="4349750" y="6098540"/>
              <a:ext cx="142875" cy="276860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72"/>
            </p:blipFill>
            <p:spPr>
              <a:xfrm>
                <a:off x="4349750" y="6098540"/>
                <a:ext cx="14287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6" name="Ink 195"/>
              <p14:cNvContentPartPr/>
              <p14:nvPr/>
            </p14:nvContentPartPr>
            <p14:xfrm>
              <a:off x="4064000" y="6429375"/>
              <a:ext cx="231775" cy="267335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74"/>
            </p:blipFill>
            <p:spPr>
              <a:xfrm>
                <a:off x="4064000" y="6429375"/>
                <a:ext cx="23177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7" name="Ink 196"/>
              <p14:cNvContentPartPr/>
              <p14:nvPr/>
            </p14:nvContentPartPr>
            <p14:xfrm>
              <a:off x="4340860" y="6438265"/>
              <a:ext cx="62230" cy="240665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76"/>
            </p:blipFill>
            <p:spPr>
              <a:xfrm>
                <a:off x="4340860" y="6438265"/>
                <a:ext cx="6223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8" name="Ink 197"/>
              <p14:cNvContentPartPr/>
              <p14:nvPr/>
            </p14:nvContentPartPr>
            <p14:xfrm>
              <a:off x="4277995" y="6509385"/>
              <a:ext cx="178435" cy="26670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78"/>
            </p:blipFill>
            <p:spPr>
              <a:xfrm>
                <a:off x="4277995" y="6509385"/>
                <a:ext cx="1784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9" name="Ink 198"/>
              <p14:cNvContentPartPr/>
              <p14:nvPr/>
            </p14:nvContentPartPr>
            <p14:xfrm>
              <a:off x="4537075" y="6045200"/>
              <a:ext cx="232410" cy="508635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80"/>
            </p:blipFill>
            <p:spPr>
              <a:xfrm>
                <a:off x="4537075" y="6045200"/>
                <a:ext cx="232410" cy="508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200" name="Ink 199"/>
              <p14:cNvContentPartPr/>
              <p14:nvPr/>
            </p14:nvContentPartPr>
            <p14:xfrm>
              <a:off x="3992245" y="6179185"/>
              <a:ext cx="133985" cy="365760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82"/>
            </p:blipFill>
            <p:spPr>
              <a:xfrm>
                <a:off x="3992245" y="6179185"/>
                <a:ext cx="13398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1" name="Ink 200"/>
              <p14:cNvContentPartPr/>
              <p14:nvPr/>
            </p14:nvContentPartPr>
            <p14:xfrm>
              <a:off x="4796155" y="6170295"/>
              <a:ext cx="205105" cy="285750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84"/>
            </p:blipFill>
            <p:spPr>
              <a:xfrm>
                <a:off x="4796155" y="6170295"/>
                <a:ext cx="2051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2" name="Ink 201"/>
              <p14:cNvContentPartPr/>
              <p14:nvPr/>
            </p14:nvContentPartPr>
            <p14:xfrm>
              <a:off x="5046345" y="6223635"/>
              <a:ext cx="35560" cy="250190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86"/>
            </p:blipFill>
            <p:spPr>
              <a:xfrm>
                <a:off x="5046345" y="6223635"/>
                <a:ext cx="3556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3" name="Ink 202"/>
              <p14:cNvContentPartPr/>
              <p14:nvPr/>
            </p14:nvContentPartPr>
            <p14:xfrm>
              <a:off x="4974590" y="6322060"/>
              <a:ext cx="107315" cy="17780"/>
            </p14:xfrm>
          </p:contentPart>
        </mc:Choice>
        <mc:Fallback xmlns="">
          <p:pic>
            <p:nvPicPr>
              <p:cNvPr id="203" name="Ink 202"/>
            </p:nvPicPr>
            <p:blipFill>
              <a:blip r:embed="rId388"/>
            </p:blipFill>
            <p:spPr>
              <a:xfrm>
                <a:off x="4974590" y="6322060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4" name="Ink 203"/>
              <p14:cNvContentPartPr/>
              <p14:nvPr/>
            </p14:nvContentPartPr>
            <p14:xfrm>
              <a:off x="5126355" y="6036310"/>
              <a:ext cx="45085" cy="116205"/>
            </p14:xfrm>
          </p:contentPart>
        </mc:Choice>
        <mc:Fallback xmlns="">
          <p:pic>
            <p:nvPicPr>
              <p:cNvPr id="204" name="Ink 203"/>
            </p:nvPicPr>
            <p:blipFill>
              <a:blip r:embed="rId390"/>
            </p:blipFill>
            <p:spPr>
              <a:xfrm>
                <a:off x="5126355" y="6036310"/>
                <a:ext cx="4508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5" name="Ink 204"/>
              <p14:cNvContentPartPr/>
              <p14:nvPr/>
            </p14:nvContentPartPr>
            <p14:xfrm>
              <a:off x="4742815" y="6045200"/>
              <a:ext cx="106680" cy="98425"/>
            </p14:xfrm>
          </p:contentPart>
        </mc:Choice>
        <mc:Fallback xmlns="">
          <p:pic>
            <p:nvPicPr>
              <p:cNvPr id="205" name="Ink 204"/>
            </p:nvPicPr>
            <p:blipFill>
              <a:blip r:embed="rId392"/>
            </p:blipFill>
            <p:spPr>
              <a:xfrm>
                <a:off x="4742815" y="6045200"/>
                <a:ext cx="10668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6" name="Ink 205"/>
              <p14:cNvContentPartPr/>
              <p14:nvPr/>
            </p14:nvContentPartPr>
            <p14:xfrm>
              <a:off x="4072890" y="5902325"/>
              <a:ext cx="1410970" cy="88900"/>
            </p14:xfrm>
          </p:contentPart>
        </mc:Choice>
        <mc:Fallback xmlns="">
          <p:pic>
            <p:nvPicPr>
              <p:cNvPr id="206" name="Ink 205"/>
            </p:nvPicPr>
            <p:blipFill>
              <a:blip r:embed="rId394"/>
            </p:blipFill>
            <p:spPr>
              <a:xfrm>
                <a:off x="4072890" y="5902325"/>
                <a:ext cx="141097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7" name="Ink 206"/>
              <p14:cNvContentPartPr/>
              <p14:nvPr/>
            </p14:nvContentPartPr>
            <p14:xfrm>
              <a:off x="5358765" y="6482715"/>
              <a:ext cx="116205" cy="17780"/>
            </p14:xfrm>
          </p:contentPart>
        </mc:Choice>
        <mc:Fallback xmlns="">
          <p:pic>
            <p:nvPicPr>
              <p:cNvPr id="207" name="Ink 206"/>
            </p:nvPicPr>
            <p:blipFill>
              <a:blip r:embed="rId396"/>
            </p:blipFill>
            <p:spPr>
              <a:xfrm>
                <a:off x="5358765" y="648271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8" name="Ink 207"/>
              <p14:cNvContentPartPr/>
              <p14:nvPr/>
            </p14:nvContentPartPr>
            <p14:xfrm>
              <a:off x="5367655" y="6393180"/>
              <a:ext cx="133985" cy="26670"/>
            </p14:xfrm>
          </p:contentPart>
        </mc:Choice>
        <mc:Fallback xmlns="">
          <p:pic>
            <p:nvPicPr>
              <p:cNvPr id="208" name="Ink 207"/>
            </p:nvPicPr>
            <p:blipFill>
              <a:blip r:embed="rId398"/>
            </p:blipFill>
            <p:spPr>
              <a:xfrm>
                <a:off x="5367655" y="6393180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9" name="Ink 208"/>
              <p14:cNvContentPartPr/>
              <p14:nvPr/>
            </p14:nvContentPartPr>
            <p14:xfrm>
              <a:off x="5019675" y="6304280"/>
              <a:ext cx="151765" cy="17780"/>
            </p14:xfrm>
          </p:contentPart>
        </mc:Choice>
        <mc:Fallback xmlns="">
          <p:pic>
            <p:nvPicPr>
              <p:cNvPr id="209" name="Ink 208"/>
            </p:nvPicPr>
            <p:blipFill>
              <a:blip r:embed="rId400"/>
            </p:blipFill>
            <p:spPr>
              <a:xfrm>
                <a:off x="5019675" y="630428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10" name="Ink 209"/>
              <p14:cNvContentPartPr/>
              <p14:nvPr/>
            </p14:nvContentPartPr>
            <p14:xfrm>
              <a:off x="5564505" y="6143625"/>
              <a:ext cx="187325" cy="303530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402"/>
            </p:blipFill>
            <p:spPr>
              <a:xfrm>
                <a:off x="5564505" y="6143625"/>
                <a:ext cx="18732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1" name="Ink 210"/>
              <p14:cNvContentPartPr/>
              <p14:nvPr/>
            </p14:nvContentPartPr>
            <p14:xfrm>
              <a:off x="5841365" y="6196965"/>
              <a:ext cx="62230" cy="213995"/>
            </p14:xfrm>
          </p:contentPart>
        </mc:Choice>
        <mc:Fallback xmlns="">
          <p:pic>
            <p:nvPicPr>
              <p:cNvPr id="211" name="Ink 210"/>
            </p:nvPicPr>
            <p:blipFill>
              <a:blip r:embed="rId404"/>
            </p:blipFill>
            <p:spPr>
              <a:xfrm>
                <a:off x="5841365" y="6196965"/>
                <a:ext cx="6223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2" name="Ink 211"/>
              <p14:cNvContentPartPr/>
              <p14:nvPr/>
            </p14:nvContentPartPr>
            <p14:xfrm>
              <a:off x="5805170" y="6304280"/>
              <a:ext cx="125095" cy="8890"/>
            </p14:xfrm>
          </p:contentPart>
        </mc:Choice>
        <mc:Fallback xmlns="">
          <p:pic>
            <p:nvPicPr>
              <p:cNvPr id="212" name="Ink 211"/>
            </p:nvPicPr>
            <p:blipFill>
              <a:blip r:embed="rId406"/>
            </p:blipFill>
            <p:spPr>
              <a:xfrm>
                <a:off x="5805170" y="630428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3" name="Ink 212"/>
              <p14:cNvContentPartPr/>
              <p14:nvPr/>
            </p14:nvContentPartPr>
            <p14:xfrm>
              <a:off x="6002020" y="6009640"/>
              <a:ext cx="1035685" cy="499745"/>
            </p14:xfrm>
          </p:contentPart>
        </mc:Choice>
        <mc:Fallback xmlns="">
          <p:pic>
            <p:nvPicPr>
              <p:cNvPr id="213" name="Ink 212"/>
            </p:nvPicPr>
            <p:blipFill>
              <a:blip r:embed="rId408"/>
            </p:blipFill>
            <p:spPr>
              <a:xfrm>
                <a:off x="6002020" y="6009640"/>
                <a:ext cx="1035685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4" name="Ink 213"/>
              <p14:cNvContentPartPr/>
              <p14:nvPr/>
            </p14:nvContentPartPr>
            <p14:xfrm>
              <a:off x="6224905" y="6241415"/>
              <a:ext cx="161290" cy="133985"/>
            </p14:xfrm>
          </p:contentPart>
        </mc:Choice>
        <mc:Fallback xmlns="">
          <p:pic>
            <p:nvPicPr>
              <p:cNvPr id="214" name="Ink 213"/>
            </p:nvPicPr>
            <p:blipFill>
              <a:blip r:embed="rId410"/>
            </p:blipFill>
            <p:spPr>
              <a:xfrm>
                <a:off x="6224905" y="6241415"/>
                <a:ext cx="16129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5" name="Ink 214"/>
              <p14:cNvContentPartPr/>
              <p14:nvPr/>
            </p14:nvContentPartPr>
            <p14:xfrm>
              <a:off x="6368415" y="6134100"/>
              <a:ext cx="80010" cy="89535"/>
            </p14:xfrm>
          </p:contentPart>
        </mc:Choice>
        <mc:Fallback xmlns="">
          <p:pic>
            <p:nvPicPr>
              <p:cNvPr id="215" name="Ink 214"/>
            </p:nvPicPr>
            <p:blipFill>
              <a:blip r:embed="rId412"/>
            </p:blipFill>
            <p:spPr>
              <a:xfrm>
                <a:off x="6368415" y="6134100"/>
                <a:ext cx="8001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6" name="Ink 215"/>
              <p14:cNvContentPartPr/>
              <p14:nvPr/>
            </p14:nvContentPartPr>
            <p14:xfrm>
              <a:off x="6483985" y="6143625"/>
              <a:ext cx="71755" cy="106680"/>
            </p14:xfrm>
          </p:contentPart>
        </mc:Choice>
        <mc:Fallback xmlns="">
          <p:pic>
            <p:nvPicPr>
              <p:cNvPr id="216" name="Ink 215"/>
            </p:nvPicPr>
            <p:blipFill>
              <a:blip r:embed="rId414"/>
            </p:blipFill>
            <p:spPr>
              <a:xfrm>
                <a:off x="6483985" y="6143625"/>
                <a:ext cx="7175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7" name="Ink 216"/>
              <p14:cNvContentPartPr/>
              <p14:nvPr/>
            </p14:nvContentPartPr>
            <p14:xfrm>
              <a:off x="6475095" y="6339840"/>
              <a:ext cx="196850" cy="44450"/>
            </p14:xfrm>
          </p:contentPart>
        </mc:Choice>
        <mc:Fallback xmlns="">
          <p:pic>
            <p:nvPicPr>
              <p:cNvPr id="217" name="Ink 216"/>
            </p:nvPicPr>
            <p:blipFill>
              <a:blip r:embed="rId416"/>
            </p:blipFill>
            <p:spPr>
              <a:xfrm>
                <a:off x="6475095" y="6339840"/>
                <a:ext cx="196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8" name="Ink 217"/>
              <p14:cNvContentPartPr/>
              <p14:nvPr/>
            </p14:nvContentPartPr>
            <p14:xfrm>
              <a:off x="6582410" y="6286500"/>
              <a:ext cx="44450" cy="133350"/>
            </p14:xfrm>
          </p:contentPart>
        </mc:Choice>
        <mc:Fallback xmlns="">
          <p:pic>
            <p:nvPicPr>
              <p:cNvPr id="218" name="Ink 217"/>
            </p:nvPicPr>
            <p:blipFill>
              <a:blip r:embed="rId418"/>
            </p:blipFill>
            <p:spPr>
              <a:xfrm>
                <a:off x="6582410" y="6286500"/>
                <a:ext cx="44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9" name="Ink 218"/>
              <p14:cNvContentPartPr/>
              <p14:nvPr/>
            </p14:nvContentPartPr>
            <p14:xfrm>
              <a:off x="6760845" y="6232525"/>
              <a:ext cx="179070" cy="303530"/>
            </p14:xfrm>
          </p:contentPart>
        </mc:Choice>
        <mc:Fallback xmlns="">
          <p:pic>
            <p:nvPicPr>
              <p:cNvPr id="219" name="Ink 218"/>
            </p:nvPicPr>
            <p:blipFill>
              <a:blip r:embed="rId420"/>
            </p:blipFill>
            <p:spPr>
              <a:xfrm>
                <a:off x="6760845" y="6232525"/>
                <a:ext cx="17907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20" name="Ink 219"/>
              <p14:cNvContentPartPr/>
              <p14:nvPr/>
            </p14:nvContentPartPr>
            <p14:xfrm>
              <a:off x="6894830" y="6143625"/>
              <a:ext cx="89535" cy="88900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422"/>
            </p:blipFill>
            <p:spPr>
              <a:xfrm>
                <a:off x="6894830" y="6143625"/>
                <a:ext cx="8953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1" name="Ink 220"/>
              <p14:cNvContentPartPr/>
              <p14:nvPr/>
            </p14:nvContentPartPr>
            <p14:xfrm>
              <a:off x="7002145" y="6170295"/>
              <a:ext cx="80645" cy="116205"/>
            </p14:xfrm>
          </p:contentPart>
        </mc:Choice>
        <mc:Fallback xmlns="">
          <p:pic>
            <p:nvPicPr>
              <p:cNvPr id="221" name="Ink 220"/>
            </p:nvPicPr>
            <p:blipFill>
              <a:blip r:embed="rId424"/>
            </p:blipFill>
            <p:spPr>
              <a:xfrm>
                <a:off x="7002145" y="6170295"/>
                <a:ext cx="80645" cy="1162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Comprimento de Arco</a:t>
            </a:r>
            <a:endParaRPr lang="pt-PT" altLang="en-US" sz="3600" u="sng"/>
          </a:p>
        </p:txBody>
      </p:sp>
      <p:pic>
        <p:nvPicPr>
          <p:cNvPr id="7" name="Content Placeholder 6" descr="eq_comprimento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30135" y="5359400"/>
            <a:ext cx="4752975" cy="1476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Ink 7"/>
              <p14:cNvContentPartPr/>
              <p14:nvPr/>
            </p14:nvContentPartPr>
            <p14:xfrm>
              <a:off x="1178560" y="1624965"/>
              <a:ext cx="214630" cy="393065"/>
            </p14:xfrm>
          </p:contentPart>
        </mc:Choice>
        <mc:Fallback xmlns="">
          <p:pic>
            <p:nvPicPr>
              <p:cNvPr id="8" name="Ink 7"/>
            </p:nvPicPr>
            <p:blipFill>
              <a:blip r:embed="rId3"/>
            </p:blipFill>
            <p:spPr>
              <a:xfrm>
                <a:off x="1178560" y="1624965"/>
                <a:ext cx="21463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Ink 8"/>
              <p14:cNvContentPartPr/>
              <p14:nvPr/>
            </p14:nvContentPartPr>
            <p14:xfrm>
              <a:off x="1580515" y="1972945"/>
              <a:ext cx="125095" cy="27305"/>
            </p14:xfrm>
          </p:contentPart>
        </mc:Choice>
        <mc:Fallback xmlns="">
          <p:pic>
            <p:nvPicPr>
              <p:cNvPr id="9" name="Ink 8"/>
            </p:nvPicPr>
            <p:blipFill>
              <a:blip r:embed="rId5"/>
            </p:blipFill>
            <p:spPr>
              <a:xfrm>
                <a:off x="1580515" y="1972945"/>
                <a:ext cx="12509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Ink 9"/>
              <p14:cNvContentPartPr/>
              <p14:nvPr/>
            </p14:nvContentPartPr>
            <p14:xfrm>
              <a:off x="1643380" y="1892935"/>
              <a:ext cx="115570" cy="889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7"/>
            </p:blipFill>
            <p:spPr>
              <a:xfrm>
                <a:off x="1643380" y="1892935"/>
                <a:ext cx="1155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Ink 10"/>
              <p14:cNvContentPartPr/>
              <p14:nvPr/>
            </p14:nvContentPartPr>
            <p14:xfrm>
              <a:off x="1866265" y="1669415"/>
              <a:ext cx="1473835" cy="48260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9"/>
            </p:blipFill>
            <p:spPr>
              <a:xfrm>
                <a:off x="1866265" y="1669415"/>
                <a:ext cx="147383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Ink 11"/>
              <p14:cNvContentPartPr/>
              <p14:nvPr/>
            </p14:nvContentPartPr>
            <p14:xfrm>
              <a:off x="2152015" y="1928495"/>
              <a:ext cx="142875" cy="142875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1"/>
            </p:blipFill>
            <p:spPr>
              <a:xfrm>
                <a:off x="2152015" y="1928495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Ink 12"/>
              <p14:cNvContentPartPr/>
              <p14:nvPr/>
            </p14:nvContentPartPr>
            <p14:xfrm>
              <a:off x="2304415" y="1785620"/>
              <a:ext cx="124460" cy="125095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3"/>
            </p:blipFill>
            <p:spPr>
              <a:xfrm>
                <a:off x="2304415" y="1785620"/>
                <a:ext cx="1244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4" name="Ink 13"/>
              <p14:cNvContentPartPr/>
              <p14:nvPr/>
            </p14:nvContentPartPr>
            <p14:xfrm>
              <a:off x="2500630" y="1821180"/>
              <a:ext cx="53340" cy="107315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15"/>
            </p:blipFill>
            <p:spPr>
              <a:xfrm>
                <a:off x="2500630" y="1821180"/>
                <a:ext cx="5334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5" name="Ink 14"/>
              <p14:cNvContentPartPr/>
              <p14:nvPr/>
            </p14:nvContentPartPr>
            <p14:xfrm>
              <a:off x="2536190" y="2026920"/>
              <a:ext cx="179070" cy="889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17"/>
            </p:blipFill>
            <p:spPr>
              <a:xfrm>
                <a:off x="2536190" y="2026920"/>
                <a:ext cx="1790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6" name="Ink 15"/>
              <p14:cNvContentPartPr/>
              <p14:nvPr/>
            </p14:nvContentPartPr>
            <p14:xfrm>
              <a:off x="2670175" y="1955165"/>
              <a:ext cx="35560" cy="160655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19"/>
            </p:blipFill>
            <p:spPr>
              <a:xfrm>
                <a:off x="2670175" y="1955165"/>
                <a:ext cx="355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7" name="Ink 16"/>
              <p14:cNvContentPartPr/>
              <p14:nvPr/>
            </p14:nvContentPartPr>
            <p14:xfrm>
              <a:off x="2670175" y="2009140"/>
              <a:ext cx="133985" cy="1778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1"/>
            </p:blipFill>
            <p:spPr>
              <a:xfrm>
                <a:off x="2670175" y="200914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8" name="Ink 17"/>
              <p14:cNvContentPartPr/>
              <p14:nvPr/>
            </p14:nvContentPartPr>
            <p14:xfrm>
              <a:off x="2920365" y="1892935"/>
              <a:ext cx="187325" cy="33909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3"/>
            </p:blipFill>
            <p:spPr>
              <a:xfrm>
                <a:off x="2920365" y="1892935"/>
                <a:ext cx="18732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9" name="Ink 18"/>
              <p14:cNvContentPartPr/>
              <p14:nvPr/>
            </p14:nvContentPartPr>
            <p14:xfrm>
              <a:off x="3170555" y="1785620"/>
              <a:ext cx="133985" cy="107315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25"/>
            </p:blipFill>
            <p:spPr>
              <a:xfrm>
                <a:off x="3170555" y="1785620"/>
                <a:ext cx="13398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0" name="Ink 19"/>
              <p14:cNvContentPartPr/>
              <p14:nvPr/>
            </p14:nvContentPartPr>
            <p14:xfrm>
              <a:off x="3295650" y="1857375"/>
              <a:ext cx="80010" cy="15176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27"/>
            </p:blipFill>
            <p:spPr>
              <a:xfrm>
                <a:off x="3295650" y="1857375"/>
                <a:ext cx="8001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1" name="Ink 20"/>
              <p14:cNvContentPartPr/>
              <p14:nvPr/>
            </p14:nvContentPartPr>
            <p14:xfrm>
              <a:off x="3277870" y="1741170"/>
              <a:ext cx="222885" cy="3556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29"/>
            </p:blipFill>
            <p:spPr>
              <a:xfrm>
                <a:off x="3277870" y="1741170"/>
                <a:ext cx="22288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2" name="Ink 21"/>
              <p14:cNvContentPartPr/>
              <p14:nvPr/>
            </p14:nvContentPartPr>
            <p14:xfrm>
              <a:off x="3599180" y="1794510"/>
              <a:ext cx="321310" cy="393065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1"/>
            </p:blipFill>
            <p:spPr>
              <a:xfrm>
                <a:off x="3599180" y="1794510"/>
                <a:ext cx="32131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3" name="Ink 22"/>
              <p14:cNvContentPartPr/>
              <p14:nvPr/>
            </p14:nvContentPartPr>
            <p14:xfrm>
              <a:off x="4054475" y="1875155"/>
              <a:ext cx="71755" cy="28575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33"/>
            </p:blipFill>
            <p:spPr>
              <a:xfrm>
                <a:off x="4054475" y="1875155"/>
                <a:ext cx="717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4" name="Ink 23"/>
              <p14:cNvContentPartPr/>
              <p14:nvPr/>
            </p14:nvContentPartPr>
            <p14:xfrm>
              <a:off x="3992245" y="1981835"/>
              <a:ext cx="196215" cy="889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35"/>
            </p:blipFill>
            <p:spPr>
              <a:xfrm>
                <a:off x="3992245" y="1981835"/>
                <a:ext cx="1962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5" name="Ink 24"/>
              <p14:cNvContentPartPr/>
              <p14:nvPr/>
            </p14:nvContentPartPr>
            <p14:xfrm>
              <a:off x="4420870" y="2098040"/>
              <a:ext cx="178435" cy="1778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37"/>
            </p:blipFill>
            <p:spPr>
              <a:xfrm>
                <a:off x="4420870" y="2098040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6" name="Ink 25"/>
              <p14:cNvContentPartPr/>
              <p14:nvPr/>
            </p14:nvContentPartPr>
            <p14:xfrm>
              <a:off x="4456430" y="2026920"/>
              <a:ext cx="179070" cy="889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39"/>
            </p:blipFill>
            <p:spPr>
              <a:xfrm>
                <a:off x="4456430" y="2026920"/>
                <a:ext cx="1790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7" name="Ink 26"/>
              <p14:cNvContentPartPr/>
              <p14:nvPr/>
            </p14:nvContentPartPr>
            <p14:xfrm>
              <a:off x="624840" y="2383790"/>
              <a:ext cx="241300" cy="23241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1"/>
            </p:blipFill>
            <p:spPr>
              <a:xfrm>
                <a:off x="624840" y="2383790"/>
                <a:ext cx="24130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8" name="Ink 27"/>
              <p14:cNvContentPartPr/>
              <p14:nvPr/>
            </p14:nvContentPartPr>
            <p14:xfrm>
              <a:off x="589280" y="2303780"/>
              <a:ext cx="276860" cy="889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43"/>
            </p:blipFill>
            <p:spPr>
              <a:xfrm>
                <a:off x="589280" y="2303780"/>
                <a:ext cx="2768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9" name="Ink 28"/>
              <p14:cNvContentPartPr/>
              <p14:nvPr/>
            </p14:nvContentPartPr>
            <p14:xfrm>
              <a:off x="812800" y="2223135"/>
              <a:ext cx="88900" cy="98425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45"/>
            </p:blipFill>
            <p:spPr>
              <a:xfrm>
                <a:off x="812800" y="2223135"/>
                <a:ext cx="889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0" name="Ink 29"/>
              <p14:cNvContentPartPr/>
              <p14:nvPr/>
            </p14:nvContentPartPr>
            <p14:xfrm>
              <a:off x="892810" y="2607310"/>
              <a:ext cx="160655" cy="17780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47"/>
            </p:blipFill>
            <p:spPr>
              <a:xfrm>
                <a:off x="892810" y="2607310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1" name="Ink 30"/>
              <p14:cNvContentPartPr/>
              <p14:nvPr/>
            </p14:nvContentPartPr>
            <p14:xfrm>
              <a:off x="964565" y="2517775"/>
              <a:ext cx="142875" cy="889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49"/>
            </p:blipFill>
            <p:spPr>
              <a:xfrm>
                <a:off x="964565" y="251777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2" name="Ink 31"/>
              <p14:cNvContentPartPr/>
              <p14:nvPr/>
            </p14:nvContentPartPr>
            <p14:xfrm>
              <a:off x="1187450" y="2517775"/>
              <a:ext cx="214630" cy="151765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1"/>
            </p:blipFill>
            <p:spPr>
              <a:xfrm>
                <a:off x="1187450" y="2517775"/>
                <a:ext cx="21463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3" name="Ink 32"/>
              <p14:cNvContentPartPr/>
              <p14:nvPr/>
            </p14:nvContentPartPr>
            <p14:xfrm>
              <a:off x="1518285" y="2544445"/>
              <a:ext cx="26670" cy="125095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3"/>
            </p:blipFill>
            <p:spPr>
              <a:xfrm>
                <a:off x="1518285" y="2544445"/>
                <a:ext cx="2667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4" name="Ink 33"/>
              <p14:cNvContentPartPr/>
              <p14:nvPr/>
            </p14:nvContentPartPr>
            <p14:xfrm>
              <a:off x="1536065" y="2455545"/>
              <a:ext cx="26670" cy="36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55"/>
            </p:blipFill>
            <p:spPr>
              <a:xfrm>
                <a:off x="1536065" y="2455545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5" name="Ink 34"/>
              <p14:cNvContentPartPr/>
              <p14:nvPr/>
            </p14:nvContentPartPr>
            <p14:xfrm>
              <a:off x="1518285" y="2312670"/>
              <a:ext cx="97790" cy="6223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57"/>
            </p:blipFill>
            <p:spPr>
              <a:xfrm>
                <a:off x="1518285" y="2312670"/>
                <a:ext cx="9779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6" name="Ink 35"/>
              <p14:cNvContentPartPr/>
              <p14:nvPr/>
            </p14:nvContentPartPr>
            <p14:xfrm>
              <a:off x="1758950" y="2651760"/>
              <a:ext cx="214630" cy="889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59"/>
            </p:blipFill>
            <p:spPr>
              <a:xfrm>
                <a:off x="1758950" y="2651760"/>
                <a:ext cx="2146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7" name="Ink 36"/>
              <p14:cNvContentPartPr/>
              <p14:nvPr/>
            </p14:nvContentPartPr>
            <p14:xfrm>
              <a:off x="1875155" y="2571750"/>
              <a:ext cx="36195" cy="16065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1"/>
            </p:blipFill>
            <p:spPr>
              <a:xfrm>
                <a:off x="1875155" y="2571750"/>
                <a:ext cx="361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8" name="Ink 37"/>
              <p14:cNvContentPartPr/>
              <p14:nvPr/>
            </p14:nvContentPartPr>
            <p14:xfrm>
              <a:off x="2072005" y="2410460"/>
              <a:ext cx="151765" cy="313055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63"/>
            </p:blipFill>
            <p:spPr>
              <a:xfrm>
                <a:off x="2072005" y="2410460"/>
                <a:ext cx="15176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9" name="Ink 38"/>
              <p14:cNvContentPartPr/>
              <p14:nvPr/>
            </p14:nvContentPartPr>
            <p14:xfrm>
              <a:off x="2294890" y="2589530"/>
              <a:ext cx="143510" cy="33909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65"/>
            </p:blipFill>
            <p:spPr>
              <a:xfrm>
                <a:off x="2294890" y="2589530"/>
                <a:ext cx="14351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0" name="Ink 39"/>
              <p14:cNvContentPartPr/>
              <p14:nvPr/>
            </p14:nvContentPartPr>
            <p14:xfrm>
              <a:off x="2402205" y="2455545"/>
              <a:ext cx="26670" cy="2667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67"/>
            </p:blipFill>
            <p:spPr>
              <a:xfrm>
                <a:off x="2402205" y="2455545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1" name="Ink 40"/>
              <p14:cNvContentPartPr/>
              <p14:nvPr/>
            </p14:nvContentPartPr>
            <p14:xfrm>
              <a:off x="2375535" y="2312670"/>
              <a:ext cx="116205" cy="80010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69"/>
            </p:blipFill>
            <p:spPr>
              <a:xfrm>
                <a:off x="2375535" y="2312670"/>
                <a:ext cx="11620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2" name="Ink 41"/>
              <p14:cNvContentPartPr/>
              <p14:nvPr/>
            </p14:nvContentPartPr>
            <p14:xfrm>
              <a:off x="2652395" y="2750185"/>
              <a:ext cx="250190" cy="1778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1"/>
            </p:blipFill>
            <p:spPr>
              <a:xfrm>
                <a:off x="2652395" y="2750185"/>
                <a:ext cx="2501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3" name="Ink 42"/>
              <p14:cNvContentPartPr/>
              <p14:nvPr/>
            </p14:nvContentPartPr>
            <p14:xfrm>
              <a:off x="2715260" y="2642870"/>
              <a:ext cx="249555" cy="89535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73"/>
            </p:blipFill>
            <p:spPr>
              <a:xfrm>
                <a:off x="2715260" y="2642870"/>
                <a:ext cx="24955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4" name="Ink 43"/>
              <p14:cNvContentPartPr/>
              <p14:nvPr/>
            </p14:nvContentPartPr>
            <p14:xfrm>
              <a:off x="3054350" y="2499995"/>
              <a:ext cx="98425" cy="34798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75"/>
            </p:blipFill>
            <p:spPr>
              <a:xfrm>
                <a:off x="3054350" y="2499995"/>
                <a:ext cx="9842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5" name="Ink 44"/>
              <p14:cNvContentPartPr/>
              <p14:nvPr/>
            </p14:nvContentPartPr>
            <p14:xfrm>
              <a:off x="3223895" y="2616200"/>
              <a:ext cx="187960" cy="178435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77"/>
            </p:blipFill>
            <p:spPr>
              <a:xfrm>
                <a:off x="3223895" y="2616200"/>
                <a:ext cx="18796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6" name="Ink 45"/>
              <p14:cNvContentPartPr/>
              <p14:nvPr/>
            </p14:nvContentPartPr>
            <p14:xfrm>
              <a:off x="3295650" y="2508885"/>
              <a:ext cx="232410" cy="1778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79"/>
            </p:blipFill>
            <p:spPr>
              <a:xfrm>
                <a:off x="3295650" y="2508885"/>
                <a:ext cx="2324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7" name="Ink 46"/>
              <p14:cNvContentPartPr/>
              <p14:nvPr/>
            </p14:nvContentPartPr>
            <p14:xfrm>
              <a:off x="3420745" y="2464435"/>
              <a:ext cx="80010" cy="9779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1"/>
            </p:blipFill>
            <p:spPr>
              <a:xfrm>
                <a:off x="3420745" y="2464435"/>
                <a:ext cx="8001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8" name="Ink 47"/>
              <p14:cNvContentPartPr/>
              <p14:nvPr/>
            </p14:nvContentPartPr>
            <p14:xfrm>
              <a:off x="3528060" y="2437765"/>
              <a:ext cx="97790" cy="428625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83"/>
            </p:blipFill>
            <p:spPr>
              <a:xfrm>
                <a:off x="3528060" y="2437765"/>
                <a:ext cx="9779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9" name="Ink 48"/>
              <p14:cNvContentPartPr/>
              <p14:nvPr/>
            </p14:nvContentPartPr>
            <p14:xfrm>
              <a:off x="3688715" y="2723515"/>
              <a:ext cx="80010" cy="1778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85"/>
            </p:blipFill>
            <p:spPr>
              <a:xfrm>
                <a:off x="3688715" y="2723515"/>
                <a:ext cx="800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0" name="Ink 49"/>
              <p14:cNvContentPartPr/>
              <p14:nvPr/>
            </p14:nvContentPartPr>
            <p14:xfrm>
              <a:off x="3697605" y="2660650"/>
              <a:ext cx="88900" cy="8890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87"/>
            </p:blipFill>
            <p:spPr>
              <a:xfrm>
                <a:off x="3697605" y="2660650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1" name="Ink 50"/>
              <p14:cNvContentPartPr/>
              <p14:nvPr/>
            </p14:nvContentPartPr>
            <p14:xfrm>
              <a:off x="3715385" y="2553335"/>
              <a:ext cx="1223645" cy="50038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89"/>
            </p:blipFill>
            <p:spPr>
              <a:xfrm>
                <a:off x="3715385" y="2553335"/>
                <a:ext cx="1223645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2" name="Ink 51"/>
              <p14:cNvContentPartPr/>
              <p14:nvPr/>
            </p14:nvContentPartPr>
            <p14:xfrm>
              <a:off x="4001135" y="2794635"/>
              <a:ext cx="169545" cy="125095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1"/>
            </p:blipFill>
            <p:spPr>
              <a:xfrm>
                <a:off x="4001135" y="2794635"/>
                <a:ext cx="16954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3" name="Ink 52"/>
              <p14:cNvContentPartPr/>
              <p14:nvPr/>
            </p14:nvContentPartPr>
            <p14:xfrm>
              <a:off x="4251325" y="2669540"/>
              <a:ext cx="71120" cy="11620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93"/>
            </p:blipFill>
            <p:spPr>
              <a:xfrm>
                <a:off x="4251325" y="2669540"/>
                <a:ext cx="7112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4" name="Ink 53"/>
              <p14:cNvContentPartPr/>
              <p14:nvPr/>
            </p14:nvContentPartPr>
            <p14:xfrm>
              <a:off x="4367530" y="2866390"/>
              <a:ext cx="116205" cy="1778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95"/>
            </p:blipFill>
            <p:spPr>
              <a:xfrm>
                <a:off x="4367530" y="2866390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5" name="Ink 54"/>
              <p14:cNvContentPartPr/>
              <p14:nvPr/>
            </p14:nvContentPartPr>
            <p14:xfrm>
              <a:off x="4411980" y="2785745"/>
              <a:ext cx="53340" cy="178435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97"/>
            </p:blipFill>
            <p:spPr>
              <a:xfrm>
                <a:off x="4411980" y="2785745"/>
                <a:ext cx="5334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6" name="Ink 55"/>
              <p14:cNvContentPartPr/>
              <p14:nvPr/>
            </p14:nvContentPartPr>
            <p14:xfrm>
              <a:off x="4554855" y="2678430"/>
              <a:ext cx="107315" cy="27686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99"/>
            </p:blipFill>
            <p:spPr>
              <a:xfrm>
                <a:off x="4554855" y="2678430"/>
                <a:ext cx="10731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7" name="Ink 56"/>
              <p14:cNvContentPartPr/>
              <p14:nvPr/>
            </p14:nvContentPartPr>
            <p14:xfrm>
              <a:off x="4715510" y="2651760"/>
              <a:ext cx="80645" cy="151765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1"/>
            </p:blipFill>
            <p:spPr>
              <a:xfrm>
                <a:off x="4715510" y="2651760"/>
                <a:ext cx="806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8" name="Ink 57"/>
              <p14:cNvContentPartPr/>
              <p14:nvPr/>
            </p14:nvContentPartPr>
            <p14:xfrm>
              <a:off x="4867275" y="1785620"/>
              <a:ext cx="80645" cy="571500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03"/>
            </p:blipFill>
            <p:spPr>
              <a:xfrm>
                <a:off x="4867275" y="1785620"/>
                <a:ext cx="8064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9" name="Ink 58"/>
              <p14:cNvContentPartPr/>
              <p14:nvPr/>
            </p14:nvContentPartPr>
            <p14:xfrm>
              <a:off x="5135245" y="1964055"/>
              <a:ext cx="205740" cy="24130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05"/>
            </p:blipFill>
            <p:spPr>
              <a:xfrm>
                <a:off x="5135245" y="1964055"/>
                <a:ext cx="20574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0" name="Ink 59"/>
              <p14:cNvContentPartPr/>
              <p14:nvPr/>
            </p14:nvContentPartPr>
            <p14:xfrm>
              <a:off x="5081905" y="1821180"/>
              <a:ext cx="330200" cy="1778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07"/>
            </p:blipFill>
            <p:spPr>
              <a:xfrm>
                <a:off x="5081905" y="1821180"/>
                <a:ext cx="3302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1" name="Ink 60"/>
              <p14:cNvContentPartPr/>
              <p14:nvPr/>
            </p14:nvContentPartPr>
            <p14:xfrm>
              <a:off x="5394325" y="1741170"/>
              <a:ext cx="80645" cy="187325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09"/>
            </p:blipFill>
            <p:spPr>
              <a:xfrm>
                <a:off x="5394325" y="1741170"/>
                <a:ext cx="8064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2" name="Ink 61"/>
              <p14:cNvContentPartPr/>
              <p14:nvPr/>
            </p14:nvContentPartPr>
            <p14:xfrm>
              <a:off x="5466080" y="1901825"/>
              <a:ext cx="116205" cy="10731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1"/>
            </p:blipFill>
            <p:spPr>
              <a:xfrm>
                <a:off x="5466080" y="1901825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3" name="Ink 62"/>
              <p14:cNvContentPartPr/>
              <p14:nvPr/>
            </p14:nvContentPartPr>
            <p14:xfrm>
              <a:off x="5751830" y="1723390"/>
              <a:ext cx="35560" cy="66040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13"/>
            </p:blipFill>
            <p:spPr>
              <a:xfrm>
                <a:off x="5751830" y="1723390"/>
                <a:ext cx="35560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4" name="Ink 63"/>
              <p14:cNvContentPartPr/>
              <p14:nvPr/>
            </p14:nvContentPartPr>
            <p14:xfrm>
              <a:off x="5876925" y="1875155"/>
              <a:ext cx="196215" cy="36576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15"/>
            </p:blipFill>
            <p:spPr>
              <a:xfrm>
                <a:off x="5876925" y="1875155"/>
                <a:ext cx="19621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5" name="Ink 64"/>
              <p14:cNvContentPartPr/>
              <p14:nvPr/>
            </p14:nvContentPartPr>
            <p14:xfrm>
              <a:off x="6162675" y="1955165"/>
              <a:ext cx="62230" cy="31242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17"/>
            </p:blipFill>
            <p:spPr>
              <a:xfrm>
                <a:off x="6162675" y="1955165"/>
                <a:ext cx="6223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6" name="Ink 65"/>
              <p14:cNvContentPartPr/>
              <p14:nvPr/>
            </p14:nvContentPartPr>
            <p14:xfrm>
              <a:off x="6109335" y="2080260"/>
              <a:ext cx="151765" cy="889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19"/>
            </p:blipFill>
            <p:spPr>
              <a:xfrm>
                <a:off x="6109335" y="208026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7" name="Ink 66"/>
              <p14:cNvContentPartPr/>
              <p14:nvPr/>
            </p14:nvContentPartPr>
            <p14:xfrm>
              <a:off x="4590415" y="1455420"/>
              <a:ext cx="2143760" cy="113411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1"/>
            </p:blipFill>
            <p:spPr>
              <a:xfrm>
                <a:off x="4590415" y="1455420"/>
                <a:ext cx="2143760" cy="1134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8" name="Ink 67"/>
              <p14:cNvContentPartPr/>
              <p14:nvPr/>
            </p14:nvContentPartPr>
            <p14:xfrm>
              <a:off x="1661160" y="3866515"/>
              <a:ext cx="473075" cy="508635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23"/>
            </p:blipFill>
            <p:spPr>
              <a:xfrm>
                <a:off x="1661160" y="3866515"/>
                <a:ext cx="473075" cy="508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9" name="Ink 68"/>
              <p14:cNvContentPartPr/>
              <p14:nvPr/>
            </p14:nvContentPartPr>
            <p14:xfrm>
              <a:off x="812800" y="3723640"/>
              <a:ext cx="544830" cy="481965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25"/>
            </p:blipFill>
            <p:spPr>
              <a:xfrm>
                <a:off x="812800" y="3723640"/>
                <a:ext cx="544830" cy="481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0" name="Ink 69"/>
              <p14:cNvContentPartPr/>
              <p14:nvPr/>
            </p14:nvContentPartPr>
            <p14:xfrm>
              <a:off x="1196340" y="3928745"/>
              <a:ext cx="17780" cy="1778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27"/>
            </p:blipFill>
            <p:spPr>
              <a:xfrm>
                <a:off x="1196340" y="3928745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1" name="Ink 70"/>
              <p14:cNvContentPartPr/>
              <p14:nvPr/>
            </p14:nvContentPartPr>
            <p14:xfrm>
              <a:off x="2402205" y="3990975"/>
              <a:ext cx="285750" cy="24130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29"/>
            </p:blipFill>
            <p:spPr>
              <a:xfrm>
                <a:off x="2402205" y="3990975"/>
                <a:ext cx="285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2" name="Ink 71"/>
              <p14:cNvContentPartPr/>
              <p14:nvPr/>
            </p14:nvContentPartPr>
            <p14:xfrm>
              <a:off x="2821940" y="3893185"/>
              <a:ext cx="214630" cy="33909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1"/>
            </p:blipFill>
            <p:spPr>
              <a:xfrm>
                <a:off x="2821940" y="3893185"/>
                <a:ext cx="21463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3" name="Ink 72"/>
              <p14:cNvContentPartPr/>
              <p14:nvPr/>
            </p14:nvContentPartPr>
            <p14:xfrm>
              <a:off x="3089910" y="4267835"/>
              <a:ext cx="27305" cy="125095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33"/>
            </p:blipFill>
            <p:spPr>
              <a:xfrm>
                <a:off x="3089910" y="4267835"/>
                <a:ext cx="273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4" name="Ink 73"/>
              <p14:cNvContentPartPr/>
              <p14:nvPr/>
            </p14:nvContentPartPr>
            <p14:xfrm>
              <a:off x="3117215" y="4178935"/>
              <a:ext cx="17780" cy="889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35"/>
            </p:blipFill>
            <p:spPr>
              <a:xfrm>
                <a:off x="3117215" y="417893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5" name="Ink 74"/>
              <p14:cNvContentPartPr/>
              <p14:nvPr/>
            </p14:nvContentPartPr>
            <p14:xfrm>
              <a:off x="1696720" y="4535805"/>
              <a:ext cx="44450" cy="16954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37"/>
            </p:blipFill>
            <p:spPr>
              <a:xfrm>
                <a:off x="1696720" y="4535805"/>
                <a:ext cx="444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6" name="Ink 75"/>
              <p14:cNvContentPartPr/>
              <p14:nvPr/>
            </p14:nvContentPartPr>
            <p14:xfrm>
              <a:off x="1714500" y="4455795"/>
              <a:ext cx="26670" cy="1778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39"/>
            </p:blipFill>
            <p:spPr>
              <a:xfrm>
                <a:off x="1714500" y="4455795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7" name="Ink 76"/>
              <p14:cNvContentPartPr/>
              <p14:nvPr/>
            </p14:nvContentPartPr>
            <p14:xfrm>
              <a:off x="1786255" y="4678680"/>
              <a:ext cx="106680" cy="1778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1"/>
            </p:blipFill>
            <p:spPr>
              <a:xfrm>
                <a:off x="1786255" y="4678680"/>
                <a:ext cx="1066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8" name="Ink 77"/>
              <p14:cNvContentPartPr/>
              <p14:nvPr/>
            </p14:nvContentPartPr>
            <p14:xfrm>
              <a:off x="1804035" y="4589780"/>
              <a:ext cx="98425" cy="1778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43"/>
            </p:blipFill>
            <p:spPr>
              <a:xfrm>
                <a:off x="1804035" y="4589780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9" name="Ink 78"/>
              <p14:cNvContentPartPr/>
              <p14:nvPr/>
            </p14:nvContentPartPr>
            <p14:xfrm>
              <a:off x="2018030" y="4535805"/>
              <a:ext cx="27305" cy="18796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45"/>
            </p:blipFill>
            <p:spPr>
              <a:xfrm>
                <a:off x="2018030" y="4535805"/>
                <a:ext cx="2730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0" name="Ink 79"/>
              <p14:cNvContentPartPr/>
              <p14:nvPr/>
            </p14:nvContentPartPr>
            <p14:xfrm>
              <a:off x="1821815" y="3535680"/>
              <a:ext cx="241300" cy="22352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47"/>
            </p:blipFill>
            <p:spPr>
              <a:xfrm>
                <a:off x="1821815" y="3535680"/>
                <a:ext cx="24130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1" name="Ink 80"/>
              <p14:cNvContentPartPr/>
              <p14:nvPr/>
            </p14:nvContentPartPr>
            <p14:xfrm>
              <a:off x="1714500" y="4973320"/>
              <a:ext cx="178435" cy="21463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49"/>
            </p:blipFill>
            <p:spPr>
              <a:xfrm>
                <a:off x="1714500" y="4973320"/>
                <a:ext cx="17843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2" name="Ink 81"/>
              <p14:cNvContentPartPr/>
              <p14:nvPr/>
            </p14:nvContentPartPr>
            <p14:xfrm>
              <a:off x="1982470" y="4946650"/>
              <a:ext cx="151765" cy="24130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1"/>
            </p:blipFill>
            <p:spPr>
              <a:xfrm>
                <a:off x="1982470" y="4946650"/>
                <a:ext cx="15176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3" name="Ink 82"/>
              <p14:cNvContentPartPr/>
              <p14:nvPr/>
            </p14:nvContentPartPr>
            <p14:xfrm>
              <a:off x="2152015" y="5107305"/>
              <a:ext cx="286385" cy="45085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53"/>
            </p:blipFill>
            <p:spPr>
              <a:xfrm>
                <a:off x="2152015" y="5107305"/>
                <a:ext cx="28638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4" name="Ink 83"/>
              <p14:cNvContentPartPr/>
              <p14:nvPr/>
            </p14:nvContentPartPr>
            <p14:xfrm>
              <a:off x="2366645" y="5027295"/>
              <a:ext cx="89535" cy="169545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55"/>
            </p:blipFill>
            <p:spPr>
              <a:xfrm>
                <a:off x="2366645" y="5027295"/>
                <a:ext cx="895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5" name="Ink 84"/>
              <p14:cNvContentPartPr/>
              <p14:nvPr/>
            </p14:nvContentPartPr>
            <p14:xfrm>
              <a:off x="2581275" y="5036185"/>
              <a:ext cx="106680" cy="142875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57"/>
            </p:blipFill>
            <p:spPr>
              <a:xfrm>
                <a:off x="2581275" y="5036185"/>
                <a:ext cx="1066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6" name="Ink 85"/>
              <p14:cNvContentPartPr/>
              <p14:nvPr/>
            </p14:nvContentPartPr>
            <p14:xfrm>
              <a:off x="3643630" y="4152265"/>
              <a:ext cx="170180" cy="1778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59"/>
            </p:blipFill>
            <p:spPr>
              <a:xfrm>
                <a:off x="3643630" y="4152265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7" name="Ink 86"/>
              <p14:cNvContentPartPr/>
              <p14:nvPr/>
            </p14:nvContentPartPr>
            <p14:xfrm>
              <a:off x="3697605" y="4080510"/>
              <a:ext cx="151765" cy="889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1"/>
            </p:blipFill>
            <p:spPr>
              <a:xfrm>
                <a:off x="3697605" y="408051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8" name="Ink 87"/>
              <p14:cNvContentPartPr/>
              <p14:nvPr/>
            </p14:nvContentPartPr>
            <p14:xfrm>
              <a:off x="4064000" y="3875405"/>
              <a:ext cx="571500" cy="46418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63"/>
            </p:blipFill>
            <p:spPr>
              <a:xfrm>
                <a:off x="4064000" y="3875405"/>
                <a:ext cx="571500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9" name="Ink 88"/>
              <p14:cNvContentPartPr/>
              <p14:nvPr/>
            </p14:nvContentPartPr>
            <p14:xfrm>
              <a:off x="4840605" y="3955415"/>
              <a:ext cx="36195" cy="31242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65"/>
            </p:blipFill>
            <p:spPr>
              <a:xfrm>
                <a:off x="4840605" y="3955415"/>
                <a:ext cx="3619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0" name="Ink 89"/>
              <p14:cNvContentPartPr/>
              <p14:nvPr/>
            </p14:nvContentPartPr>
            <p14:xfrm>
              <a:off x="5001260" y="4044950"/>
              <a:ext cx="205740" cy="12509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67"/>
            </p:blipFill>
            <p:spPr>
              <a:xfrm>
                <a:off x="5001260" y="4044950"/>
                <a:ext cx="20574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1" name="Ink 90"/>
              <p14:cNvContentPartPr/>
              <p14:nvPr/>
            </p14:nvContentPartPr>
            <p14:xfrm>
              <a:off x="5269230" y="3910965"/>
              <a:ext cx="133985" cy="89535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69"/>
            </p:blipFill>
            <p:spPr>
              <a:xfrm>
                <a:off x="5269230" y="3910965"/>
                <a:ext cx="1339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2" name="Ink 91"/>
              <p14:cNvContentPartPr/>
              <p14:nvPr/>
            </p14:nvContentPartPr>
            <p14:xfrm>
              <a:off x="4921250" y="3875405"/>
              <a:ext cx="196215" cy="1778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1"/>
            </p:blipFill>
            <p:spPr>
              <a:xfrm>
                <a:off x="4921250" y="3875405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3" name="Ink 92"/>
              <p14:cNvContentPartPr/>
              <p14:nvPr/>
            </p14:nvContentPartPr>
            <p14:xfrm>
              <a:off x="5064125" y="3839210"/>
              <a:ext cx="71120" cy="89535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73"/>
            </p:blipFill>
            <p:spPr>
              <a:xfrm>
                <a:off x="5064125" y="3839210"/>
                <a:ext cx="7112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4" name="Ink 93"/>
              <p14:cNvContentPartPr/>
              <p14:nvPr/>
            </p14:nvContentPartPr>
            <p14:xfrm>
              <a:off x="5394325" y="3946525"/>
              <a:ext cx="98425" cy="393065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75"/>
            </p:blipFill>
            <p:spPr>
              <a:xfrm>
                <a:off x="5394325" y="3946525"/>
                <a:ext cx="9842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5" name="Ink 94"/>
              <p14:cNvContentPartPr/>
              <p14:nvPr/>
            </p14:nvContentPartPr>
            <p14:xfrm>
              <a:off x="5626735" y="3910965"/>
              <a:ext cx="250190" cy="34798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77"/>
            </p:blipFill>
            <p:spPr>
              <a:xfrm>
                <a:off x="5626735" y="3910965"/>
                <a:ext cx="25019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6" name="Ink 95"/>
              <p14:cNvContentPartPr/>
              <p14:nvPr/>
            </p14:nvContentPartPr>
            <p14:xfrm>
              <a:off x="5984240" y="3973195"/>
              <a:ext cx="44450" cy="25908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79"/>
            </p:blipFill>
            <p:spPr>
              <a:xfrm>
                <a:off x="5984240" y="3973195"/>
                <a:ext cx="4445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7" name="Ink 96"/>
              <p14:cNvContentPartPr/>
              <p14:nvPr/>
            </p14:nvContentPartPr>
            <p14:xfrm>
              <a:off x="5939155" y="4080510"/>
              <a:ext cx="133985" cy="8890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1"/>
            </p:blipFill>
            <p:spPr>
              <a:xfrm>
                <a:off x="5939155" y="408051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8" name="Ink 97"/>
              <p14:cNvContentPartPr/>
              <p14:nvPr/>
            </p14:nvContentPartPr>
            <p14:xfrm>
              <a:off x="6350000" y="4339590"/>
              <a:ext cx="1420495" cy="1518285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83"/>
            </p:blipFill>
            <p:spPr>
              <a:xfrm>
                <a:off x="6350000" y="4339590"/>
                <a:ext cx="1420495" cy="151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9" name="Ink 98"/>
              <p14:cNvContentPartPr/>
              <p14:nvPr/>
            </p14:nvContentPartPr>
            <p14:xfrm>
              <a:off x="4135120" y="4741545"/>
              <a:ext cx="160655" cy="178435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85"/>
            </p:blipFill>
            <p:spPr>
              <a:xfrm>
                <a:off x="4135120" y="4741545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0" name="Ink 99"/>
              <p14:cNvContentPartPr/>
              <p14:nvPr/>
            </p14:nvContentPartPr>
            <p14:xfrm>
              <a:off x="4340860" y="4732655"/>
              <a:ext cx="151765" cy="196215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87"/>
            </p:blipFill>
            <p:spPr>
              <a:xfrm>
                <a:off x="4340860" y="4732655"/>
                <a:ext cx="1517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1" name="Ink 100"/>
              <p14:cNvContentPartPr/>
              <p14:nvPr/>
            </p14:nvContentPartPr>
            <p14:xfrm>
              <a:off x="4572635" y="4884420"/>
              <a:ext cx="267970" cy="17780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89"/>
            </p:blipFill>
            <p:spPr>
              <a:xfrm>
                <a:off x="4572635" y="4884420"/>
                <a:ext cx="2679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2" name="Ink 101"/>
              <p14:cNvContentPartPr/>
              <p14:nvPr/>
            </p14:nvContentPartPr>
            <p14:xfrm>
              <a:off x="4787265" y="4830445"/>
              <a:ext cx="44450" cy="107315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1"/>
            </p:blipFill>
            <p:spPr>
              <a:xfrm>
                <a:off x="4787265" y="4830445"/>
                <a:ext cx="4445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3" name="Ink 102"/>
              <p14:cNvContentPartPr/>
              <p14:nvPr/>
            </p14:nvContentPartPr>
            <p14:xfrm>
              <a:off x="4930140" y="4848225"/>
              <a:ext cx="116205" cy="107315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193"/>
            </p:blipFill>
            <p:spPr>
              <a:xfrm>
                <a:off x="4930140" y="4848225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4" name="Ink 103"/>
              <p14:cNvContentPartPr/>
              <p14:nvPr/>
            </p14:nvContentPartPr>
            <p14:xfrm>
              <a:off x="8297545" y="3759200"/>
              <a:ext cx="250190" cy="17843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195"/>
            </p:blipFill>
            <p:spPr>
              <a:xfrm>
                <a:off x="8297545" y="3759200"/>
                <a:ext cx="25019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5" name="Ink 104"/>
              <p14:cNvContentPartPr/>
              <p14:nvPr/>
            </p14:nvContentPartPr>
            <p14:xfrm>
              <a:off x="8422640" y="3544570"/>
              <a:ext cx="222885" cy="71755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197"/>
            </p:blipFill>
            <p:spPr>
              <a:xfrm>
                <a:off x="8422640" y="3544570"/>
                <a:ext cx="22288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6" name="Ink 105"/>
              <p14:cNvContentPartPr/>
              <p14:nvPr/>
            </p14:nvContentPartPr>
            <p14:xfrm>
              <a:off x="8609965" y="3526790"/>
              <a:ext cx="71755" cy="151765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199"/>
            </p:blipFill>
            <p:spPr>
              <a:xfrm>
                <a:off x="8609965" y="3526790"/>
                <a:ext cx="717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7" name="Ink 106"/>
              <p14:cNvContentPartPr/>
              <p14:nvPr/>
            </p14:nvContentPartPr>
            <p14:xfrm>
              <a:off x="8592185" y="3875405"/>
              <a:ext cx="125095" cy="889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1"/>
            </p:blipFill>
            <p:spPr>
              <a:xfrm>
                <a:off x="8592185" y="387540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8" name="Ink 107"/>
              <p14:cNvContentPartPr/>
              <p14:nvPr/>
            </p14:nvContentPartPr>
            <p14:xfrm>
              <a:off x="8672830" y="3803650"/>
              <a:ext cx="80010" cy="1778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03"/>
            </p:blipFill>
            <p:spPr>
              <a:xfrm>
                <a:off x="8672830" y="3803650"/>
                <a:ext cx="800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9" name="Ink 108"/>
              <p14:cNvContentPartPr/>
              <p14:nvPr/>
            </p14:nvContentPartPr>
            <p14:xfrm>
              <a:off x="8886825" y="3651885"/>
              <a:ext cx="196850" cy="23241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05"/>
            </p:blipFill>
            <p:spPr>
              <a:xfrm>
                <a:off x="8886825" y="3651885"/>
                <a:ext cx="19685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0" name="Ink 109"/>
              <p14:cNvContentPartPr/>
              <p14:nvPr/>
            </p14:nvContentPartPr>
            <p14:xfrm>
              <a:off x="9137015" y="3714750"/>
              <a:ext cx="133985" cy="213995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07"/>
            </p:blipFill>
            <p:spPr>
              <a:xfrm>
                <a:off x="9137015" y="3714750"/>
                <a:ext cx="13398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1" name="Ink 110"/>
              <p14:cNvContentPartPr/>
              <p14:nvPr/>
            </p14:nvContentPartPr>
            <p14:xfrm>
              <a:off x="9288780" y="3714750"/>
              <a:ext cx="53340" cy="169545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09"/>
            </p:blipFill>
            <p:spPr>
              <a:xfrm>
                <a:off x="9288780" y="3714750"/>
                <a:ext cx="5334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2" name="Ink 111"/>
              <p14:cNvContentPartPr/>
              <p14:nvPr/>
            </p14:nvContentPartPr>
            <p14:xfrm>
              <a:off x="9271000" y="3776980"/>
              <a:ext cx="107315" cy="1778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1"/>
            </p:blipFill>
            <p:spPr>
              <a:xfrm>
                <a:off x="9271000" y="3776980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3" name="Ink 112"/>
              <p14:cNvContentPartPr/>
              <p14:nvPr/>
            </p14:nvContentPartPr>
            <p14:xfrm>
              <a:off x="9431655" y="3705225"/>
              <a:ext cx="80645" cy="21463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13"/>
            </p:blipFill>
            <p:spPr>
              <a:xfrm>
                <a:off x="9431655" y="3705225"/>
                <a:ext cx="8064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4" name="Ink 113"/>
              <p14:cNvContentPartPr/>
              <p14:nvPr/>
            </p14:nvContentPartPr>
            <p14:xfrm>
              <a:off x="9610090" y="3687445"/>
              <a:ext cx="107315" cy="17018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15"/>
            </p:blipFill>
            <p:spPr>
              <a:xfrm>
                <a:off x="9610090" y="3687445"/>
                <a:ext cx="10731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5" name="Ink 114"/>
              <p14:cNvContentPartPr/>
              <p14:nvPr/>
            </p14:nvContentPartPr>
            <p14:xfrm>
              <a:off x="9717405" y="3580765"/>
              <a:ext cx="17780" cy="8890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17"/>
            </p:blipFill>
            <p:spPr>
              <a:xfrm>
                <a:off x="9717405" y="358076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6" name="Ink 115"/>
              <p14:cNvContentPartPr/>
              <p14:nvPr/>
            </p14:nvContentPartPr>
            <p14:xfrm>
              <a:off x="9690735" y="3509010"/>
              <a:ext cx="89535" cy="5334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19"/>
            </p:blipFill>
            <p:spPr>
              <a:xfrm>
                <a:off x="9690735" y="3509010"/>
                <a:ext cx="8953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7" name="Ink 116"/>
              <p14:cNvContentPartPr/>
              <p14:nvPr/>
            </p14:nvContentPartPr>
            <p14:xfrm>
              <a:off x="9878060" y="3812540"/>
              <a:ext cx="179070" cy="2667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1"/>
            </p:blipFill>
            <p:spPr>
              <a:xfrm>
                <a:off x="9878060" y="3812540"/>
                <a:ext cx="1790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8" name="Ink 117"/>
              <p14:cNvContentPartPr/>
              <p14:nvPr/>
            </p14:nvContentPartPr>
            <p14:xfrm>
              <a:off x="9994265" y="3750310"/>
              <a:ext cx="62865" cy="133985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23"/>
            </p:blipFill>
            <p:spPr>
              <a:xfrm>
                <a:off x="9994265" y="3750310"/>
                <a:ext cx="6286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9" name="Ink 118"/>
              <p14:cNvContentPartPr/>
              <p14:nvPr/>
            </p14:nvContentPartPr>
            <p14:xfrm>
              <a:off x="10119360" y="3705225"/>
              <a:ext cx="241300" cy="375285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25"/>
            </p:blipFill>
            <p:spPr>
              <a:xfrm>
                <a:off x="10119360" y="3705225"/>
                <a:ext cx="241300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0" name="Ink 119"/>
              <p14:cNvContentPartPr/>
              <p14:nvPr/>
            </p14:nvContentPartPr>
            <p14:xfrm>
              <a:off x="10414000" y="3705225"/>
              <a:ext cx="125095" cy="22352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27"/>
            </p:blipFill>
            <p:spPr>
              <a:xfrm>
                <a:off x="10414000" y="3705225"/>
                <a:ext cx="12509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1" name="Ink 120"/>
              <p14:cNvContentPartPr/>
              <p14:nvPr/>
            </p14:nvContentPartPr>
            <p14:xfrm>
              <a:off x="10575290" y="3714750"/>
              <a:ext cx="62230" cy="249555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29"/>
            </p:blipFill>
            <p:spPr>
              <a:xfrm>
                <a:off x="10575290" y="3714750"/>
                <a:ext cx="62230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2" name="Ink 121"/>
              <p14:cNvContentPartPr/>
              <p14:nvPr/>
            </p14:nvContentPartPr>
            <p14:xfrm>
              <a:off x="10512425" y="3839210"/>
              <a:ext cx="151765" cy="8890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1"/>
            </p:blipFill>
            <p:spPr>
              <a:xfrm>
                <a:off x="10512425" y="383921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3" name="Ink 122"/>
              <p14:cNvContentPartPr/>
              <p14:nvPr/>
            </p14:nvContentPartPr>
            <p14:xfrm>
              <a:off x="10727055" y="3732530"/>
              <a:ext cx="62230" cy="24066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33"/>
            </p:blipFill>
            <p:spPr>
              <a:xfrm>
                <a:off x="10727055" y="3732530"/>
                <a:ext cx="6223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4" name="Ink 123"/>
              <p14:cNvContentPartPr/>
              <p14:nvPr/>
            </p14:nvContentPartPr>
            <p14:xfrm>
              <a:off x="10789285" y="3705225"/>
              <a:ext cx="169545" cy="384175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35"/>
            </p:blipFill>
            <p:spPr>
              <a:xfrm>
                <a:off x="10789285" y="3705225"/>
                <a:ext cx="16954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5" name="Ink 124"/>
              <p14:cNvContentPartPr/>
              <p14:nvPr/>
            </p14:nvContentPartPr>
            <p14:xfrm>
              <a:off x="10967720" y="3571875"/>
              <a:ext cx="18415" cy="889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37"/>
            </p:blipFill>
            <p:spPr>
              <a:xfrm>
                <a:off x="10967720" y="3571875"/>
                <a:ext cx="184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6" name="Ink 125"/>
              <p14:cNvContentPartPr/>
              <p14:nvPr/>
            </p14:nvContentPartPr>
            <p14:xfrm>
              <a:off x="10932160" y="3446780"/>
              <a:ext cx="116205" cy="6223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39"/>
            </p:blipFill>
            <p:spPr>
              <a:xfrm>
                <a:off x="10932160" y="3446780"/>
                <a:ext cx="11620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7" name="Ink 126"/>
              <p14:cNvContentPartPr/>
              <p14:nvPr/>
            </p14:nvContentPartPr>
            <p14:xfrm>
              <a:off x="11155680" y="3741420"/>
              <a:ext cx="169545" cy="3556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1"/>
            </p:blipFill>
            <p:spPr>
              <a:xfrm>
                <a:off x="11155680" y="3741420"/>
                <a:ext cx="1695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8" name="Ink 127"/>
              <p14:cNvContentPartPr/>
              <p14:nvPr/>
            </p14:nvContentPartPr>
            <p14:xfrm>
              <a:off x="11254105" y="3696335"/>
              <a:ext cx="62230" cy="16129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43"/>
            </p:blipFill>
            <p:spPr>
              <a:xfrm>
                <a:off x="11254105" y="3696335"/>
                <a:ext cx="6223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9" name="Ink 128"/>
              <p14:cNvContentPartPr/>
              <p14:nvPr/>
            </p14:nvContentPartPr>
            <p14:xfrm>
              <a:off x="11503660" y="3669665"/>
              <a:ext cx="142875" cy="232410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45"/>
            </p:blipFill>
            <p:spPr>
              <a:xfrm>
                <a:off x="11503660" y="3669665"/>
                <a:ext cx="14287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0" name="Ink 129"/>
              <p14:cNvContentPartPr/>
              <p14:nvPr/>
            </p14:nvContentPartPr>
            <p14:xfrm>
              <a:off x="11503660" y="3750310"/>
              <a:ext cx="161290" cy="1778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47"/>
            </p:blipFill>
            <p:spPr>
              <a:xfrm>
                <a:off x="11503660" y="3750310"/>
                <a:ext cx="1612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1" name="Ink 130"/>
              <p14:cNvContentPartPr/>
              <p14:nvPr/>
            </p14:nvContentPartPr>
            <p14:xfrm>
              <a:off x="11709400" y="3714750"/>
              <a:ext cx="142875" cy="196215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49"/>
            </p:blipFill>
            <p:spPr>
              <a:xfrm>
                <a:off x="11709400" y="3714750"/>
                <a:ext cx="1428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2" name="Ink 131"/>
              <p14:cNvContentPartPr/>
              <p14:nvPr/>
            </p14:nvContentPartPr>
            <p14:xfrm>
              <a:off x="11798935" y="3723640"/>
              <a:ext cx="71120" cy="178435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1"/>
            </p:blipFill>
            <p:spPr>
              <a:xfrm>
                <a:off x="11798935" y="3723640"/>
                <a:ext cx="7112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3" name="Ink 132"/>
              <p14:cNvContentPartPr/>
              <p14:nvPr/>
            </p14:nvContentPartPr>
            <p14:xfrm>
              <a:off x="11736070" y="3821430"/>
              <a:ext cx="107315" cy="889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53"/>
            </p:blipFill>
            <p:spPr>
              <a:xfrm>
                <a:off x="11736070" y="382143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4" name="Ink 133"/>
              <p14:cNvContentPartPr/>
              <p14:nvPr/>
            </p14:nvContentPartPr>
            <p14:xfrm>
              <a:off x="11852275" y="3732530"/>
              <a:ext cx="89535" cy="196215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55"/>
            </p:blipFill>
            <p:spPr>
              <a:xfrm>
                <a:off x="11852275" y="3732530"/>
                <a:ext cx="8953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5" name="Ink 134"/>
              <p14:cNvContentPartPr/>
              <p14:nvPr/>
            </p14:nvContentPartPr>
            <p14:xfrm>
              <a:off x="11968480" y="3678555"/>
              <a:ext cx="62230" cy="20574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57"/>
            </p:blipFill>
            <p:spPr>
              <a:xfrm>
                <a:off x="11968480" y="3678555"/>
                <a:ext cx="6223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6" name="Ink 135"/>
              <p14:cNvContentPartPr/>
              <p14:nvPr/>
            </p14:nvContentPartPr>
            <p14:xfrm>
              <a:off x="11995150" y="3741420"/>
              <a:ext cx="125095" cy="142875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59"/>
            </p:blipFill>
            <p:spPr>
              <a:xfrm>
                <a:off x="11995150" y="3741420"/>
                <a:ext cx="1250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7" name="Ink 136"/>
              <p14:cNvContentPartPr/>
              <p14:nvPr/>
            </p14:nvContentPartPr>
            <p14:xfrm>
              <a:off x="11924030" y="3544570"/>
              <a:ext cx="106680" cy="53975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1"/>
            </p:blipFill>
            <p:spPr>
              <a:xfrm>
                <a:off x="11924030" y="3544570"/>
                <a:ext cx="10668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8" name="Ink 137"/>
              <p14:cNvContentPartPr/>
              <p14:nvPr/>
            </p14:nvContentPartPr>
            <p14:xfrm>
              <a:off x="8574405" y="3687445"/>
              <a:ext cx="125095" cy="53975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63"/>
            </p:blipFill>
            <p:spPr>
              <a:xfrm>
                <a:off x="8574405" y="3687445"/>
                <a:ext cx="12509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9" name="Ink 138"/>
              <p14:cNvContentPartPr/>
              <p14:nvPr/>
            </p14:nvContentPartPr>
            <p14:xfrm>
              <a:off x="9199245" y="3526790"/>
              <a:ext cx="107315" cy="71755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65"/>
            </p:blipFill>
            <p:spPr>
              <a:xfrm>
                <a:off x="9199245" y="3526790"/>
                <a:ext cx="10731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0" name="Ink 139"/>
              <p14:cNvContentPartPr/>
              <p14:nvPr/>
            </p14:nvContentPartPr>
            <p14:xfrm>
              <a:off x="10360660" y="3535680"/>
              <a:ext cx="116205" cy="80645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67"/>
            </p:blipFill>
            <p:spPr>
              <a:xfrm>
                <a:off x="10360660" y="3535680"/>
                <a:ext cx="11620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1" name="Ink 140"/>
              <p14:cNvContentPartPr/>
              <p14:nvPr/>
            </p14:nvContentPartPr>
            <p14:xfrm>
              <a:off x="11727180" y="3544570"/>
              <a:ext cx="98425" cy="71755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69"/>
            </p:blipFill>
            <p:spPr>
              <a:xfrm>
                <a:off x="11727180" y="3544570"/>
                <a:ext cx="9842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2" name="Ink 141"/>
              <p14:cNvContentPartPr/>
              <p14:nvPr/>
            </p14:nvContentPartPr>
            <p14:xfrm>
              <a:off x="11790045" y="3812540"/>
              <a:ext cx="106680" cy="17780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1"/>
            </p:blipFill>
            <p:spPr>
              <a:xfrm>
                <a:off x="11790045" y="3812540"/>
                <a:ext cx="1066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3" name="Ink 142"/>
              <p14:cNvContentPartPr/>
              <p14:nvPr/>
            </p14:nvContentPartPr>
            <p14:xfrm>
              <a:off x="9199245" y="4205605"/>
              <a:ext cx="142875" cy="28575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73"/>
            </p:blipFill>
            <p:spPr>
              <a:xfrm>
                <a:off x="9199245" y="4205605"/>
                <a:ext cx="1428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4" name="Ink 143"/>
              <p14:cNvContentPartPr/>
              <p14:nvPr/>
            </p14:nvContentPartPr>
            <p14:xfrm>
              <a:off x="9226550" y="4312920"/>
              <a:ext cx="133985" cy="2667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75"/>
            </p:blipFill>
            <p:spPr>
              <a:xfrm>
                <a:off x="9226550" y="4312920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5" name="Ink 144"/>
              <p14:cNvContentPartPr/>
              <p14:nvPr/>
            </p14:nvContentPartPr>
            <p14:xfrm>
              <a:off x="8886825" y="4223385"/>
              <a:ext cx="250190" cy="303530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77"/>
            </p:blipFill>
            <p:spPr>
              <a:xfrm>
                <a:off x="8886825" y="4223385"/>
                <a:ext cx="25019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6" name="Ink 145"/>
              <p14:cNvContentPartPr/>
              <p14:nvPr/>
            </p14:nvContentPartPr>
            <p14:xfrm>
              <a:off x="8824595" y="4401820"/>
              <a:ext cx="62230" cy="151765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79"/>
            </p:blipFill>
            <p:spPr>
              <a:xfrm>
                <a:off x="8824595" y="4401820"/>
                <a:ext cx="6223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7" name="Ink 146"/>
              <p14:cNvContentPartPr/>
              <p14:nvPr/>
            </p14:nvContentPartPr>
            <p14:xfrm>
              <a:off x="8493760" y="4258945"/>
              <a:ext cx="205740" cy="22352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1"/>
            </p:blipFill>
            <p:spPr>
              <a:xfrm>
                <a:off x="8493760" y="4258945"/>
                <a:ext cx="20574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8" name="Ink 147"/>
              <p14:cNvContentPartPr/>
              <p14:nvPr/>
            </p14:nvContentPartPr>
            <p14:xfrm>
              <a:off x="9458325" y="4241165"/>
              <a:ext cx="259080" cy="27686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83"/>
            </p:blipFill>
            <p:spPr>
              <a:xfrm>
                <a:off x="9458325" y="4241165"/>
                <a:ext cx="25908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9" name="Ink 148"/>
              <p14:cNvContentPartPr/>
              <p14:nvPr/>
            </p14:nvContentPartPr>
            <p14:xfrm>
              <a:off x="9440545" y="4455795"/>
              <a:ext cx="179070" cy="125095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85"/>
            </p:blipFill>
            <p:spPr>
              <a:xfrm>
                <a:off x="9440545" y="4455795"/>
                <a:ext cx="17907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0" name="Ink 149"/>
              <p14:cNvContentPartPr/>
              <p14:nvPr/>
            </p14:nvContentPartPr>
            <p14:xfrm>
              <a:off x="9699625" y="4276725"/>
              <a:ext cx="214630" cy="22352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87"/>
            </p:blipFill>
            <p:spPr>
              <a:xfrm>
                <a:off x="9699625" y="4276725"/>
                <a:ext cx="21463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1" name="Ink 150"/>
              <p14:cNvContentPartPr/>
              <p14:nvPr/>
            </p14:nvContentPartPr>
            <p14:xfrm>
              <a:off x="8029575" y="3616325"/>
              <a:ext cx="250190" cy="1035685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89"/>
            </p:blipFill>
            <p:spPr>
              <a:xfrm>
                <a:off x="8029575" y="3616325"/>
                <a:ext cx="250190" cy="103568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Exemplo</a:t>
            </a:r>
            <a:endParaRPr lang="pt-PT" altLang="en-US" sz="3600" u="sng"/>
          </a:p>
        </p:txBody>
      </p:sp>
      <p:pic>
        <p:nvPicPr>
          <p:cNvPr id="4" name="Content Placeholder 3" descr="ex1_compriment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325880"/>
            <a:ext cx="11049635" cy="1000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Ink 4"/>
              <p14:cNvContentPartPr/>
              <p14:nvPr/>
            </p14:nvContentPartPr>
            <p14:xfrm>
              <a:off x="5466080" y="2089150"/>
              <a:ext cx="732155" cy="89535"/>
            </p14:xfrm>
          </p:contentPart>
        </mc:Choice>
        <mc:Fallback xmlns="">
          <p:pic>
            <p:nvPicPr>
              <p:cNvPr id="5" name="Ink 4"/>
            </p:nvPicPr>
            <p:blipFill>
              <a:blip r:embed="rId3"/>
            </p:blipFill>
            <p:spPr>
              <a:xfrm>
                <a:off x="5466080" y="2089150"/>
                <a:ext cx="73215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Ink 5"/>
              <p14:cNvContentPartPr/>
              <p14:nvPr/>
            </p14:nvContentPartPr>
            <p14:xfrm>
              <a:off x="7814945" y="2098040"/>
              <a:ext cx="902335" cy="98425"/>
            </p14:xfrm>
          </p:contentPart>
        </mc:Choice>
        <mc:Fallback xmlns="">
          <p:pic>
            <p:nvPicPr>
              <p:cNvPr id="6" name="Ink 5"/>
            </p:nvPicPr>
            <p:blipFill>
              <a:blip r:embed="rId5"/>
            </p:blipFill>
            <p:spPr>
              <a:xfrm>
                <a:off x="7814945" y="2098040"/>
                <a:ext cx="90233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Ink 7"/>
              <p14:cNvContentPartPr/>
              <p14:nvPr/>
            </p14:nvContentPartPr>
            <p14:xfrm>
              <a:off x="5796280" y="2240915"/>
              <a:ext cx="26670" cy="214630"/>
            </p14:xfrm>
          </p:contentPart>
        </mc:Choice>
        <mc:Fallback xmlns="">
          <p:pic>
            <p:nvPicPr>
              <p:cNvPr id="8" name="Ink 7"/>
            </p:nvPicPr>
            <p:blipFill>
              <a:blip r:embed="rId7"/>
            </p:blipFill>
            <p:spPr>
              <a:xfrm>
                <a:off x="5796280" y="2240915"/>
                <a:ext cx="2667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Ink 8"/>
              <p14:cNvContentPartPr/>
              <p14:nvPr/>
            </p14:nvContentPartPr>
            <p14:xfrm>
              <a:off x="5805170" y="2169795"/>
              <a:ext cx="142875" cy="106680"/>
            </p14:xfrm>
          </p:contentPart>
        </mc:Choice>
        <mc:Fallback xmlns="">
          <p:pic>
            <p:nvPicPr>
              <p:cNvPr id="9" name="Ink 8"/>
            </p:nvPicPr>
            <p:blipFill>
              <a:blip r:embed="rId9"/>
            </p:blipFill>
            <p:spPr>
              <a:xfrm>
                <a:off x="5805170" y="2169795"/>
                <a:ext cx="14287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Ink 9"/>
              <p14:cNvContentPartPr/>
              <p14:nvPr/>
            </p14:nvContentPartPr>
            <p14:xfrm>
              <a:off x="8100695" y="2267585"/>
              <a:ext cx="259080" cy="27686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1"/>
            </p:blipFill>
            <p:spPr>
              <a:xfrm>
                <a:off x="8100695" y="2267585"/>
                <a:ext cx="25908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Ink 10"/>
              <p14:cNvContentPartPr/>
              <p14:nvPr/>
            </p14:nvContentPartPr>
            <p14:xfrm>
              <a:off x="8225790" y="2410460"/>
              <a:ext cx="35560" cy="23241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3"/>
            </p:blipFill>
            <p:spPr>
              <a:xfrm>
                <a:off x="8225790" y="2410460"/>
                <a:ext cx="3556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Ink 11"/>
              <p14:cNvContentPartPr/>
              <p14:nvPr/>
            </p14:nvContentPartPr>
            <p14:xfrm>
              <a:off x="5796280" y="2169795"/>
              <a:ext cx="26670" cy="133985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5"/>
            </p:blipFill>
            <p:spPr>
              <a:xfrm>
                <a:off x="5796280" y="2169795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Ink 12"/>
              <p14:cNvContentPartPr/>
              <p14:nvPr/>
            </p14:nvContentPartPr>
            <p14:xfrm>
              <a:off x="1848485" y="2687320"/>
              <a:ext cx="89535" cy="330835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7"/>
            </p:blipFill>
            <p:spPr>
              <a:xfrm>
                <a:off x="1848485" y="2687320"/>
                <a:ext cx="8953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Ink 13"/>
              <p14:cNvContentPartPr/>
              <p14:nvPr/>
            </p14:nvContentPartPr>
            <p14:xfrm>
              <a:off x="2080895" y="2669540"/>
              <a:ext cx="44450" cy="23241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19"/>
            </p:blipFill>
            <p:spPr>
              <a:xfrm>
                <a:off x="2080895" y="2669540"/>
                <a:ext cx="4445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Ink 14"/>
              <p14:cNvContentPartPr/>
              <p14:nvPr/>
            </p14:nvContentPartPr>
            <p14:xfrm>
              <a:off x="2250440" y="2830195"/>
              <a:ext cx="44450" cy="142875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1"/>
            </p:blipFill>
            <p:spPr>
              <a:xfrm>
                <a:off x="2250440" y="2830195"/>
                <a:ext cx="444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Ink 15"/>
              <p14:cNvContentPartPr/>
              <p14:nvPr/>
            </p14:nvContentPartPr>
            <p14:xfrm>
              <a:off x="2456180" y="2750185"/>
              <a:ext cx="88900" cy="133985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3"/>
            </p:blipFill>
            <p:spPr>
              <a:xfrm>
                <a:off x="2456180" y="2750185"/>
                <a:ext cx="8890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Ink 16"/>
              <p14:cNvContentPartPr/>
              <p14:nvPr/>
            </p14:nvContentPartPr>
            <p14:xfrm>
              <a:off x="2643505" y="2857500"/>
              <a:ext cx="80645" cy="11557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5"/>
            </p:blipFill>
            <p:spPr>
              <a:xfrm>
                <a:off x="2643505" y="2857500"/>
                <a:ext cx="8064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Ink 17"/>
              <p14:cNvContentPartPr/>
              <p14:nvPr/>
            </p14:nvContentPartPr>
            <p14:xfrm>
              <a:off x="2849245" y="2759075"/>
              <a:ext cx="115570" cy="16954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7"/>
            </p:blipFill>
            <p:spPr>
              <a:xfrm>
                <a:off x="2849245" y="2759075"/>
                <a:ext cx="1155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Ink 18"/>
              <p14:cNvContentPartPr/>
              <p14:nvPr/>
            </p14:nvContentPartPr>
            <p14:xfrm>
              <a:off x="3170555" y="2660650"/>
              <a:ext cx="71120" cy="32131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29"/>
            </p:blipFill>
            <p:spPr>
              <a:xfrm>
                <a:off x="3170555" y="2660650"/>
                <a:ext cx="7112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Ink 19"/>
              <p14:cNvContentPartPr/>
              <p14:nvPr/>
            </p14:nvContentPartPr>
            <p14:xfrm>
              <a:off x="3491865" y="2875280"/>
              <a:ext cx="348615" cy="3556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1"/>
            </p:blipFill>
            <p:spPr>
              <a:xfrm>
                <a:off x="3491865" y="2875280"/>
                <a:ext cx="34861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Ink 20"/>
              <p14:cNvContentPartPr/>
              <p14:nvPr/>
            </p14:nvContentPartPr>
            <p14:xfrm>
              <a:off x="3572510" y="2759075"/>
              <a:ext cx="401955" cy="178435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3"/>
            </p:blipFill>
            <p:spPr>
              <a:xfrm>
                <a:off x="3572510" y="2759075"/>
                <a:ext cx="4019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Ink 21"/>
              <p14:cNvContentPartPr/>
              <p14:nvPr/>
            </p14:nvContentPartPr>
            <p14:xfrm>
              <a:off x="3465195" y="2678430"/>
              <a:ext cx="178435" cy="27686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5"/>
            </p:blipFill>
            <p:spPr>
              <a:xfrm>
                <a:off x="3465195" y="2678430"/>
                <a:ext cx="17843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Ink 22"/>
              <p14:cNvContentPartPr/>
              <p14:nvPr/>
            </p14:nvContentPartPr>
            <p14:xfrm>
              <a:off x="4215765" y="2607310"/>
              <a:ext cx="115570" cy="33020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37"/>
            </p:blipFill>
            <p:spPr>
              <a:xfrm>
                <a:off x="4215765" y="2607310"/>
                <a:ext cx="11557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Ink 23"/>
              <p14:cNvContentPartPr/>
              <p14:nvPr/>
            </p14:nvContentPartPr>
            <p14:xfrm>
              <a:off x="4117340" y="2732405"/>
              <a:ext cx="196215" cy="1778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39"/>
            </p:blipFill>
            <p:spPr>
              <a:xfrm>
                <a:off x="4117340" y="2732405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Ink 24"/>
              <p14:cNvContentPartPr/>
              <p14:nvPr/>
            </p14:nvContentPartPr>
            <p14:xfrm>
              <a:off x="4438650" y="2821305"/>
              <a:ext cx="89535" cy="36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1"/>
            </p:blipFill>
            <p:spPr>
              <a:xfrm>
                <a:off x="4438650" y="2821305"/>
                <a:ext cx="8953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Ink 25"/>
              <p14:cNvContentPartPr/>
              <p14:nvPr/>
            </p14:nvContentPartPr>
            <p14:xfrm>
              <a:off x="4456430" y="2732405"/>
              <a:ext cx="133985" cy="889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3"/>
            </p:blipFill>
            <p:spPr>
              <a:xfrm>
                <a:off x="4456430" y="273240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Ink 26"/>
              <p14:cNvContentPartPr/>
              <p14:nvPr/>
            </p14:nvContentPartPr>
            <p14:xfrm>
              <a:off x="4751705" y="2633980"/>
              <a:ext cx="80010" cy="23241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5"/>
            </p:blipFill>
            <p:spPr>
              <a:xfrm>
                <a:off x="4751705" y="2633980"/>
                <a:ext cx="8001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Ink 27"/>
              <p14:cNvContentPartPr/>
              <p14:nvPr/>
            </p14:nvContentPartPr>
            <p14:xfrm>
              <a:off x="4760595" y="2919730"/>
              <a:ext cx="44450" cy="4445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47"/>
            </p:blipFill>
            <p:spPr>
              <a:xfrm>
                <a:off x="4760595" y="2919730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Ink 28"/>
              <p14:cNvContentPartPr/>
              <p14:nvPr/>
            </p14:nvContentPartPr>
            <p14:xfrm>
              <a:off x="6046470" y="2741295"/>
              <a:ext cx="116205" cy="29464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49"/>
            </p:blipFill>
            <p:spPr>
              <a:xfrm>
                <a:off x="6046470" y="2741295"/>
                <a:ext cx="11620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Ink 29"/>
              <p14:cNvContentPartPr/>
              <p14:nvPr/>
            </p14:nvContentPartPr>
            <p14:xfrm>
              <a:off x="6252210" y="2732405"/>
              <a:ext cx="44450" cy="22288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1"/>
            </p:blipFill>
            <p:spPr>
              <a:xfrm>
                <a:off x="6252210" y="2732405"/>
                <a:ext cx="4445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Ink 30"/>
              <p14:cNvContentPartPr/>
              <p14:nvPr/>
            </p14:nvContentPartPr>
            <p14:xfrm>
              <a:off x="6234430" y="2955290"/>
              <a:ext cx="106680" cy="36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3"/>
            </p:blipFill>
            <p:spPr>
              <a:xfrm>
                <a:off x="6234430" y="2955290"/>
                <a:ext cx="1066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Ink 31"/>
              <p14:cNvContentPartPr/>
              <p14:nvPr/>
            </p14:nvContentPartPr>
            <p14:xfrm>
              <a:off x="6412865" y="2893060"/>
              <a:ext cx="44450" cy="125095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5"/>
            </p:blipFill>
            <p:spPr>
              <a:xfrm>
                <a:off x="6412865" y="2893060"/>
                <a:ext cx="4445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Ink 32"/>
              <p14:cNvContentPartPr/>
              <p14:nvPr/>
            </p14:nvContentPartPr>
            <p14:xfrm>
              <a:off x="6635750" y="2785745"/>
              <a:ext cx="143510" cy="187325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7"/>
            </p:blipFill>
            <p:spPr>
              <a:xfrm>
                <a:off x="6635750" y="2785745"/>
                <a:ext cx="14351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Ink 33"/>
              <p14:cNvContentPartPr/>
              <p14:nvPr/>
            </p14:nvContentPartPr>
            <p14:xfrm>
              <a:off x="6877050" y="2946400"/>
              <a:ext cx="53975" cy="89535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59"/>
            </p:blipFill>
            <p:spPr>
              <a:xfrm>
                <a:off x="6877050" y="2946400"/>
                <a:ext cx="5397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Ink 34"/>
              <p14:cNvContentPartPr/>
              <p14:nvPr/>
            </p14:nvContentPartPr>
            <p14:xfrm>
              <a:off x="7011035" y="2759075"/>
              <a:ext cx="223520" cy="17843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1"/>
            </p:blipFill>
            <p:spPr>
              <a:xfrm>
                <a:off x="7011035" y="2759075"/>
                <a:ext cx="22352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Ink 35"/>
              <p14:cNvContentPartPr/>
              <p14:nvPr/>
            </p14:nvContentPartPr>
            <p14:xfrm>
              <a:off x="7305675" y="2803525"/>
              <a:ext cx="18415" cy="116205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3"/>
            </p:blipFill>
            <p:spPr>
              <a:xfrm>
                <a:off x="7305675" y="2803525"/>
                <a:ext cx="184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Ink 36"/>
              <p14:cNvContentPartPr/>
              <p14:nvPr/>
            </p14:nvContentPartPr>
            <p14:xfrm>
              <a:off x="7377430" y="2803525"/>
              <a:ext cx="26670" cy="15176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5"/>
            </p:blipFill>
            <p:spPr>
              <a:xfrm>
                <a:off x="7377430" y="2803525"/>
                <a:ext cx="2667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Ink 37"/>
              <p14:cNvContentPartPr/>
              <p14:nvPr/>
            </p14:nvContentPartPr>
            <p14:xfrm>
              <a:off x="7225665" y="2767965"/>
              <a:ext cx="169545" cy="2667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67"/>
            </p:blipFill>
            <p:spPr>
              <a:xfrm>
                <a:off x="7225665" y="2767965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Ink 38"/>
              <p14:cNvContentPartPr/>
              <p14:nvPr/>
            </p14:nvContentPartPr>
            <p14:xfrm>
              <a:off x="7546975" y="2651760"/>
              <a:ext cx="80645" cy="33909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69"/>
            </p:blipFill>
            <p:spPr>
              <a:xfrm>
                <a:off x="7546975" y="2651760"/>
                <a:ext cx="8064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Ink 39"/>
              <p14:cNvContentPartPr/>
              <p14:nvPr/>
            </p14:nvContentPartPr>
            <p14:xfrm>
              <a:off x="7788275" y="2857500"/>
              <a:ext cx="321310" cy="1778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1"/>
            </p:blipFill>
            <p:spPr>
              <a:xfrm>
                <a:off x="7788275" y="2857500"/>
                <a:ext cx="3213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Ink 40"/>
              <p14:cNvContentPartPr/>
              <p14:nvPr/>
            </p14:nvContentPartPr>
            <p14:xfrm>
              <a:off x="7850505" y="2759075"/>
              <a:ext cx="304165" cy="16954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3"/>
            </p:blipFill>
            <p:spPr>
              <a:xfrm>
                <a:off x="7850505" y="2759075"/>
                <a:ext cx="30416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Ink 41"/>
              <p14:cNvContentPartPr/>
              <p14:nvPr/>
            </p14:nvContentPartPr>
            <p14:xfrm>
              <a:off x="7743825" y="2687320"/>
              <a:ext cx="178435" cy="24130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5"/>
            </p:blipFill>
            <p:spPr>
              <a:xfrm>
                <a:off x="7743825" y="2687320"/>
                <a:ext cx="17843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Ink 42"/>
              <p14:cNvContentPartPr/>
              <p14:nvPr/>
            </p14:nvContentPartPr>
            <p14:xfrm>
              <a:off x="8341995" y="2642870"/>
              <a:ext cx="62865" cy="29464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77"/>
            </p:blipFill>
            <p:spPr>
              <a:xfrm>
                <a:off x="8341995" y="2642870"/>
                <a:ext cx="6286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Ink 43"/>
              <p14:cNvContentPartPr/>
              <p14:nvPr/>
            </p14:nvContentPartPr>
            <p14:xfrm>
              <a:off x="8288655" y="2767965"/>
              <a:ext cx="178435" cy="1778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79"/>
            </p:blipFill>
            <p:spPr>
              <a:xfrm>
                <a:off x="8288655" y="2767965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Ink 44"/>
              <p14:cNvContentPartPr/>
              <p14:nvPr/>
            </p14:nvContentPartPr>
            <p14:xfrm>
              <a:off x="8547735" y="2839085"/>
              <a:ext cx="88900" cy="889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1"/>
            </p:blipFill>
            <p:spPr>
              <a:xfrm>
                <a:off x="8547735" y="2839085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Ink 45"/>
              <p14:cNvContentPartPr/>
              <p14:nvPr/>
            </p14:nvContentPartPr>
            <p14:xfrm>
              <a:off x="8529320" y="2759075"/>
              <a:ext cx="133985" cy="889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3"/>
            </p:blipFill>
            <p:spPr>
              <a:xfrm>
                <a:off x="8529320" y="275907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Ink 46"/>
              <p14:cNvContentPartPr/>
              <p14:nvPr/>
            </p14:nvContentPartPr>
            <p14:xfrm>
              <a:off x="8788400" y="2669540"/>
              <a:ext cx="71755" cy="18796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5"/>
            </p:blipFill>
            <p:spPr>
              <a:xfrm>
                <a:off x="8788400" y="2669540"/>
                <a:ext cx="7175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Ink 47"/>
              <p14:cNvContentPartPr/>
              <p14:nvPr/>
            </p14:nvContentPartPr>
            <p14:xfrm>
              <a:off x="8743950" y="2955290"/>
              <a:ext cx="26670" cy="2667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87"/>
            </p:blipFill>
            <p:spPr>
              <a:xfrm>
                <a:off x="8743950" y="295529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Ink 48"/>
              <p14:cNvContentPartPr/>
              <p14:nvPr/>
            </p14:nvContentPartPr>
            <p14:xfrm>
              <a:off x="910590" y="3687445"/>
              <a:ext cx="205740" cy="23241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89"/>
            </p:blipFill>
            <p:spPr>
              <a:xfrm>
                <a:off x="910590" y="3687445"/>
                <a:ext cx="20574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Ink 49"/>
              <p14:cNvContentPartPr/>
              <p14:nvPr/>
            </p14:nvContentPartPr>
            <p14:xfrm>
              <a:off x="1187450" y="3535680"/>
              <a:ext cx="116205" cy="11620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1"/>
            </p:blipFill>
            <p:spPr>
              <a:xfrm>
                <a:off x="1187450" y="3535680"/>
                <a:ext cx="11620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Ink 50"/>
              <p14:cNvContentPartPr/>
              <p14:nvPr/>
            </p14:nvContentPartPr>
            <p14:xfrm>
              <a:off x="848360" y="3526790"/>
              <a:ext cx="196215" cy="1778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3"/>
            </p:blipFill>
            <p:spPr>
              <a:xfrm>
                <a:off x="848360" y="3526790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Ink 51"/>
              <p14:cNvContentPartPr/>
              <p14:nvPr/>
            </p14:nvContentPartPr>
            <p14:xfrm>
              <a:off x="982345" y="3473450"/>
              <a:ext cx="80010" cy="116205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5"/>
            </p:blipFill>
            <p:spPr>
              <a:xfrm>
                <a:off x="982345" y="3473450"/>
                <a:ext cx="8001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Ink 52"/>
              <p14:cNvContentPartPr/>
              <p14:nvPr/>
            </p14:nvContentPartPr>
            <p14:xfrm>
              <a:off x="1160780" y="3714750"/>
              <a:ext cx="62865" cy="23177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97"/>
            </p:blipFill>
            <p:spPr>
              <a:xfrm>
                <a:off x="1160780" y="3714750"/>
                <a:ext cx="6286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Ink 53"/>
              <p14:cNvContentPartPr/>
              <p14:nvPr/>
            </p14:nvContentPartPr>
            <p14:xfrm>
              <a:off x="1312545" y="3705225"/>
              <a:ext cx="35560" cy="21463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99"/>
            </p:blipFill>
            <p:spPr>
              <a:xfrm>
                <a:off x="1312545" y="3705225"/>
                <a:ext cx="3556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Ink 54"/>
              <p14:cNvContentPartPr/>
              <p14:nvPr/>
            </p14:nvContentPartPr>
            <p14:xfrm>
              <a:off x="1232535" y="3794760"/>
              <a:ext cx="169545" cy="1778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1"/>
            </p:blipFill>
            <p:spPr>
              <a:xfrm>
                <a:off x="1232535" y="3794760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Ink 55"/>
              <p14:cNvContentPartPr/>
              <p14:nvPr/>
            </p14:nvContentPartPr>
            <p14:xfrm>
              <a:off x="1500505" y="3705225"/>
              <a:ext cx="26670" cy="25019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3"/>
            </p:blipFill>
            <p:spPr>
              <a:xfrm>
                <a:off x="1500505" y="3705225"/>
                <a:ext cx="2667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Ink 56"/>
              <p14:cNvContentPartPr/>
              <p14:nvPr/>
            </p14:nvContentPartPr>
            <p14:xfrm>
              <a:off x="1598295" y="3857625"/>
              <a:ext cx="80645" cy="889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5"/>
            </p:blipFill>
            <p:spPr>
              <a:xfrm>
                <a:off x="1598295" y="3857625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Ink 57"/>
              <p14:cNvContentPartPr/>
              <p14:nvPr/>
            </p14:nvContentPartPr>
            <p14:xfrm>
              <a:off x="1589405" y="3785870"/>
              <a:ext cx="98425" cy="8890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07"/>
            </p:blipFill>
            <p:spPr>
              <a:xfrm>
                <a:off x="1589405" y="3785870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Ink 58"/>
              <p14:cNvContentPartPr/>
              <p14:nvPr/>
            </p14:nvContentPartPr>
            <p14:xfrm>
              <a:off x="1848485" y="3830320"/>
              <a:ext cx="125095" cy="1778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09"/>
            </p:blipFill>
            <p:spPr>
              <a:xfrm>
                <a:off x="1848485" y="3830320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Ink 59"/>
              <p14:cNvContentPartPr/>
              <p14:nvPr/>
            </p14:nvContentPartPr>
            <p14:xfrm>
              <a:off x="2125345" y="3714750"/>
              <a:ext cx="187960" cy="196215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1"/>
            </p:blipFill>
            <p:spPr>
              <a:xfrm>
                <a:off x="2125345" y="3714750"/>
                <a:ext cx="18796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Ink 60"/>
              <p14:cNvContentPartPr/>
              <p14:nvPr/>
            </p14:nvContentPartPr>
            <p14:xfrm>
              <a:off x="2294890" y="3821430"/>
              <a:ext cx="321945" cy="116205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3"/>
            </p:blipFill>
            <p:spPr>
              <a:xfrm>
                <a:off x="2294890" y="3821430"/>
                <a:ext cx="32194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Ink 61"/>
              <p14:cNvContentPartPr/>
              <p14:nvPr/>
            </p14:nvContentPartPr>
            <p14:xfrm>
              <a:off x="2813050" y="3696335"/>
              <a:ext cx="53975" cy="259080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5"/>
            </p:blipFill>
            <p:spPr>
              <a:xfrm>
                <a:off x="2813050" y="3696335"/>
                <a:ext cx="5397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Ink 62"/>
              <p14:cNvContentPartPr/>
              <p14:nvPr/>
            </p14:nvContentPartPr>
            <p14:xfrm>
              <a:off x="2733040" y="3785870"/>
              <a:ext cx="142875" cy="36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17"/>
            </p:blipFill>
            <p:spPr>
              <a:xfrm>
                <a:off x="2733040" y="3785870"/>
                <a:ext cx="142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Ink 63"/>
              <p14:cNvContentPartPr/>
              <p14:nvPr/>
            </p14:nvContentPartPr>
            <p14:xfrm>
              <a:off x="3072130" y="3794760"/>
              <a:ext cx="35560" cy="16065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19"/>
            </p:blipFill>
            <p:spPr>
              <a:xfrm>
                <a:off x="3072130" y="3794760"/>
                <a:ext cx="355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Ink 64"/>
              <p14:cNvContentPartPr/>
              <p14:nvPr/>
            </p14:nvContentPartPr>
            <p14:xfrm>
              <a:off x="3098800" y="3705225"/>
              <a:ext cx="18415" cy="18415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1"/>
            </p:blipFill>
            <p:spPr>
              <a:xfrm>
                <a:off x="3098800" y="3705225"/>
                <a:ext cx="1841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Ink 65"/>
              <p14:cNvContentPartPr/>
              <p14:nvPr/>
            </p14:nvContentPartPr>
            <p14:xfrm>
              <a:off x="3054350" y="3571875"/>
              <a:ext cx="98425" cy="6223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3"/>
            </p:blipFill>
            <p:spPr>
              <a:xfrm>
                <a:off x="3054350" y="3571875"/>
                <a:ext cx="9842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Ink 66"/>
              <p14:cNvContentPartPr/>
              <p14:nvPr/>
            </p14:nvContentPartPr>
            <p14:xfrm>
              <a:off x="3340100" y="3884295"/>
              <a:ext cx="169545" cy="36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5"/>
            </p:blipFill>
            <p:spPr>
              <a:xfrm>
                <a:off x="3340100" y="3884295"/>
                <a:ext cx="1695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Ink 67"/>
              <p14:cNvContentPartPr/>
              <p14:nvPr/>
            </p14:nvContentPartPr>
            <p14:xfrm>
              <a:off x="3447415" y="3821430"/>
              <a:ext cx="53340" cy="151765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27"/>
            </p:blipFill>
            <p:spPr>
              <a:xfrm>
                <a:off x="3447415" y="3821430"/>
                <a:ext cx="5334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Ink 68"/>
              <p14:cNvContentPartPr/>
              <p14:nvPr/>
            </p14:nvContentPartPr>
            <p14:xfrm>
              <a:off x="3652520" y="3768090"/>
              <a:ext cx="304165" cy="23241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29"/>
            </p:blipFill>
            <p:spPr>
              <a:xfrm>
                <a:off x="3652520" y="3768090"/>
                <a:ext cx="30416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Ink 69"/>
              <p14:cNvContentPartPr/>
              <p14:nvPr/>
            </p14:nvContentPartPr>
            <p14:xfrm>
              <a:off x="3983355" y="3875405"/>
              <a:ext cx="116205" cy="133985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1"/>
            </p:blipFill>
            <p:spPr>
              <a:xfrm>
                <a:off x="3983355" y="3875405"/>
                <a:ext cx="11620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Ink 70"/>
              <p14:cNvContentPartPr/>
              <p14:nvPr/>
            </p14:nvContentPartPr>
            <p14:xfrm>
              <a:off x="4215765" y="3821430"/>
              <a:ext cx="80010" cy="21463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3"/>
            </p:blipFill>
            <p:spPr>
              <a:xfrm>
                <a:off x="4215765" y="3821430"/>
                <a:ext cx="8001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Ink 71"/>
              <p14:cNvContentPartPr/>
              <p14:nvPr/>
            </p14:nvContentPartPr>
            <p14:xfrm>
              <a:off x="4152900" y="3884295"/>
              <a:ext cx="133985" cy="1778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5"/>
            </p:blipFill>
            <p:spPr>
              <a:xfrm>
                <a:off x="4152900" y="388429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Ink 72"/>
              <p14:cNvContentPartPr/>
              <p14:nvPr/>
            </p14:nvContentPartPr>
            <p14:xfrm>
              <a:off x="4385310" y="3857625"/>
              <a:ext cx="125095" cy="41021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37"/>
            </p:blipFill>
            <p:spPr>
              <a:xfrm>
                <a:off x="4385310" y="3857625"/>
                <a:ext cx="125095" cy="410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Ink 73"/>
              <p14:cNvContentPartPr/>
              <p14:nvPr/>
            </p14:nvContentPartPr>
            <p14:xfrm>
              <a:off x="4528185" y="3723640"/>
              <a:ext cx="26670" cy="889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39"/>
            </p:blipFill>
            <p:spPr>
              <a:xfrm>
                <a:off x="4528185" y="372364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Ink 74"/>
              <p14:cNvContentPartPr/>
              <p14:nvPr/>
            </p14:nvContentPartPr>
            <p14:xfrm>
              <a:off x="4483735" y="3625215"/>
              <a:ext cx="115570" cy="71120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1"/>
            </p:blipFill>
            <p:spPr>
              <a:xfrm>
                <a:off x="4483735" y="3625215"/>
                <a:ext cx="11557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Ink 75"/>
              <p14:cNvContentPartPr/>
              <p14:nvPr/>
            </p14:nvContentPartPr>
            <p14:xfrm>
              <a:off x="4796155" y="3937635"/>
              <a:ext cx="196215" cy="889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3"/>
            </p:blipFill>
            <p:spPr>
              <a:xfrm>
                <a:off x="4796155" y="3937635"/>
                <a:ext cx="1962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Ink 76"/>
              <p14:cNvContentPartPr/>
              <p14:nvPr/>
            </p14:nvContentPartPr>
            <p14:xfrm>
              <a:off x="4939030" y="3839210"/>
              <a:ext cx="35560" cy="19685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5"/>
            </p:blipFill>
            <p:spPr>
              <a:xfrm>
                <a:off x="4939030" y="3839210"/>
                <a:ext cx="3556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Ink 77"/>
              <p14:cNvContentPartPr/>
              <p14:nvPr/>
            </p14:nvContentPartPr>
            <p14:xfrm>
              <a:off x="5242560" y="3741420"/>
              <a:ext cx="80645" cy="20510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47"/>
            </p:blipFill>
            <p:spPr>
              <a:xfrm>
                <a:off x="5242560" y="3741420"/>
                <a:ext cx="8064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Ink 78"/>
              <p14:cNvContentPartPr/>
              <p14:nvPr/>
            </p14:nvContentPartPr>
            <p14:xfrm>
              <a:off x="5278120" y="3785870"/>
              <a:ext cx="133985" cy="160655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49"/>
            </p:blipFill>
            <p:spPr>
              <a:xfrm>
                <a:off x="5278120" y="3785870"/>
                <a:ext cx="1339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Ink 79"/>
              <p14:cNvContentPartPr/>
              <p14:nvPr/>
            </p14:nvContentPartPr>
            <p14:xfrm>
              <a:off x="5340985" y="3598545"/>
              <a:ext cx="98425" cy="3556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1"/>
            </p:blipFill>
            <p:spPr>
              <a:xfrm>
                <a:off x="5340985" y="3598545"/>
                <a:ext cx="9842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Ink 80"/>
              <p14:cNvContentPartPr/>
              <p14:nvPr/>
            </p14:nvContentPartPr>
            <p14:xfrm>
              <a:off x="714375" y="4384040"/>
              <a:ext cx="71120" cy="32131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3"/>
            </p:blipFill>
            <p:spPr>
              <a:xfrm>
                <a:off x="714375" y="4384040"/>
                <a:ext cx="7112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Ink 81"/>
              <p14:cNvContentPartPr/>
              <p14:nvPr/>
            </p14:nvContentPartPr>
            <p14:xfrm>
              <a:off x="883920" y="4473575"/>
              <a:ext cx="178435" cy="160655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5"/>
            </p:blipFill>
            <p:spPr>
              <a:xfrm>
                <a:off x="883920" y="4473575"/>
                <a:ext cx="1784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Ink 82"/>
              <p14:cNvContentPartPr/>
              <p14:nvPr/>
            </p14:nvContentPartPr>
            <p14:xfrm>
              <a:off x="1107440" y="4366260"/>
              <a:ext cx="116205" cy="98425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57"/>
            </p:blipFill>
            <p:spPr>
              <a:xfrm>
                <a:off x="1107440" y="4366260"/>
                <a:ext cx="11620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Ink 83"/>
              <p14:cNvContentPartPr/>
              <p14:nvPr/>
            </p14:nvContentPartPr>
            <p14:xfrm>
              <a:off x="901700" y="4348480"/>
              <a:ext cx="205740" cy="3556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59"/>
            </p:blipFill>
            <p:spPr>
              <a:xfrm>
                <a:off x="901700" y="4348480"/>
                <a:ext cx="20574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Ink 84"/>
              <p14:cNvContentPartPr/>
              <p14:nvPr/>
            </p14:nvContentPartPr>
            <p14:xfrm>
              <a:off x="1017905" y="4312920"/>
              <a:ext cx="62230" cy="8001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1"/>
            </p:blipFill>
            <p:spPr>
              <a:xfrm>
                <a:off x="1017905" y="4312920"/>
                <a:ext cx="6223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Ink 85"/>
              <p14:cNvContentPartPr/>
              <p14:nvPr/>
            </p14:nvContentPartPr>
            <p14:xfrm>
              <a:off x="1276985" y="4438015"/>
              <a:ext cx="44450" cy="41021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3"/>
            </p:blipFill>
            <p:spPr>
              <a:xfrm>
                <a:off x="1276985" y="4438015"/>
                <a:ext cx="44450" cy="410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Ink 86"/>
              <p14:cNvContentPartPr/>
              <p14:nvPr/>
            </p14:nvContentPartPr>
            <p14:xfrm>
              <a:off x="1473200" y="4643120"/>
              <a:ext cx="89535" cy="889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5"/>
            </p:blipFill>
            <p:spPr>
              <a:xfrm>
                <a:off x="1473200" y="4643120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Ink 87"/>
              <p14:cNvContentPartPr/>
              <p14:nvPr/>
            </p14:nvContentPartPr>
            <p14:xfrm>
              <a:off x="1482090" y="4589780"/>
              <a:ext cx="116205" cy="360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67"/>
            </p:blipFill>
            <p:spPr>
              <a:xfrm>
                <a:off x="1482090" y="4589780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Ink 88"/>
              <p14:cNvContentPartPr/>
              <p14:nvPr/>
            </p14:nvContentPartPr>
            <p14:xfrm>
              <a:off x="1795145" y="4401820"/>
              <a:ext cx="160655" cy="51816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69"/>
            </p:blipFill>
            <p:spPr>
              <a:xfrm>
                <a:off x="1795145" y="4401820"/>
                <a:ext cx="160655" cy="518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Ink 89"/>
              <p14:cNvContentPartPr/>
              <p14:nvPr/>
            </p14:nvContentPartPr>
            <p14:xfrm>
              <a:off x="1929130" y="4607560"/>
              <a:ext cx="116205" cy="8890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1"/>
            </p:blipFill>
            <p:spPr>
              <a:xfrm>
                <a:off x="1929130" y="460756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Ink 90"/>
              <p14:cNvContentPartPr/>
              <p14:nvPr/>
            </p14:nvContentPartPr>
            <p14:xfrm>
              <a:off x="2170430" y="4473575"/>
              <a:ext cx="151765" cy="213995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3"/>
            </p:blipFill>
            <p:spPr>
              <a:xfrm>
                <a:off x="2170430" y="4473575"/>
                <a:ext cx="15176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Ink 91"/>
              <p14:cNvContentPartPr/>
              <p14:nvPr/>
            </p14:nvContentPartPr>
            <p14:xfrm>
              <a:off x="2313305" y="4589780"/>
              <a:ext cx="294640" cy="125095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5"/>
            </p:blipFill>
            <p:spPr>
              <a:xfrm>
                <a:off x="2313305" y="4589780"/>
                <a:ext cx="29464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Ink 92"/>
              <p14:cNvContentPartPr/>
              <p14:nvPr/>
            </p14:nvContentPartPr>
            <p14:xfrm>
              <a:off x="2715260" y="4535805"/>
              <a:ext cx="44450" cy="27686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77"/>
            </p:blipFill>
            <p:spPr>
              <a:xfrm>
                <a:off x="2715260" y="4535805"/>
                <a:ext cx="4445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Ink 93"/>
              <p14:cNvContentPartPr/>
              <p14:nvPr/>
            </p14:nvContentPartPr>
            <p14:xfrm>
              <a:off x="2616835" y="4643120"/>
              <a:ext cx="151765" cy="889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79"/>
            </p:blipFill>
            <p:spPr>
              <a:xfrm>
                <a:off x="2616835" y="464312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Ink 94"/>
              <p14:cNvContentPartPr/>
              <p14:nvPr/>
            </p14:nvContentPartPr>
            <p14:xfrm>
              <a:off x="2902585" y="4438015"/>
              <a:ext cx="107315" cy="464185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1"/>
            </p:blipFill>
            <p:spPr>
              <a:xfrm>
                <a:off x="2902585" y="4438015"/>
                <a:ext cx="107315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Ink 95"/>
              <p14:cNvContentPartPr/>
              <p14:nvPr/>
            </p14:nvContentPartPr>
            <p14:xfrm>
              <a:off x="2687955" y="4616450"/>
              <a:ext cx="133985" cy="36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3"/>
            </p:blipFill>
            <p:spPr>
              <a:xfrm>
                <a:off x="2687955" y="461645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Ink 96"/>
              <p14:cNvContentPartPr/>
              <p14:nvPr/>
            </p14:nvContentPartPr>
            <p14:xfrm>
              <a:off x="3098800" y="4366260"/>
              <a:ext cx="142875" cy="160655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5"/>
            </p:blipFill>
            <p:spPr>
              <a:xfrm>
                <a:off x="3098800" y="4366260"/>
                <a:ext cx="1428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Ink 97"/>
              <p14:cNvContentPartPr/>
              <p14:nvPr/>
            </p14:nvContentPartPr>
            <p14:xfrm>
              <a:off x="3161665" y="4759325"/>
              <a:ext cx="232410" cy="3556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87"/>
            </p:blipFill>
            <p:spPr>
              <a:xfrm>
                <a:off x="3161665" y="4759325"/>
                <a:ext cx="23241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Ink 98"/>
              <p14:cNvContentPartPr/>
              <p14:nvPr/>
            </p14:nvContentPartPr>
            <p14:xfrm>
              <a:off x="3304540" y="4643120"/>
              <a:ext cx="44450" cy="22352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89"/>
            </p:blipFill>
            <p:spPr>
              <a:xfrm>
                <a:off x="3304540" y="4643120"/>
                <a:ext cx="4445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Ink 99"/>
              <p14:cNvContentPartPr/>
              <p14:nvPr/>
            </p14:nvContentPartPr>
            <p14:xfrm>
              <a:off x="3608070" y="4455795"/>
              <a:ext cx="169545" cy="481965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1"/>
            </p:blipFill>
            <p:spPr>
              <a:xfrm>
                <a:off x="3608070" y="4455795"/>
                <a:ext cx="169545" cy="481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Ink 100"/>
              <p14:cNvContentPartPr/>
              <p14:nvPr/>
            </p14:nvContentPartPr>
            <p14:xfrm>
              <a:off x="3831590" y="4598670"/>
              <a:ext cx="205105" cy="22288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3"/>
            </p:blipFill>
            <p:spPr>
              <a:xfrm>
                <a:off x="3831590" y="4598670"/>
                <a:ext cx="20510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Ink 101"/>
              <p14:cNvContentPartPr/>
              <p14:nvPr/>
            </p14:nvContentPartPr>
            <p14:xfrm>
              <a:off x="4099560" y="4652010"/>
              <a:ext cx="133985" cy="196215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5"/>
            </p:blipFill>
            <p:spPr>
              <a:xfrm>
                <a:off x="4099560" y="4652010"/>
                <a:ext cx="1339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Ink 102"/>
              <p14:cNvContentPartPr/>
              <p14:nvPr/>
            </p14:nvContentPartPr>
            <p14:xfrm>
              <a:off x="4349750" y="4652010"/>
              <a:ext cx="53340" cy="232410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197"/>
            </p:blipFill>
            <p:spPr>
              <a:xfrm>
                <a:off x="4349750" y="4652010"/>
                <a:ext cx="5334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Ink 103"/>
              <p14:cNvContentPartPr/>
              <p14:nvPr/>
            </p14:nvContentPartPr>
            <p14:xfrm>
              <a:off x="4277995" y="4714875"/>
              <a:ext cx="133985" cy="8890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199"/>
            </p:blipFill>
            <p:spPr>
              <a:xfrm>
                <a:off x="4277995" y="471487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Ink 104"/>
              <p14:cNvContentPartPr/>
              <p14:nvPr/>
            </p14:nvContentPartPr>
            <p14:xfrm>
              <a:off x="4581525" y="4491355"/>
              <a:ext cx="62865" cy="366395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1"/>
            </p:blipFill>
            <p:spPr>
              <a:xfrm>
                <a:off x="4581525" y="4491355"/>
                <a:ext cx="6286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Ink 105"/>
              <p14:cNvContentPartPr/>
              <p14:nvPr/>
            </p14:nvContentPartPr>
            <p14:xfrm>
              <a:off x="4724400" y="4455795"/>
              <a:ext cx="89535" cy="116205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3"/>
            </p:blipFill>
            <p:spPr>
              <a:xfrm>
                <a:off x="4724400" y="4455795"/>
                <a:ext cx="895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Ink 106"/>
              <p14:cNvContentPartPr/>
              <p14:nvPr/>
            </p14:nvContentPartPr>
            <p14:xfrm>
              <a:off x="4894580" y="4768215"/>
              <a:ext cx="169545" cy="889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5"/>
            </p:blipFill>
            <p:spPr>
              <a:xfrm>
                <a:off x="4894580" y="476821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Ink 107"/>
              <p14:cNvContentPartPr/>
              <p14:nvPr/>
            </p14:nvContentPartPr>
            <p14:xfrm>
              <a:off x="5001260" y="4652010"/>
              <a:ext cx="27305" cy="187325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07"/>
            </p:blipFill>
            <p:spPr>
              <a:xfrm>
                <a:off x="5001260" y="4652010"/>
                <a:ext cx="2730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Ink 108"/>
              <p14:cNvContentPartPr/>
              <p14:nvPr/>
            </p14:nvContentPartPr>
            <p14:xfrm>
              <a:off x="5224780" y="4544695"/>
              <a:ext cx="80645" cy="27686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09"/>
            </p:blipFill>
            <p:spPr>
              <a:xfrm>
                <a:off x="5224780" y="4544695"/>
                <a:ext cx="8064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Ink 109"/>
              <p14:cNvContentPartPr/>
              <p14:nvPr/>
            </p14:nvContentPartPr>
            <p14:xfrm>
              <a:off x="5412105" y="4607560"/>
              <a:ext cx="27305" cy="187325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1"/>
            </p:blipFill>
            <p:spPr>
              <a:xfrm>
                <a:off x="5412105" y="4607560"/>
                <a:ext cx="2730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Ink 110"/>
              <p14:cNvContentPartPr/>
              <p14:nvPr/>
            </p14:nvContentPartPr>
            <p14:xfrm>
              <a:off x="5600065" y="4464685"/>
              <a:ext cx="53340" cy="29464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3"/>
            </p:blipFill>
            <p:spPr>
              <a:xfrm>
                <a:off x="5600065" y="4464685"/>
                <a:ext cx="5334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Ink 111"/>
              <p14:cNvContentPartPr/>
              <p14:nvPr/>
            </p14:nvContentPartPr>
            <p14:xfrm>
              <a:off x="5734050" y="4348480"/>
              <a:ext cx="71120" cy="142875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5"/>
            </p:blipFill>
            <p:spPr>
              <a:xfrm>
                <a:off x="5734050" y="4348480"/>
                <a:ext cx="7112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Ink 112"/>
              <p14:cNvContentPartPr/>
              <p14:nvPr/>
            </p14:nvContentPartPr>
            <p14:xfrm>
              <a:off x="1536065" y="4018280"/>
              <a:ext cx="4323080" cy="94615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17"/>
            </p:blipFill>
            <p:spPr>
              <a:xfrm>
                <a:off x="1536065" y="4018280"/>
                <a:ext cx="4323080" cy="946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Ink 113"/>
              <p14:cNvContentPartPr/>
              <p14:nvPr/>
            </p14:nvContentPartPr>
            <p14:xfrm>
              <a:off x="6136005" y="4759325"/>
              <a:ext cx="196215" cy="1778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19"/>
            </p:blipFill>
            <p:spPr>
              <a:xfrm>
                <a:off x="6136005" y="4759325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Ink 114"/>
              <p14:cNvContentPartPr/>
              <p14:nvPr/>
            </p14:nvContentPartPr>
            <p14:xfrm>
              <a:off x="6207125" y="4687570"/>
              <a:ext cx="142875" cy="8890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1"/>
            </p:blipFill>
            <p:spPr>
              <a:xfrm>
                <a:off x="6207125" y="468757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6" name="Ink 115"/>
              <p14:cNvContentPartPr/>
              <p14:nvPr/>
            </p14:nvContentPartPr>
            <p14:xfrm>
              <a:off x="1946910" y="4875530"/>
              <a:ext cx="2411730" cy="169545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3"/>
            </p:blipFill>
            <p:spPr>
              <a:xfrm>
                <a:off x="1946910" y="4875530"/>
                <a:ext cx="241173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7" name="Ink 116"/>
              <p14:cNvContentPartPr/>
              <p14:nvPr/>
            </p14:nvContentPartPr>
            <p14:xfrm>
              <a:off x="3107690" y="5161280"/>
              <a:ext cx="205740" cy="187325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5"/>
            </p:blipFill>
            <p:spPr>
              <a:xfrm>
                <a:off x="3107690" y="5161280"/>
                <a:ext cx="20574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8" name="Ink 117"/>
              <p14:cNvContentPartPr/>
              <p14:nvPr/>
            </p14:nvContentPartPr>
            <p14:xfrm>
              <a:off x="6832600" y="4392930"/>
              <a:ext cx="714375" cy="428625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27"/>
            </p:blipFill>
            <p:spPr>
              <a:xfrm>
                <a:off x="6832600" y="4392930"/>
                <a:ext cx="71437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9" name="Ink 118"/>
              <p14:cNvContentPartPr/>
              <p14:nvPr/>
            </p14:nvContentPartPr>
            <p14:xfrm>
              <a:off x="7136130" y="4553585"/>
              <a:ext cx="160655" cy="22352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29"/>
            </p:blipFill>
            <p:spPr>
              <a:xfrm>
                <a:off x="7136130" y="4553585"/>
                <a:ext cx="1606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0" name="Ink 119"/>
              <p14:cNvContentPartPr/>
              <p14:nvPr/>
            </p14:nvContentPartPr>
            <p14:xfrm>
              <a:off x="732155" y="5384165"/>
              <a:ext cx="384175" cy="75946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1"/>
            </p:blipFill>
            <p:spPr>
              <a:xfrm>
                <a:off x="732155" y="5384165"/>
                <a:ext cx="384175" cy="759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1" name="Ink 120"/>
              <p14:cNvContentPartPr/>
              <p14:nvPr/>
            </p14:nvContentPartPr>
            <p14:xfrm>
              <a:off x="1134110" y="5661025"/>
              <a:ext cx="419735" cy="330200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3"/>
            </p:blipFill>
            <p:spPr>
              <a:xfrm>
                <a:off x="1134110" y="5661025"/>
                <a:ext cx="41973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2" name="Ink 121"/>
              <p14:cNvContentPartPr/>
              <p14:nvPr/>
            </p14:nvContentPartPr>
            <p14:xfrm>
              <a:off x="1312545" y="5750560"/>
              <a:ext cx="169545" cy="196215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5"/>
            </p:blipFill>
            <p:spPr>
              <a:xfrm>
                <a:off x="1312545" y="5750560"/>
                <a:ext cx="16954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3" name="Ink 122"/>
              <p14:cNvContentPartPr/>
              <p14:nvPr/>
            </p14:nvContentPartPr>
            <p14:xfrm>
              <a:off x="1598295" y="5572125"/>
              <a:ext cx="196850" cy="43751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37"/>
            </p:blipFill>
            <p:spPr>
              <a:xfrm>
                <a:off x="1598295" y="5572125"/>
                <a:ext cx="196850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4" name="Ink 123"/>
              <p14:cNvContentPartPr/>
              <p14:nvPr/>
            </p14:nvContentPartPr>
            <p14:xfrm>
              <a:off x="1892935" y="5661025"/>
              <a:ext cx="71755" cy="285750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39"/>
            </p:blipFill>
            <p:spPr>
              <a:xfrm>
                <a:off x="1892935" y="5661025"/>
                <a:ext cx="717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5" name="Ink 124"/>
              <p14:cNvContentPartPr/>
              <p14:nvPr/>
            </p14:nvContentPartPr>
            <p14:xfrm>
              <a:off x="1795145" y="5759450"/>
              <a:ext cx="160655" cy="3556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1"/>
            </p:blipFill>
            <p:spPr>
              <a:xfrm>
                <a:off x="1795145" y="5759450"/>
                <a:ext cx="1606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6" name="Ink 125"/>
              <p14:cNvContentPartPr/>
              <p14:nvPr/>
            </p14:nvContentPartPr>
            <p14:xfrm>
              <a:off x="803275" y="6188075"/>
              <a:ext cx="142875" cy="116205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3"/>
            </p:blipFill>
            <p:spPr>
              <a:xfrm>
                <a:off x="803275" y="6188075"/>
                <a:ext cx="14287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7" name="Ink 126"/>
              <p14:cNvContentPartPr/>
              <p14:nvPr/>
            </p14:nvContentPartPr>
            <p14:xfrm>
              <a:off x="1143000" y="5304155"/>
              <a:ext cx="107315" cy="205105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5"/>
            </p:blipFill>
            <p:spPr>
              <a:xfrm>
                <a:off x="1143000" y="5304155"/>
                <a:ext cx="10731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8" name="Ink 127"/>
              <p14:cNvContentPartPr/>
              <p14:nvPr/>
            </p14:nvContentPartPr>
            <p14:xfrm>
              <a:off x="2134235" y="2143125"/>
              <a:ext cx="26670" cy="889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47"/>
            </p:blipFill>
            <p:spPr>
              <a:xfrm>
                <a:off x="2134235" y="2143125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9" name="Ink 128"/>
              <p14:cNvContentPartPr/>
              <p14:nvPr/>
            </p14:nvContentPartPr>
            <p14:xfrm>
              <a:off x="3152775" y="2115820"/>
              <a:ext cx="17780" cy="8890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49"/>
            </p:blipFill>
            <p:spPr>
              <a:xfrm>
                <a:off x="3152775" y="211582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0" name="Ink 129"/>
              <p14:cNvContentPartPr/>
              <p14:nvPr/>
            </p14:nvContentPartPr>
            <p14:xfrm>
              <a:off x="3804920" y="2106930"/>
              <a:ext cx="26670" cy="36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1"/>
            </p:blipFill>
            <p:spPr>
              <a:xfrm>
                <a:off x="3804920" y="2106930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Ink 130"/>
              <p14:cNvContentPartPr/>
              <p14:nvPr/>
            </p14:nvContentPartPr>
            <p14:xfrm>
              <a:off x="2438400" y="3000375"/>
              <a:ext cx="17780" cy="889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3"/>
            </p:blipFill>
            <p:spPr>
              <a:xfrm>
                <a:off x="2438400" y="300037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Ink 131"/>
              <p14:cNvContentPartPr/>
              <p14:nvPr/>
            </p14:nvContentPartPr>
            <p14:xfrm>
              <a:off x="9092565" y="3152140"/>
              <a:ext cx="187325" cy="90170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5"/>
            </p:blipFill>
            <p:spPr>
              <a:xfrm>
                <a:off x="9092565" y="3152140"/>
                <a:ext cx="187325" cy="901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Ink 132"/>
              <p14:cNvContentPartPr/>
              <p14:nvPr/>
            </p14:nvContentPartPr>
            <p14:xfrm>
              <a:off x="9360535" y="3169920"/>
              <a:ext cx="249555" cy="231775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57"/>
            </p:blipFill>
            <p:spPr>
              <a:xfrm>
                <a:off x="9360535" y="3169920"/>
                <a:ext cx="24955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Ink 133"/>
              <p14:cNvContentPartPr/>
              <p14:nvPr/>
            </p14:nvContentPartPr>
            <p14:xfrm>
              <a:off x="9628505" y="3223260"/>
              <a:ext cx="160655" cy="22352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59"/>
            </p:blipFill>
            <p:spPr>
              <a:xfrm>
                <a:off x="9628505" y="3223260"/>
                <a:ext cx="1606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Ink 134"/>
              <p14:cNvContentPartPr/>
              <p14:nvPr/>
            </p14:nvContentPartPr>
            <p14:xfrm>
              <a:off x="9923145" y="3196590"/>
              <a:ext cx="116205" cy="25908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1"/>
            </p:blipFill>
            <p:spPr>
              <a:xfrm>
                <a:off x="9923145" y="3196590"/>
                <a:ext cx="11620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Ink 135"/>
              <p14:cNvContentPartPr/>
              <p14:nvPr/>
            </p14:nvContentPartPr>
            <p14:xfrm>
              <a:off x="9886950" y="3295015"/>
              <a:ext cx="161290" cy="17780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3"/>
            </p:blipFill>
            <p:spPr>
              <a:xfrm>
                <a:off x="9886950" y="3295015"/>
                <a:ext cx="1612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Ink 136"/>
              <p14:cNvContentPartPr/>
              <p14:nvPr/>
            </p14:nvContentPartPr>
            <p14:xfrm>
              <a:off x="10217785" y="3339465"/>
              <a:ext cx="98425" cy="8890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5"/>
            </p:blipFill>
            <p:spPr>
              <a:xfrm>
                <a:off x="10217785" y="3339465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8" name="Ink 137"/>
              <p14:cNvContentPartPr/>
              <p14:nvPr/>
            </p14:nvContentPartPr>
            <p14:xfrm>
              <a:off x="10217785" y="3303905"/>
              <a:ext cx="160655" cy="889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67"/>
            </p:blipFill>
            <p:spPr>
              <a:xfrm>
                <a:off x="10217785" y="330390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9" name="Ink 138"/>
              <p14:cNvContentPartPr/>
              <p14:nvPr/>
            </p14:nvContentPartPr>
            <p14:xfrm>
              <a:off x="10467975" y="3124835"/>
              <a:ext cx="151765" cy="20574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69"/>
            </p:blipFill>
            <p:spPr>
              <a:xfrm>
                <a:off x="10467975" y="3124835"/>
                <a:ext cx="15176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0" name="Ink 139"/>
              <p14:cNvContentPartPr/>
              <p14:nvPr/>
            </p14:nvContentPartPr>
            <p14:xfrm>
              <a:off x="9369425" y="3607435"/>
              <a:ext cx="151765" cy="142875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1"/>
            </p:blipFill>
            <p:spPr>
              <a:xfrm>
                <a:off x="9369425" y="3607435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1" name="Ink 140"/>
              <p14:cNvContentPartPr/>
              <p14:nvPr/>
            </p14:nvContentPartPr>
            <p14:xfrm>
              <a:off x="9565640" y="3687445"/>
              <a:ext cx="241300" cy="133985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3"/>
            </p:blipFill>
            <p:spPr>
              <a:xfrm>
                <a:off x="9565640" y="3687445"/>
                <a:ext cx="24130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2" name="Ink 141"/>
              <p14:cNvContentPartPr/>
              <p14:nvPr/>
            </p14:nvContentPartPr>
            <p14:xfrm>
              <a:off x="9932035" y="3598545"/>
              <a:ext cx="71120" cy="240665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5"/>
            </p:blipFill>
            <p:spPr>
              <a:xfrm>
                <a:off x="9932035" y="3598545"/>
                <a:ext cx="7112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3" name="Ink 142"/>
              <p14:cNvContentPartPr/>
              <p14:nvPr/>
            </p14:nvContentPartPr>
            <p14:xfrm>
              <a:off x="9842500" y="3669665"/>
              <a:ext cx="160655" cy="889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77"/>
            </p:blipFill>
            <p:spPr>
              <a:xfrm>
                <a:off x="9842500" y="366966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4" name="Ink 143"/>
              <p14:cNvContentPartPr/>
              <p14:nvPr/>
            </p14:nvContentPartPr>
            <p14:xfrm>
              <a:off x="10164445" y="3768090"/>
              <a:ext cx="151765" cy="889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79"/>
            </p:blipFill>
            <p:spPr>
              <a:xfrm>
                <a:off x="10164445" y="376809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5" name="Ink 144"/>
              <p14:cNvContentPartPr/>
              <p14:nvPr/>
            </p14:nvContentPartPr>
            <p14:xfrm>
              <a:off x="10208895" y="3705225"/>
              <a:ext cx="151765" cy="360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1"/>
            </p:blipFill>
            <p:spPr>
              <a:xfrm>
                <a:off x="10208895" y="3705225"/>
                <a:ext cx="1517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6" name="Ink 145"/>
              <p14:cNvContentPartPr/>
              <p14:nvPr/>
            </p14:nvContentPartPr>
            <p14:xfrm>
              <a:off x="10422890" y="3678555"/>
              <a:ext cx="161290" cy="142875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3"/>
            </p:blipFill>
            <p:spPr>
              <a:xfrm>
                <a:off x="10422890" y="3678555"/>
                <a:ext cx="1612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7" name="Ink 146"/>
              <p14:cNvContentPartPr/>
              <p14:nvPr/>
            </p14:nvContentPartPr>
            <p14:xfrm>
              <a:off x="9503410" y="3982085"/>
              <a:ext cx="88900" cy="19685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5"/>
            </p:blipFill>
            <p:spPr>
              <a:xfrm>
                <a:off x="9503410" y="3982085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8" name="Ink 147"/>
              <p14:cNvContentPartPr/>
              <p14:nvPr/>
            </p14:nvContentPartPr>
            <p14:xfrm>
              <a:off x="9494520" y="4044950"/>
              <a:ext cx="151765" cy="2667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87"/>
            </p:blipFill>
            <p:spPr>
              <a:xfrm>
                <a:off x="9494520" y="4044950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9" name="Ink 148"/>
              <p14:cNvContentPartPr/>
              <p14:nvPr/>
            </p14:nvContentPartPr>
            <p14:xfrm>
              <a:off x="9815830" y="4133850"/>
              <a:ext cx="107315" cy="36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89"/>
            </p:blipFill>
            <p:spPr>
              <a:xfrm>
                <a:off x="9815830" y="4133850"/>
                <a:ext cx="1073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0" name="Ink 149"/>
              <p14:cNvContentPartPr/>
              <p14:nvPr/>
            </p14:nvContentPartPr>
            <p14:xfrm>
              <a:off x="9824720" y="4080510"/>
              <a:ext cx="142875" cy="889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1"/>
            </p:blipFill>
            <p:spPr>
              <a:xfrm>
                <a:off x="9824720" y="408051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1" name="Ink 150"/>
              <p14:cNvContentPartPr/>
              <p14:nvPr/>
            </p14:nvContentPartPr>
            <p14:xfrm>
              <a:off x="10101580" y="4098290"/>
              <a:ext cx="133985" cy="98425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3"/>
            </p:blipFill>
            <p:spPr>
              <a:xfrm>
                <a:off x="10101580" y="4098290"/>
                <a:ext cx="13398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2" name="Ink 151"/>
              <p14:cNvContentPartPr/>
              <p14:nvPr/>
            </p14:nvContentPartPr>
            <p14:xfrm>
              <a:off x="9530080" y="4018280"/>
              <a:ext cx="17780" cy="1778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5"/>
            </p:blipFill>
            <p:spPr>
              <a:xfrm>
                <a:off x="9530080" y="4018280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3" name="Ink 152"/>
              <p14:cNvContentPartPr/>
              <p14:nvPr/>
            </p14:nvContentPartPr>
            <p14:xfrm>
              <a:off x="9413875" y="4053840"/>
              <a:ext cx="142875" cy="17780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297"/>
            </p:blipFill>
            <p:spPr>
              <a:xfrm>
                <a:off x="9413875" y="405384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4" name="Ink 153"/>
              <p14:cNvContentPartPr/>
              <p14:nvPr/>
            </p14:nvContentPartPr>
            <p14:xfrm>
              <a:off x="10610850" y="4152265"/>
              <a:ext cx="26670" cy="360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251"/>
            </p:blipFill>
            <p:spPr>
              <a:xfrm>
                <a:off x="10610850" y="4152265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5" name="Ink 154"/>
              <p14:cNvContentPartPr/>
              <p14:nvPr/>
            </p14:nvContentPartPr>
            <p14:xfrm>
              <a:off x="5099685" y="3768090"/>
              <a:ext cx="116205" cy="196215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0"/>
            </p:blipFill>
            <p:spPr>
              <a:xfrm>
                <a:off x="5099685" y="3768090"/>
                <a:ext cx="11620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6" name="Ink 155"/>
              <p14:cNvContentPartPr/>
              <p14:nvPr/>
            </p14:nvContentPartPr>
            <p14:xfrm>
              <a:off x="10780395" y="3759200"/>
              <a:ext cx="133985" cy="26670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2"/>
            </p:blipFill>
            <p:spPr>
              <a:xfrm>
                <a:off x="10780395" y="3759200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7" name="Ink 156"/>
              <p14:cNvContentPartPr/>
              <p14:nvPr/>
            </p14:nvContentPartPr>
            <p14:xfrm>
              <a:off x="10727055" y="3687445"/>
              <a:ext cx="250190" cy="179070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4"/>
            </p:blipFill>
            <p:spPr>
              <a:xfrm>
                <a:off x="10727055" y="3687445"/>
                <a:ext cx="25019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8" name="Ink 157"/>
              <p14:cNvContentPartPr/>
              <p14:nvPr/>
            </p14:nvContentPartPr>
            <p14:xfrm>
              <a:off x="11173460" y="3553460"/>
              <a:ext cx="107315" cy="241300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06"/>
            </p:blipFill>
            <p:spPr>
              <a:xfrm>
                <a:off x="11173460" y="3553460"/>
                <a:ext cx="10731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9" name="Ink 158"/>
              <p14:cNvContentPartPr/>
              <p14:nvPr/>
            </p14:nvContentPartPr>
            <p14:xfrm>
              <a:off x="11164570" y="3634105"/>
              <a:ext cx="178435" cy="35560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08"/>
            </p:blipFill>
            <p:spPr>
              <a:xfrm>
                <a:off x="11164570" y="3634105"/>
                <a:ext cx="1784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0" name="Ink 159"/>
              <p14:cNvContentPartPr/>
              <p14:nvPr/>
            </p14:nvContentPartPr>
            <p14:xfrm>
              <a:off x="11298555" y="3759200"/>
              <a:ext cx="142875" cy="17780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0"/>
            </p:blipFill>
            <p:spPr>
              <a:xfrm>
                <a:off x="11298555" y="375920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1" name="Ink 160"/>
              <p14:cNvContentPartPr/>
              <p14:nvPr/>
            </p14:nvContentPartPr>
            <p14:xfrm>
              <a:off x="11343005" y="3705225"/>
              <a:ext cx="133985" cy="360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2"/>
            </p:blipFill>
            <p:spPr>
              <a:xfrm>
                <a:off x="11343005" y="3705225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2" name="Ink 161"/>
              <p14:cNvContentPartPr/>
              <p14:nvPr/>
            </p14:nvContentPartPr>
            <p14:xfrm>
              <a:off x="11548745" y="3705225"/>
              <a:ext cx="107315" cy="89535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4"/>
            </p:blipFill>
            <p:spPr>
              <a:xfrm>
                <a:off x="11548745" y="3705225"/>
                <a:ext cx="1073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3" name="Ink 162"/>
              <p14:cNvContentPartPr/>
              <p14:nvPr/>
            </p14:nvContentPartPr>
            <p14:xfrm>
              <a:off x="11075035" y="3937635"/>
              <a:ext cx="142875" cy="44450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16"/>
            </p:blipFill>
            <p:spPr>
              <a:xfrm>
                <a:off x="11075035" y="3937635"/>
                <a:ext cx="1428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4" name="Ink 163"/>
              <p14:cNvContentPartPr/>
              <p14:nvPr/>
            </p14:nvContentPartPr>
            <p14:xfrm>
              <a:off x="11092815" y="3902075"/>
              <a:ext cx="152400" cy="2667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18"/>
            </p:blipFill>
            <p:spPr>
              <a:xfrm>
                <a:off x="11092815" y="3902075"/>
                <a:ext cx="15240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5" name="Ink 164"/>
              <p14:cNvContentPartPr/>
              <p14:nvPr/>
            </p14:nvContentPartPr>
            <p14:xfrm>
              <a:off x="11191240" y="3902075"/>
              <a:ext cx="89535" cy="116205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0"/>
            </p:blipFill>
            <p:spPr>
              <a:xfrm>
                <a:off x="11191240" y="3902075"/>
                <a:ext cx="895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6" name="Ink 165"/>
              <p14:cNvContentPartPr/>
              <p14:nvPr/>
            </p14:nvContentPartPr>
            <p14:xfrm>
              <a:off x="11289665" y="4036060"/>
              <a:ext cx="205105" cy="125095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2"/>
            </p:blipFill>
            <p:spPr>
              <a:xfrm>
                <a:off x="11289665" y="4036060"/>
                <a:ext cx="2051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7" name="Ink 166"/>
              <p14:cNvContentPartPr/>
              <p14:nvPr/>
            </p14:nvContentPartPr>
            <p14:xfrm>
              <a:off x="11539855" y="4152265"/>
              <a:ext cx="88900" cy="17780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4"/>
            </p:blipFill>
            <p:spPr>
              <a:xfrm>
                <a:off x="11539855" y="4152265"/>
                <a:ext cx="889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8" name="Ink 167"/>
              <p14:cNvContentPartPr/>
              <p14:nvPr/>
            </p14:nvContentPartPr>
            <p14:xfrm>
              <a:off x="11539855" y="4098290"/>
              <a:ext cx="88900" cy="8890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26"/>
            </p:blipFill>
            <p:spPr>
              <a:xfrm>
                <a:off x="11539855" y="4098290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9" name="Ink 168"/>
              <p14:cNvContentPartPr/>
              <p14:nvPr/>
            </p14:nvContentPartPr>
            <p14:xfrm>
              <a:off x="11673840" y="4124960"/>
              <a:ext cx="97790" cy="98425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28"/>
            </p:blipFill>
            <p:spPr>
              <a:xfrm>
                <a:off x="11673840" y="4124960"/>
                <a:ext cx="9779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0" name="Ink 169"/>
              <p14:cNvContentPartPr/>
              <p14:nvPr/>
            </p14:nvContentPartPr>
            <p14:xfrm>
              <a:off x="9003030" y="4705350"/>
              <a:ext cx="330200" cy="1098550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0"/>
            </p:blipFill>
            <p:spPr>
              <a:xfrm>
                <a:off x="9003030" y="4705350"/>
                <a:ext cx="330200" cy="1098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1" name="Ink 170"/>
              <p14:cNvContentPartPr/>
              <p14:nvPr/>
            </p14:nvContentPartPr>
            <p14:xfrm>
              <a:off x="9083675" y="5875655"/>
              <a:ext cx="44450" cy="1778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2"/>
            </p:blipFill>
            <p:spPr>
              <a:xfrm>
                <a:off x="9083675" y="5875655"/>
                <a:ext cx="444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2" name="Ink 171"/>
              <p14:cNvContentPartPr/>
              <p14:nvPr/>
            </p14:nvContentPartPr>
            <p14:xfrm>
              <a:off x="9458325" y="4678680"/>
              <a:ext cx="214630" cy="151765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4"/>
            </p:blipFill>
            <p:spPr>
              <a:xfrm>
                <a:off x="9458325" y="4678680"/>
                <a:ext cx="21463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3" name="Ink 172"/>
              <p14:cNvContentPartPr/>
              <p14:nvPr/>
            </p14:nvContentPartPr>
            <p14:xfrm>
              <a:off x="9726295" y="4714875"/>
              <a:ext cx="80645" cy="133350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36"/>
            </p:blipFill>
            <p:spPr>
              <a:xfrm>
                <a:off x="9726295" y="4714875"/>
                <a:ext cx="8064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4" name="Ink 173"/>
              <p14:cNvContentPartPr/>
              <p14:nvPr/>
            </p14:nvContentPartPr>
            <p14:xfrm>
              <a:off x="9932035" y="4652010"/>
              <a:ext cx="71120" cy="232410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38"/>
            </p:blipFill>
            <p:spPr>
              <a:xfrm>
                <a:off x="9932035" y="4652010"/>
                <a:ext cx="7112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5" name="Ink 174"/>
              <p14:cNvContentPartPr/>
              <p14:nvPr/>
            </p14:nvContentPartPr>
            <p14:xfrm>
              <a:off x="9905365" y="4741545"/>
              <a:ext cx="133985" cy="17780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0"/>
            </p:blipFill>
            <p:spPr>
              <a:xfrm>
                <a:off x="9905365" y="474154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6" name="Ink 175"/>
              <p14:cNvContentPartPr/>
              <p14:nvPr/>
            </p14:nvContentPartPr>
            <p14:xfrm>
              <a:off x="10137140" y="4839335"/>
              <a:ext cx="80645" cy="8890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2"/>
            </p:blipFill>
            <p:spPr>
              <a:xfrm>
                <a:off x="10137140" y="4839335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7" name="Ink 176"/>
              <p14:cNvContentPartPr/>
              <p14:nvPr/>
            </p14:nvContentPartPr>
            <p14:xfrm>
              <a:off x="10110470" y="4803775"/>
              <a:ext cx="133985" cy="8890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4"/>
            </p:blipFill>
            <p:spPr>
              <a:xfrm>
                <a:off x="10110470" y="480377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8" name="Ink 177"/>
              <p14:cNvContentPartPr/>
              <p14:nvPr/>
            </p14:nvContentPartPr>
            <p14:xfrm>
              <a:off x="10387330" y="4696460"/>
              <a:ext cx="142875" cy="151765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46"/>
            </p:blipFill>
            <p:spPr>
              <a:xfrm>
                <a:off x="10387330" y="4696460"/>
                <a:ext cx="14287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9" name="Ink 178"/>
              <p14:cNvContentPartPr/>
              <p14:nvPr/>
            </p14:nvContentPartPr>
            <p14:xfrm>
              <a:off x="9324340" y="5098415"/>
              <a:ext cx="170180" cy="133985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48"/>
            </p:blipFill>
            <p:spPr>
              <a:xfrm>
                <a:off x="9324340" y="5098415"/>
                <a:ext cx="1701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0" name="Ink 179"/>
              <p14:cNvContentPartPr/>
              <p14:nvPr/>
            </p14:nvContentPartPr>
            <p14:xfrm>
              <a:off x="9547860" y="5196840"/>
              <a:ext cx="178435" cy="98425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0"/>
            </p:blipFill>
            <p:spPr>
              <a:xfrm>
                <a:off x="9547860" y="5196840"/>
                <a:ext cx="17843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1" name="Ink 180"/>
              <p14:cNvContentPartPr/>
              <p14:nvPr/>
            </p14:nvContentPartPr>
            <p14:xfrm>
              <a:off x="9886950" y="5036185"/>
              <a:ext cx="53975" cy="250190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2"/>
            </p:blipFill>
            <p:spPr>
              <a:xfrm>
                <a:off x="9886950" y="5036185"/>
                <a:ext cx="5397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2" name="Ink 181"/>
              <p14:cNvContentPartPr/>
              <p14:nvPr/>
            </p14:nvContentPartPr>
            <p14:xfrm>
              <a:off x="9824720" y="5133975"/>
              <a:ext cx="133985" cy="9525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4"/>
            </p:blipFill>
            <p:spPr>
              <a:xfrm>
                <a:off x="9824720" y="5133975"/>
                <a:ext cx="13398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3" name="Ink 182"/>
              <p14:cNvContentPartPr/>
              <p14:nvPr/>
            </p14:nvContentPartPr>
            <p14:xfrm>
              <a:off x="10173335" y="5259070"/>
              <a:ext cx="88900" cy="360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56"/>
            </p:blipFill>
            <p:spPr>
              <a:xfrm>
                <a:off x="10173335" y="525907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4" name="Ink 183"/>
              <p14:cNvContentPartPr/>
              <p14:nvPr/>
            </p14:nvContentPartPr>
            <p14:xfrm>
              <a:off x="10128250" y="5214620"/>
              <a:ext cx="116205" cy="360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58"/>
            </p:blipFill>
            <p:spPr>
              <a:xfrm>
                <a:off x="10128250" y="5214620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5" name="Ink 184"/>
              <p14:cNvContentPartPr/>
              <p14:nvPr/>
            </p14:nvContentPartPr>
            <p14:xfrm>
              <a:off x="10378440" y="5214620"/>
              <a:ext cx="142875" cy="89535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0"/>
            </p:blipFill>
            <p:spPr>
              <a:xfrm>
                <a:off x="10378440" y="5214620"/>
                <a:ext cx="14287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6" name="Ink 185"/>
              <p14:cNvContentPartPr/>
              <p14:nvPr/>
            </p14:nvContentPartPr>
            <p14:xfrm>
              <a:off x="9378315" y="5535930"/>
              <a:ext cx="97790" cy="241300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2"/>
            </p:blipFill>
            <p:spPr>
              <a:xfrm>
                <a:off x="9378315" y="5535930"/>
                <a:ext cx="9779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7" name="Ink 186"/>
              <p14:cNvContentPartPr/>
              <p14:nvPr/>
            </p14:nvContentPartPr>
            <p14:xfrm>
              <a:off x="9369425" y="5661025"/>
              <a:ext cx="133985" cy="26670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4"/>
            </p:blipFill>
            <p:spPr>
              <a:xfrm>
                <a:off x="9369425" y="5661025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8" name="Ink 187"/>
              <p14:cNvContentPartPr/>
              <p14:nvPr/>
            </p14:nvContentPartPr>
            <p14:xfrm>
              <a:off x="9905365" y="5696585"/>
              <a:ext cx="142875" cy="18415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66"/>
            </p:blipFill>
            <p:spPr>
              <a:xfrm>
                <a:off x="9905365" y="5696585"/>
                <a:ext cx="14287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9" name="Ink 188"/>
              <p14:cNvContentPartPr/>
              <p14:nvPr/>
            </p14:nvContentPartPr>
            <p14:xfrm>
              <a:off x="9949815" y="5643245"/>
              <a:ext cx="151765" cy="8890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68"/>
            </p:blipFill>
            <p:spPr>
              <a:xfrm>
                <a:off x="9949815" y="564324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0" name="Ink 189"/>
              <p14:cNvContentPartPr/>
              <p14:nvPr/>
            </p14:nvContentPartPr>
            <p14:xfrm>
              <a:off x="10200005" y="5572125"/>
              <a:ext cx="169545" cy="160655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0"/>
            </p:blipFill>
            <p:spPr>
              <a:xfrm>
                <a:off x="10200005" y="5572125"/>
                <a:ext cx="1695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1" name="Ink 190"/>
              <p14:cNvContentPartPr/>
              <p14:nvPr/>
            </p14:nvContentPartPr>
            <p14:xfrm>
              <a:off x="10432415" y="5607685"/>
              <a:ext cx="44450" cy="133985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2"/>
            </p:blipFill>
            <p:spPr>
              <a:xfrm>
                <a:off x="10432415" y="5607685"/>
                <a:ext cx="4445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2" name="Ink 191"/>
              <p14:cNvContentPartPr/>
              <p14:nvPr/>
            </p14:nvContentPartPr>
            <p14:xfrm>
              <a:off x="10476865" y="5625465"/>
              <a:ext cx="26670" cy="98425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74"/>
            </p:blipFill>
            <p:spPr>
              <a:xfrm>
                <a:off x="10476865" y="5625465"/>
                <a:ext cx="2667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3" name="Ink 192"/>
              <p14:cNvContentPartPr/>
              <p14:nvPr/>
            </p14:nvContentPartPr>
            <p14:xfrm>
              <a:off x="10360660" y="5598795"/>
              <a:ext cx="169545" cy="17780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76"/>
            </p:blipFill>
            <p:spPr>
              <a:xfrm>
                <a:off x="10360660" y="559879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4" name="Ink 193"/>
              <p14:cNvContentPartPr/>
              <p14:nvPr/>
            </p14:nvContentPartPr>
            <p14:xfrm>
              <a:off x="10699750" y="5179060"/>
              <a:ext cx="170180" cy="8890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78"/>
            </p:blipFill>
            <p:spPr>
              <a:xfrm>
                <a:off x="10699750" y="5179060"/>
                <a:ext cx="1701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5" name="Ink 194"/>
              <p14:cNvContentPartPr/>
              <p14:nvPr/>
            </p14:nvContentPartPr>
            <p14:xfrm>
              <a:off x="10718165" y="5062855"/>
              <a:ext cx="222885" cy="142875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80"/>
            </p:blipFill>
            <p:spPr>
              <a:xfrm>
                <a:off x="10718165" y="5062855"/>
                <a:ext cx="2228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6" name="Ink 195"/>
              <p14:cNvContentPartPr/>
              <p14:nvPr/>
            </p14:nvContentPartPr>
            <p14:xfrm>
              <a:off x="11155680" y="4946650"/>
              <a:ext cx="98425" cy="276860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82"/>
            </p:blipFill>
            <p:spPr>
              <a:xfrm>
                <a:off x="11155680" y="4946650"/>
                <a:ext cx="984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7" name="Ink 196"/>
              <p14:cNvContentPartPr/>
              <p14:nvPr/>
            </p14:nvContentPartPr>
            <p14:xfrm>
              <a:off x="11075035" y="5062855"/>
              <a:ext cx="205740" cy="8890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84"/>
            </p:blipFill>
            <p:spPr>
              <a:xfrm>
                <a:off x="11075035" y="5062855"/>
                <a:ext cx="2057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8" name="Ink 197"/>
              <p14:cNvContentPartPr/>
              <p14:nvPr/>
            </p14:nvContentPartPr>
            <p14:xfrm>
              <a:off x="11360785" y="5125085"/>
              <a:ext cx="107315" cy="8890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86"/>
            </p:blipFill>
            <p:spPr>
              <a:xfrm>
                <a:off x="11360785" y="512508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9" name="Ink 198"/>
              <p14:cNvContentPartPr/>
              <p14:nvPr/>
            </p14:nvContentPartPr>
            <p14:xfrm>
              <a:off x="11369675" y="5062855"/>
              <a:ext cx="116205" cy="8890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88"/>
            </p:blipFill>
            <p:spPr>
              <a:xfrm>
                <a:off x="11369675" y="506285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0" name="Ink 199"/>
              <p14:cNvContentPartPr/>
              <p14:nvPr/>
            </p14:nvContentPartPr>
            <p14:xfrm>
              <a:off x="11548745" y="4973320"/>
              <a:ext cx="88900" cy="160655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90"/>
            </p:blipFill>
            <p:spPr>
              <a:xfrm>
                <a:off x="11548745" y="4973320"/>
                <a:ext cx="889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1" name="Ink 200"/>
              <p14:cNvContentPartPr/>
              <p14:nvPr/>
            </p14:nvContentPartPr>
            <p14:xfrm>
              <a:off x="11736070" y="5036185"/>
              <a:ext cx="44450" cy="116205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92"/>
            </p:blipFill>
            <p:spPr>
              <a:xfrm>
                <a:off x="11736070" y="5036185"/>
                <a:ext cx="4445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2" name="Ink 201"/>
              <p14:cNvContentPartPr/>
              <p14:nvPr/>
            </p14:nvContentPartPr>
            <p14:xfrm>
              <a:off x="11780520" y="5027295"/>
              <a:ext cx="36195" cy="133985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94"/>
            </p:blipFill>
            <p:spPr>
              <a:xfrm>
                <a:off x="11780520" y="5027295"/>
                <a:ext cx="3619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3" name="Ink 202"/>
              <p14:cNvContentPartPr/>
              <p14:nvPr/>
            </p14:nvContentPartPr>
            <p14:xfrm>
              <a:off x="11691620" y="5036185"/>
              <a:ext cx="151765" cy="17780"/>
            </p14:xfrm>
          </p:contentPart>
        </mc:Choice>
        <mc:Fallback xmlns="">
          <p:pic>
            <p:nvPicPr>
              <p:cNvPr id="203" name="Ink 202"/>
            </p:nvPicPr>
            <p:blipFill>
              <a:blip r:embed="rId396"/>
            </p:blipFill>
            <p:spPr>
              <a:xfrm>
                <a:off x="11691620" y="5036185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4" name="Ink 203"/>
              <p14:cNvContentPartPr/>
              <p14:nvPr/>
            </p14:nvContentPartPr>
            <p14:xfrm>
              <a:off x="9029700" y="5419725"/>
              <a:ext cx="1661160" cy="518160"/>
            </p14:xfrm>
          </p:contentPart>
        </mc:Choice>
        <mc:Fallback xmlns="">
          <p:pic>
            <p:nvPicPr>
              <p:cNvPr id="204" name="Ink 203"/>
            </p:nvPicPr>
            <p:blipFill>
              <a:blip r:embed="rId398"/>
            </p:blipFill>
            <p:spPr>
              <a:xfrm>
                <a:off x="9029700" y="5419725"/>
                <a:ext cx="1661160" cy="518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5" name="Ink 204"/>
              <p14:cNvContentPartPr/>
              <p14:nvPr/>
            </p14:nvContentPartPr>
            <p14:xfrm>
              <a:off x="11039475" y="5410835"/>
              <a:ext cx="133985" cy="250190"/>
            </p14:xfrm>
          </p:contentPart>
        </mc:Choice>
        <mc:Fallback xmlns="">
          <p:pic>
            <p:nvPicPr>
              <p:cNvPr id="205" name="Ink 204"/>
            </p:nvPicPr>
            <p:blipFill>
              <a:blip r:embed="rId400"/>
            </p:blipFill>
            <p:spPr>
              <a:xfrm>
                <a:off x="11039475" y="5410835"/>
                <a:ext cx="13398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6" name="Ink 205"/>
              <p14:cNvContentPartPr/>
              <p14:nvPr/>
            </p14:nvContentPartPr>
            <p14:xfrm>
              <a:off x="11209020" y="5661025"/>
              <a:ext cx="98425" cy="8890"/>
            </p14:xfrm>
          </p:contentPart>
        </mc:Choice>
        <mc:Fallback xmlns="">
          <p:pic>
            <p:nvPicPr>
              <p:cNvPr id="206" name="Ink 205"/>
            </p:nvPicPr>
            <p:blipFill>
              <a:blip r:embed="rId402"/>
            </p:blipFill>
            <p:spPr>
              <a:xfrm>
                <a:off x="11209020" y="5661025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7" name="Ink 206"/>
              <p14:cNvContentPartPr/>
              <p14:nvPr/>
            </p14:nvContentPartPr>
            <p14:xfrm>
              <a:off x="11235690" y="5589905"/>
              <a:ext cx="62865" cy="8890"/>
            </p14:xfrm>
          </p:contentPart>
        </mc:Choice>
        <mc:Fallback xmlns="">
          <p:pic>
            <p:nvPicPr>
              <p:cNvPr id="207" name="Ink 206"/>
            </p:nvPicPr>
            <p:blipFill>
              <a:blip r:embed="rId404"/>
            </p:blipFill>
            <p:spPr>
              <a:xfrm>
                <a:off x="11235690" y="5589905"/>
                <a:ext cx="628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8" name="Ink 207"/>
              <p14:cNvContentPartPr/>
              <p14:nvPr/>
            </p14:nvContentPartPr>
            <p14:xfrm>
              <a:off x="11396980" y="5527040"/>
              <a:ext cx="97790" cy="142875"/>
            </p14:xfrm>
          </p:contentPart>
        </mc:Choice>
        <mc:Fallback xmlns="">
          <p:pic>
            <p:nvPicPr>
              <p:cNvPr id="208" name="Ink 207"/>
            </p:nvPicPr>
            <p:blipFill>
              <a:blip r:embed="rId406"/>
            </p:blipFill>
            <p:spPr>
              <a:xfrm>
                <a:off x="11396980" y="5527040"/>
                <a:ext cx="977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9" name="Ink 208"/>
              <p14:cNvContentPartPr/>
              <p14:nvPr/>
            </p14:nvContentPartPr>
            <p14:xfrm>
              <a:off x="11602085" y="5562600"/>
              <a:ext cx="35560" cy="152400"/>
            </p14:xfrm>
          </p:contentPart>
        </mc:Choice>
        <mc:Fallback xmlns="">
          <p:pic>
            <p:nvPicPr>
              <p:cNvPr id="209" name="Ink 208"/>
            </p:nvPicPr>
            <p:blipFill>
              <a:blip r:embed="rId408"/>
            </p:blipFill>
            <p:spPr>
              <a:xfrm>
                <a:off x="11602085" y="5562600"/>
                <a:ext cx="3556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0" name="Ink 209"/>
              <p14:cNvContentPartPr/>
              <p14:nvPr/>
            </p14:nvContentPartPr>
            <p14:xfrm>
              <a:off x="11646535" y="5581015"/>
              <a:ext cx="18415" cy="142875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410"/>
            </p:blipFill>
            <p:spPr>
              <a:xfrm>
                <a:off x="11646535" y="5581015"/>
                <a:ext cx="184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1" name="Ink 210"/>
              <p14:cNvContentPartPr/>
              <p14:nvPr/>
            </p14:nvContentPartPr>
            <p14:xfrm>
              <a:off x="11566525" y="5562600"/>
              <a:ext cx="142875" cy="36195"/>
            </p14:xfrm>
          </p:contentPart>
        </mc:Choice>
        <mc:Fallback xmlns="">
          <p:pic>
            <p:nvPicPr>
              <p:cNvPr id="211" name="Ink 210"/>
            </p:nvPicPr>
            <p:blipFill>
              <a:blip r:embed="rId412"/>
            </p:blipFill>
            <p:spPr>
              <a:xfrm>
                <a:off x="11566525" y="5562600"/>
                <a:ext cx="14287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2" name="Ink 211"/>
              <p14:cNvContentPartPr/>
              <p14:nvPr/>
            </p14:nvContentPartPr>
            <p14:xfrm>
              <a:off x="2322195" y="5946775"/>
              <a:ext cx="169545" cy="8890"/>
            </p14:xfrm>
          </p:contentPart>
        </mc:Choice>
        <mc:Fallback xmlns="">
          <p:pic>
            <p:nvPicPr>
              <p:cNvPr id="212" name="Ink 211"/>
            </p:nvPicPr>
            <p:blipFill>
              <a:blip r:embed="rId414"/>
            </p:blipFill>
            <p:spPr>
              <a:xfrm>
                <a:off x="2322195" y="594677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3" name="Ink 212"/>
              <p14:cNvContentPartPr/>
              <p14:nvPr/>
            </p14:nvContentPartPr>
            <p14:xfrm>
              <a:off x="2411095" y="5848350"/>
              <a:ext cx="160655" cy="18415"/>
            </p14:xfrm>
          </p:contentPart>
        </mc:Choice>
        <mc:Fallback xmlns="">
          <p:pic>
            <p:nvPicPr>
              <p:cNvPr id="213" name="Ink 212"/>
            </p:nvPicPr>
            <p:blipFill>
              <a:blip r:embed="rId416"/>
            </p:blipFill>
            <p:spPr>
              <a:xfrm>
                <a:off x="2411095" y="5848350"/>
                <a:ext cx="16065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4" name="Ink 213"/>
              <p14:cNvContentPartPr/>
              <p14:nvPr/>
            </p14:nvContentPartPr>
            <p14:xfrm>
              <a:off x="2893695" y="5393055"/>
              <a:ext cx="133985" cy="920115"/>
            </p14:xfrm>
          </p:contentPart>
        </mc:Choice>
        <mc:Fallback xmlns="">
          <p:pic>
            <p:nvPicPr>
              <p:cNvPr id="214" name="Ink 213"/>
            </p:nvPicPr>
            <p:blipFill>
              <a:blip r:embed="rId418"/>
            </p:blipFill>
            <p:spPr>
              <a:xfrm>
                <a:off x="2893695" y="5393055"/>
                <a:ext cx="133985" cy="920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5" name="Ink 214"/>
              <p14:cNvContentPartPr/>
              <p14:nvPr/>
            </p14:nvContentPartPr>
            <p14:xfrm>
              <a:off x="2964815" y="6366510"/>
              <a:ext cx="98425" cy="125095"/>
            </p14:xfrm>
          </p:contentPart>
        </mc:Choice>
        <mc:Fallback xmlns="">
          <p:pic>
            <p:nvPicPr>
              <p:cNvPr id="215" name="Ink 214"/>
            </p:nvPicPr>
            <p:blipFill>
              <a:blip r:embed="rId420"/>
            </p:blipFill>
            <p:spPr>
              <a:xfrm>
                <a:off x="2964815" y="6366510"/>
                <a:ext cx="9842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6" name="Ink 215"/>
              <p14:cNvContentPartPr/>
              <p14:nvPr/>
            </p14:nvContentPartPr>
            <p14:xfrm>
              <a:off x="3027680" y="5447030"/>
              <a:ext cx="187325" cy="187325"/>
            </p14:xfrm>
          </p:contentPart>
        </mc:Choice>
        <mc:Fallback xmlns="">
          <p:pic>
            <p:nvPicPr>
              <p:cNvPr id="216" name="Ink 215"/>
            </p:nvPicPr>
            <p:blipFill>
              <a:blip r:embed="rId422"/>
            </p:blipFill>
            <p:spPr>
              <a:xfrm>
                <a:off x="3027680" y="5447030"/>
                <a:ext cx="1873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7" name="Ink 216"/>
              <p14:cNvContentPartPr/>
              <p14:nvPr/>
            </p14:nvContentPartPr>
            <p14:xfrm>
              <a:off x="3313430" y="5473700"/>
              <a:ext cx="35560" cy="142875"/>
            </p14:xfrm>
          </p:contentPart>
        </mc:Choice>
        <mc:Fallback xmlns="">
          <p:pic>
            <p:nvPicPr>
              <p:cNvPr id="217" name="Ink 216"/>
            </p:nvPicPr>
            <p:blipFill>
              <a:blip r:embed="rId424"/>
            </p:blipFill>
            <p:spPr>
              <a:xfrm>
                <a:off x="3313430" y="5473700"/>
                <a:ext cx="3556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8" name="Ink 217"/>
              <p14:cNvContentPartPr/>
              <p14:nvPr/>
            </p14:nvContentPartPr>
            <p14:xfrm>
              <a:off x="3375660" y="5491480"/>
              <a:ext cx="18415" cy="125095"/>
            </p14:xfrm>
          </p:contentPart>
        </mc:Choice>
        <mc:Fallback xmlns="">
          <p:pic>
            <p:nvPicPr>
              <p:cNvPr id="218" name="Ink 217"/>
            </p:nvPicPr>
            <p:blipFill>
              <a:blip r:embed="rId426"/>
            </p:blipFill>
            <p:spPr>
              <a:xfrm>
                <a:off x="3375660" y="5491480"/>
                <a:ext cx="184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9" name="Ink 218"/>
              <p14:cNvContentPartPr/>
              <p14:nvPr/>
            </p14:nvContentPartPr>
            <p14:xfrm>
              <a:off x="3232785" y="5473700"/>
              <a:ext cx="187960" cy="17780"/>
            </p14:xfrm>
          </p:contentPart>
        </mc:Choice>
        <mc:Fallback xmlns="">
          <p:pic>
            <p:nvPicPr>
              <p:cNvPr id="219" name="Ink 218"/>
            </p:nvPicPr>
            <p:blipFill>
              <a:blip r:embed="rId428"/>
            </p:blipFill>
            <p:spPr>
              <a:xfrm>
                <a:off x="3232785" y="5473700"/>
                <a:ext cx="1879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0" name="Ink 219"/>
              <p14:cNvContentPartPr/>
              <p14:nvPr/>
            </p14:nvContentPartPr>
            <p14:xfrm>
              <a:off x="3277870" y="5696585"/>
              <a:ext cx="446405" cy="384175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430"/>
            </p:blipFill>
            <p:spPr>
              <a:xfrm>
                <a:off x="3277870" y="5696585"/>
                <a:ext cx="44640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1" name="Ink 220"/>
              <p14:cNvContentPartPr/>
              <p14:nvPr/>
            </p14:nvContentPartPr>
            <p14:xfrm>
              <a:off x="3491865" y="5848350"/>
              <a:ext cx="125095" cy="152400"/>
            </p14:xfrm>
          </p:contentPart>
        </mc:Choice>
        <mc:Fallback xmlns="">
          <p:pic>
            <p:nvPicPr>
              <p:cNvPr id="221" name="Ink 220"/>
            </p:nvPicPr>
            <p:blipFill>
              <a:blip r:embed="rId432"/>
            </p:blipFill>
            <p:spPr>
              <a:xfrm>
                <a:off x="3491865" y="5848350"/>
                <a:ext cx="12509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2" name="Ink 221"/>
              <p14:cNvContentPartPr/>
              <p14:nvPr/>
            </p14:nvContentPartPr>
            <p14:xfrm>
              <a:off x="3768725" y="5661025"/>
              <a:ext cx="250190" cy="384175"/>
            </p14:xfrm>
          </p:contentPart>
        </mc:Choice>
        <mc:Fallback xmlns="">
          <p:pic>
            <p:nvPicPr>
              <p:cNvPr id="222" name="Ink 221"/>
            </p:nvPicPr>
            <p:blipFill>
              <a:blip r:embed="rId434"/>
            </p:blipFill>
            <p:spPr>
              <a:xfrm>
                <a:off x="3768725" y="5661025"/>
                <a:ext cx="25019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3" name="Ink 222"/>
              <p14:cNvContentPartPr/>
              <p14:nvPr/>
            </p14:nvContentPartPr>
            <p14:xfrm>
              <a:off x="4099560" y="5732780"/>
              <a:ext cx="53340" cy="267970"/>
            </p14:xfrm>
          </p:contentPart>
        </mc:Choice>
        <mc:Fallback xmlns="">
          <p:pic>
            <p:nvPicPr>
              <p:cNvPr id="223" name="Ink 222"/>
            </p:nvPicPr>
            <p:blipFill>
              <a:blip r:embed="rId436"/>
            </p:blipFill>
            <p:spPr>
              <a:xfrm>
                <a:off x="4099560" y="5732780"/>
                <a:ext cx="5334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4" name="Ink 223"/>
              <p14:cNvContentPartPr/>
              <p14:nvPr/>
            </p14:nvContentPartPr>
            <p14:xfrm>
              <a:off x="4027805" y="5848350"/>
              <a:ext cx="142875" cy="27305"/>
            </p14:xfrm>
          </p:contentPart>
        </mc:Choice>
        <mc:Fallback xmlns="">
          <p:pic>
            <p:nvPicPr>
              <p:cNvPr id="224" name="Ink 223"/>
            </p:nvPicPr>
            <p:blipFill>
              <a:blip r:embed="rId438"/>
            </p:blipFill>
            <p:spPr>
              <a:xfrm>
                <a:off x="4027805" y="5848350"/>
                <a:ext cx="14287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5" name="Ink 224"/>
              <p14:cNvContentPartPr/>
              <p14:nvPr/>
            </p14:nvContentPartPr>
            <p14:xfrm>
              <a:off x="9190355" y="3875405"/>
              <a:ext cx="1179195" cy="455295"/>
            </p14:xfrm>
          </p:contentPart>
        </mc:Choice>
        <mc:Fallback xmlns="">
          <p:pic>
            <p:nvPicPr>
              <p:cNvPr id="225" name="Ink 224"/>
            </p:nvPicPr>
            <p:blipFill>
              <a:blip r:embed="rId440"/>
            </p:blipFill>
            <p:spPr>
              <a:xfrm>
                <a:off x="9190355" y="3875405"/>
                <a:ext cx="1179195" cy="455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6" name="Ink 225"/>
              <p14:cNvContentPartPr/>
              <p14:nvPr/>
            </p14:nvContentPartPr>
            <p14:xfrm>
              <a:off x="10360660" y="4044950"/>
              <a:ext cx="232410" cy="80010"/>
            </p14:xfrm>
          </p:contentPart>
        </mc:Choice>
        <mc:Fallback xmlns="">
          <p:pic>
            <p:nvPicPr>
              <p:cNvPr id="226" name="Ink 225"/>
            </p:nvPicPr>
            <p:blipFill>
              <a:blip r:embed="rId442"/>
            </p:blipFill>
            <p:spPr>
              <a:xfrm>
                <a:off x="10360660" y="4044950"/>
                <a:ext cx="23241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7" name="Ink 226"/>
              <p14:cNvContentPartPr/>
              <p14:nvPr/>
            </p14:nvContentPartPr>
            <p14:xfrm>
              <a:off x="10342880" y="4027170"/>
              <a:ext cx="116205" cy="116205"/>
            </p14:xfrm>
          </p:contentPart>
        </mc:Choice>
        <mc:Fallback xmlns="">
          <p:pic>
            <p:nvPicPr>
              <p:cNvPr id="227" name="Ink 226"/>
            </p:nvPicPr>
            <p:blipFill>
              <a:blip r:embed="rId444"/>
            </p:blipFill>
            <p:spPr>
              <a:xfrm>
                <a:off x="10342880" y="4027170"/>
                <a:ext cx="11620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28" name="Ink 227"/>
              <p14:cNvContentPartPr/>
              <p14:nvPr/>
            </p14:nvContentPartPr>
            <p14:xfrm>
              <a:off x="10593070" y="3973195"/>
              <a:ext cx="374650" cy="125095"/>
            </p14:xfrm>
          </p:contentPart>
        </mc:Choice>
        <mc:Fallback xmlns="">
          <p:pic>
            <p:nvPicPr>
              <p:cNvPr id="228" name="Ink 227"/>
            </p:nvPicPr>
            <p:blipFill>
              <a:blip r:embed="rId446"/>
            </p:blipFill>
            <p:spPr>
              <a:xfrm>
                <a:off x="10593070" y="3973195"/>
                <a:ext cx="374650" cy="1250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Reparametrização</a:t>
            </a:r>
            <a:endParaRPr lang="pt-PT" altLang="en-US" sz="3600" u="sng"/>
          </a:p>
        </p:txBody>
      </p:sp>
      <p:pic>
        <p:nvPicPr>
          <p:cNvPr id="7" name="Content Placeholder 6" descr="repara1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565275"/>
            <a:ext cx="4371340" cy="667385"/>
          </a:xfrm>
          <a:prstGeom prst="rect">
            <a:avLst/>
          </a:prstGeom>
        </p:spPr>
      </p:pic>
      <p:pic>
        <p:nvPicPr>
          <p:cNvPr id="229" name="Picture 228" descr="repara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790" y="1565275"/>
            <a:ext cx="5094605" cy="628650"/>
          </a:xfrm>
          <a:prstGeom prst="rect">
            <a:avLst/>
          </a:prstGeom>
        </p:spPr>
      </p:pic>
      <p:pic>
        <p:nvPicPr>
          <p:cNvPr id="230" name="Picture 229" descr="repra_fi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450" y="3054985"/>
            <a:ext cx="4596130" cy="3738880"/>
          </a:xfrm>
          <a:prstGeom prst="rect">
            <a:avLst/>
          </a:prstGeom>
        </p:spPr>
      </p:pic>
      <p:pic>
        <p:nvPicPr>
          <p:cNvPr id="231" name="Picture 230" descr="repra_eq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" y="4205605"/>
            <a:ext cx="2251710" cy="759460"/>
          </a:xfrm>
          <a:prstGeom prst="rect">
            <a:avLst/>
          </a:prstGeom>
        </p:spPr>
      </p:pic>
      <p:pic>
        <p:nvPicPr>
          <p:cNvPr id="232" name="Picture 231" descr="repra_eq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065" y="4298950"/>
            <a:ext cx="1585595" cy="695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3" name="Ink 2"/>
              <p14:cNvContentPartPr/>
              <p14:nvPr/>
            </p14:nvContentPartPr>
            <p14:xfrm>
              <a:off x="1205230" y="2071370"/>
              <a:ext cx="18415" cy="177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7"/>
            </p:blipFill>
            <p:spPr>
              <a:xfrm>
                <a:off x="1205230" y="2071370"/>
                <a:ext cx="184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4" name="Ink 3"/>
              <p14:cNvContentPartPr/>
              <p14:nvPr/>
            </p14:nvContentPartPr>
            <p14:xfrm>
              <a:off x="1107440" y="2044700"/>
              <a:ext cx="116205" cy="26670"/>
            </p14:xfrm>
          </p:contentPart>
        </mc:Choice>
        <mc:Fallback xmlns="">
          <p:pic>
            <p:nvPicPr>
              <p:cNvPr id="4" name="Ink 3"/>
            </p:nvPicPr>
            <p:blipFill>
              <a:blip r:embed="rId9"/>
            </p:blipFill>
            <p:spPr>
              <a:xfrm>
                <a:off x="1107440" y="2044700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5" name="Ink 4"/>
              <p14:cNvContentPartPr/>
              <p14:nvPr/>
            </p14:nvContentPartPr>
            <p14:xfrm>
              <a:off x="1089660" y="2098040"/>
              <a:ext cx="124460" cy="26670"/>
            </p14:xfrm>
          </p:contentPart>
        </mc:Choice>
        <mc:Fallback xmlns="">
          <p:pic>
            <p:nvPicPr>
              <p:cNvPr id="5" name="Ink 4"/>
            </p:nvPicPr>
            <p:blipFill>
              <a:blip r:embed="rId11"/>
            </p:blipFill>
            <p:spPr>
              <a:xfrm>
                <a:off x="1089660" y="2098040"/>
                <a:ext cx="1244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6" name="Ink 5"/>
              <p14:cNvContentPartPr/>
              <p14:nvPr/>
            </p14:nvContentPartPr>
            <p14:xfrm>
              <a:off x="1151890" y="2143125"/>
              <a:ext cx="44450" cy="8890"/>
            </p14:xfrm>
          </p:contentPart>
        </mc:Choice>
        <mc:Fallback xmlns="">
          <p:pic>
            <p:nvPicPr>
              <p:cNvPr id="6" name="Ink 5"/>
            </p:nvPicPr>
            <p:blipFill>
              <a:blip r:embed="rId13"/>
            </p:blipFill>
            <p:spPr>
              <a:xfrm>
                <a:off x="1151890" y="2143125"/>
                <a:ext cx="444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Ink 7"/>
              <p14:cNvContentPartPr/>
              <p14:nvPr/>
            </p14:nvContentPartPr>
            <p14:xfrm>
              <a:off x="794385" y="2053590"/>
              <a:ext cx="71755" cy="35560"/>
            </p14:xfrm>
          </p:contentPart>
        </mc:Choice>
        <mc:Fallback xmlns="">
          <p:pic>
            <p:nvPicPr>
              <p:cNvPr id="8" name="Ink 7"/>
            </p:nvPicPr>
            <p:blipFill>
              <a:blip r:embed="rId15"/>
            </p:blipFill>
            <p:spPr>
              <a:xfrm>
                <a:off x="794385" y="2053590"/>
                <a:ext cx="717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Ink 8"/>
              <p14:cNvContentPartPr/>
              <p14:nvPr/>
            </p14:nvContentPartPr>
            <p14:xfrm>
              <a:off x="6903720" y="1990725"/>
              <a:ext cx="161290" cy="45085"/>
            </p14:xfrm>
          </p:contentPart>
        </mc:Choice>
        <mc:Fallback xmlns="">
          <p:pic>
            <p:nvPicPr>
              <p:cNvPr id="9" name="Ink 8"/>
            </p:nvPicPr>
            <p:blipFill>
              <a:blip r:embed="rId17"/>
            </p:blipFill>
            <p:spPr>
              <a:xfrm>
                <a:off x="6903720" y="1990725"/>
                <a:ext cx="16129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Ink 9"/>
              <p14:cNvContentPartPr/>
              <p14:nvPr/>
            </p14:nvContentPartPr>
            <p14:xfrm>
              <a:off x="6922135" y="2044700"/>
              <a:ext cx="115570" cy="3556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9"/>
            </p:blipFill>
            <p:spPr>
              <a:xfrm>
                <a:off x="6922135" y="2044700"/>
                <a:ext cx="11557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Ink 10"/>
              <p14:cNvContentPartPr/>
              <p14:nvPr/>
            </p14:nvContentPartPr>
            <p14:xfrm>
              <a:off x="7779385" y="2062480"/>
              <a:ext cx="133985" cy="1778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21"/>
            </p:blipFill>
            <p:spPr>
              <a:xfrm>
                <a:off x="7779385" y="206248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Ink 11"/>
              <p14:cNvContentPartPr/>
              <p14:nvPr/>
            </p14:nvContentPartPr>
            <p14:xfrm>
              <a:off x="8172450" y="2035810"/>
              <a:ext cx="88900" cy="8890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23"/>
            </p:blipFill>
            <p:spPr>
              <a:xfrm>
                <a:off x="8172450" y="2035810"/>
                <a:ext cx="88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Ink 12"/>
              <p14:cNvContentPartPr/>
              <p14:nvPr/>
            </p14:nvContentPartPr>
            <p14:xfrm>
              <a:off x="8690610" y="2053590"/>
              <a:ext cx="169545" cy="2667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5"/>
            </p:blipFill>
            <p:spPr>
              <a:xfrm>
                <a:off x="8690610" y="2053590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Ink 13"/>
              <p14:cNvContentPartPr/>
              <p14:nvPr/>
            </p14:nvContentPartPr>
            <p14:xfrm>
              <a:off x="10405110" y="2035810"/>
              <a:ext cx="161290" cy="5334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7"/>
            </p:blipFill>
            <p:spPr>
              <a:xfrm>
                <a:off x="10405110" y="2035810"/>
                <a:ext cx="16129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Ink 14"/>
              <p14:cNvContentPartPr/>
              <p14:nvPr/>
            </p14:nvContentPartPr>
            <p14:xfrm>
              <a:off x="1527175" y="2267585"/>
              <a:ext cx="80010" cy="304165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9"/>
            </p:blipFill>
            <p:spPr>
              <a:xfrm>
                <a:off x="1527175" y="2267585"/>
                <a:ext cx="80010" cy="304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Ink 15"/>
              <p14:cNvContentPartPr/>
              <p14:nvPr/>
            </p14:nvContentPartPr>
            <p14:xfrm>
              <a:off x="1437640" y="2348230"/>
              <a:ext cx="214630" cy="2667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31"/>
            </p:blipFill>
            <p:spPr>
              <a:xfrm>
                <a:off x="1437640" y="2348230"/>
                <a:ext cx="2146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Ink 16"/>
              <p14:cNvContentPartPr/>
              <p14:nvPr/>
            </p14:nvContentPartPr>
            <p14:xfrm>
              <a:off x="1714500" y="2392680"/>
              <a:ext cx="428625" cy="16065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33"/>
            </p:blipFill>
            <p:spPr>
              <a:xfrm>
                <a:off x="1714500" y="2392680"/>
                <a:ext cx="42862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Ink 17"/>
              <p14:cNvContentPartPr/>
              <p14:nvPr/>
            </p14:nvContentPartPr>
            <p14:xfrm>
              <a:off x="2170430" y="2401570"/>
              <a:ext cx="276860" cy="18796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35"/>
            </p:blipFill>
            <p:spPr>
              <a:xfrm>
                <a:off x="2170430" y="2401570"/>
                <a:ext cx="27686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Ink 18"/>
              <p14:cNvContentPartPr/>
              <p14:nvPr/>
            </p14:nvContentPartPr>
            <p14:xfrm>
              <a:off x="2527300" y="2240915"/>
              <a:ext cx="214630" cy="169545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7"/>
            </p:blipFill>
            <p:spPr>
              <a:xfrm>
                <a:off x="2527300" y="2240915"/>
                <a:ext cx="21463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Ink 19"/>
              <p14:cNvContentPartPr/>
              <p14:nvPr/>
            </p14:nvContentPartPr>
            <p14:xfrm>
              <a:off x="785495" y="2884170"/>
              <a:ext cx="142875" cy="15176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9"/>
            </p:blipFill>
            <p:spPr>
              <a:xfrm>
                <a:off x="785495" y="2884170"/>
                <a:ext cx="14287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Ink 20"/>
              <p14:cNvContentPartPr/>
              <p14:nvPr/>
            </p14:nvContentPartPr>
            <p14:xfrm>
              <a:off x="848360" y="3044825"/>
              <a:ext cx="26670" cy="8890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41"/>
            </p:blipFill>
            <p:spPr>
              <a:xfrm>
                <a:off x="848360" y="3044825"/>
                <a:ext cx="2667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Ink 21"/>
              <p14:cNvContentPartPr/>
              <p14:nvPr/>
            </p14:nvContentPartPr>
            <p14:xfrm>
              <a:off x="732155" y="2759075"/>
              <a:ext cx="223520" cy="8001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43"/>
            </p:blipFill>
            <p:spPr>
              <a:xfrm>
                <a:off x="732155" y="2759075"/>
                <a:ext cx="22352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Ink 22"/>
              <p14:cNvContentPartPr/>
              <p14:nvPr/>
            </p14:nvContentPartPr>
            <p14:xfrm>
              <a:off x="1017905" y="2875280"/>
              <a:ext cx="53340" cy="27686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45"/>
            </p:blipFill>
            <p:spPr>
              <a:xfrm>
                <a:off x="1017905" y="2875280"/>
                <a:ext cx="5334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Ink 23"/>
              <p14:cNvContentPartPr/>
              <p14:nvPr/>
            </p14:nvContentPartPr>
            <p14:xfrm>
              <a:off x="1098550" y="2928620"/>
              <a:ext cx="196215" cy="160655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7"/>
            </p:blipFill>
            <p:spPr>
              <a:xfrm>
                <a:off x="1098550" y="2928620"/>
                <a:ext cx="1962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Ink 24"/>
              <p14:cNvContentPartPr/>
              <p14:nvPr/>
            </p14:nvContentPartPr>
            <p14:xfrm>
              <a:off x="1330325" y="2875280"/>
              <a:ext cx="62865" cy="25844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9"/>
            </p:blipFill>
            <p:spPr>
              <a:xfrm>
                <a:off x="1330325" y="2875280"/>
                <a:ext cx="6286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Ink 25"/>
              <p14:cNvContentPartPr/>
              <p14:nvPr/>
            </p14:nvContentPartPr>
            <p14:xfrm>
              <a:off x="1527175" y="3053715"/>
              <a:ext cx="71120" cy="889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51"/>
            </p:blipFill>
            <p:spPr>
              <a:xfrm>
                <a:off x="1527175" y="3053715"/>
                <a:ext cx="711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Ink 26"/>
              <p14:cNvContentPartPr/>
              <p14:nvPr/>
            </p14:nvContentPartPr>
            <p14:xfrm>
              <a:off x="1518285" y="3000375"/>
              <a:ext cx="71120" cy="889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53"/>
            </p:blipFill>
            <p:spPr>
              <a:xfrm>
                <a:off x="1518285" y="3000375"/>
                <a:ext cx="711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Ink 27"/>
              <p14:cNvContentPartPr/>
              <p14:nvPr/>
            </p14:nvContentPartPr>
            <p14:xfrm>
              <a:off x="1482090" y="3044825"/>
              <a:ext cx="107315" cy="1778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55"/>
            </p:blipFill>
            <p:spPr>
              <a:xfrm>
                <a:off x="1482090" y="304482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Ink 28"/>
              <p14:cNvContentPartPr/>
              <p14:nvPr/>
            </p14:nvContentPartPr>
            <p14:xfrm>
              <a:off x="1482090" y="2990850"/>
              <a:ext cx="107315" cy="9525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7"/>
            </p:blipFill>
            <p:spPr>
              <a:xfrm>
                <a:off x="1482090" y="2990850"/>
                <a:ext cx="10731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Ink 29"/>
              <p14:cNvContentPartPr/>
              <p14:nvPr/>
            </p14:nvContentPartPr>
            <p14:xfrm>
              <a:off x="1705610" y="2893060"/>
              <a:ext cx="187325" cy="276860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9"/>
            </p:blipFill>
            <p:spPr>
              <a:xfrm>
                <a:off x="1705610" y="2893060"/>
                <a:ext cx="1873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Ink 30"/>
              <p14:cNvContentPartPr/>
              <p14:nvPr/>
            </p14:nvContentPartPr>
            <p14:xfrm>
              <a:off x="1929130" y="2964180"/>
              <a:ext cx="125095" cy="142875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61"/>
            </p:blipFill>
            <p:spPr>
              <a:xfrm>
                <a:off x="1929130" y="2964180"/>
                <a:ext cx="1250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Ink 31"/>
              <p14:cNvContentPartPr/>
              <p14:nvPr/>
            </p14:nvContentPartPr>
            <p14:xfrm>
              <a:off x="2063115" y="2812415"/>
              <a:ext cx="125095" cy="125095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63"/>
            </p:blipFill>
            <p:spPr>
              <a:xfrm>
                <a:off x="2063115" y="2812415"/>
                <a:ext cx="12509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Ink 32"/>
              <p14:cNvContentPartPr/>
              <p14:nvPr/>
            </p14:nvContentPartPr>
            <p14:xfrm>
              <a:off x="2134235" y="3152140"/>
              <a:ext cx="89535" cy="8890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5"/>
            </p:blipFill>
            <p:spPr>
              <a:xfrm>
                <a:off x="2134235" y="3152140"/>
                <a:ext cx="8953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Ink 33"/>
              <p14:cNvContentPartPr/>
              <p14:nvPr/>
            </p14:nvContentPartPr>
            <p14:xfrm>
              <a:off x="2411095" y="2964180"/>
              <a:ext cx="80645" cy="30353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7"/>
            </p:blipFill>
            <p:spPr>
              <a:xfrm>
                <a:off x="2411095" y="2964180"/>
                <a:ext cx="8064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Ink 34"/>
              <p14:cNvContentPartPr/>
              <p14:nvPr/>
            </p14:nvContentPartPr>
            <p14:xfrm>
              <a:off x="2581275" y="3000375"/>
              <a:ext cx="97790" cy="18732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9"/>
            </p:blipFill>
            <p:spPr>
              <a:xfrm>
                <a:off x="2581275" y="3000375"/>
                <a:ext cx="9779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Ink 35"/>
              <p14:cNvContentPartPr/>
              <p14:nvPr/>
            </p14:nvContentPartPr>
            <p14:xfrm>
              <a:off x="2759710" y="2893060"/>
              <a:ext cx="142875" cy="142875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71"/>
            </p:blipFill>
            <p:spPr>
              <a:xfrm>
                <a:off x="2759710" y="2893060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Ink 36"/>
              <p14:cNvContentPartPr/>
              <p14:nvPr/>
            </p14:nvContentPartPr>
            <p14:xfrm>
              <a:off x="2955925" y="3000375"/>
              <a:ext cx="36195" cy="26733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73"/>
            </p:blipFill>
            <p:spPr>
              <a:xfrm>
                <a:off x="2955925" y="3000375"/>
                <a:ext cx="3619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Ink 37"/>
              <p14:cNvContentPartPr/>
              <p14:nvPr/>
            </p14:nvContentPartPr>
            <p14:xfrm>
              <a:off x="3063240" y="2830195"/>
              <a:ext cx="116205" cy="107315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75"/>
            </p:blipFill>
            <p:spPr>
              <a:xfrm>
                <a:off x="3063240" y="2830195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Ink 38"/>
              <p14:cNvContentPartPr/>
              <p14:nvPr/>
            </p14:nvContentPartPr>
            <p14:xfrm>
              <a:off x="3054350" y="2794635"/>
              <a:ext cx="116205" cy="107315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7"/>
            </p:blipFill>
            <p:spPr>
              <a:xfrm>
                <a:off x="3054350" y="2794635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Ink 39"/>
              <p14:cNvContentPartPr/>
              <p14:nvPr/>
            </p14:nvContentPartPr>
            <p14:xfrm>
              <a:off x="3179445" y="3187700"/>
              <a:ext cx="26670" cy="8890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9"/>
            </p:blipFill>
            <p:spPr>
              <a:xfrm>
                <a:off x="3179445" y="3187700"/>
                <a:ext cx="2667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Ink 40"/>
              <p14:cNvContentPartPr/>
              <p14:nvPr/>
            </p14:nvContentPartPr>
            <p14:xfrm>
              <a:off x="3474085" y="2910840"/>
              <a:ext cx="98425" cy="37528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81"/>
            </p:blipFill>
            <p:spPr>
              <a:xfrm>
                <a:off x="3474085" y="2910840"/>
                <a:ext cx="9842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Ink 41"/>
              <p14:cNvContentPartPr/>
              <p14:nvPr/>
            </p14:nvContentPartPr>
            <p14:xfrm>
              <a:off x="3590290" y="3071495"/>
              <a:ext cx="178435" cy="133985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83"/>
            </p:blipFill>
            <p:spPr>
              <a:xfrm>
                <a:off x="3590290" y="3071495"/>
                <a:ext cx="1784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Ink 42"/>
              <p14:cNvContentPartPr/>
              <p14:nvPr/>
            </p14:nvContentPartPr>
            <p14:xfrm>
              <a:off x="3876040" y="2857500"/>
              <a:ext cx="187960" cy="169545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85"/>
            </p:blipFill>
            <p:spPr>
              <a:xfrm>
                <a:off x="3876040" y="2857500"/>
                <a:ext cx="18796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Ink 43"/>
              <p14:cNvContentPartPr/>
              <p14:nvPr/>
            </p14:nvContentPartPr>
            <p14:xfrm>
              <a:off x="4108450" y="2928620"/>
              <a:ext cx="53340" cy="34798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7"/>
            </p:blipFill>
            <p:spPr>
              <a:xfrm>
                <a:off x="4108450" y="2928620"/>
                <a:ext cx="5334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Ink 44"/>
              <p14:cNvContentPartPr/>
              <p14:nvPr/>
            </p14:nvContentPartPr>
            <p14:xfrm>
              <a:off x="4188460" y="2776855"/>
              <a:ext cx="71755" cy="213995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9"/>
            </p:blipFill>
            <p:spPr>
              <a:xfrm>
                <a:off x="4188460" y="2776855"/>
                <a:ext cx="7175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Ink 45"/>
              <p14:cNvContentPartPr/>
              <p14:nvPr/>
            </p14:nvContentPartPr>
            <p14:xfrm>
              <a:off x="4411980" y="2973070"/>
              <a:ext cx="187325" cy="393065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91"/>
            </p:blipFill>
            <p:spPr>
              <a:xfrm>
                <a:off x="4411980" y="2973070"/>
                <a:ext cx="18732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Ink 46"/>
              <p14:cNvContentPartPr/>
              <p14:nvPr/>
            </p14:nvContentPartPr>
            <p14:xfrm>
              <a:off x="4465320" y="2124710"/>
              <a:ext cx="3269615" cy="76835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93"/>
            </p:blipFill>
            <p:spPr>
              <a:xfrm>
                <a:off x="4465320" y="2124710"/>
                <a:ext cx="3269615" cy="768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Ink 47"/>
              <p14:cNvContentPartPr/>
              <p14:nvPr/>
            </p14:nvContentPartPr>
            <p14:xfrm>
              <a:off x="4474845" y="2750185"/>
              <a:ext cx="169545" cy="178435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95"/>
            </p:blipFill>
            <p:spPr>
              <a:xfrm>
                <a:off x="4474845" y="2750185"/>
                <a:ext cx="16954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Ink 48"/>
              <p14:cNvContentPartPr/>
              <p14:nvPr/>
            </p14:nvContentPartPr>
            <p14:xfrm>
              <a:off x="6037580" y="2750185"/>
              <a:ext cx="259080" cy="169545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7"/>
            </p:blipFill>
            <p:spPr>
              <a:xfrm>
                <a:off x="6037580" y="2750185"/>
                <a:ext cx="25908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Ink 49"/>
              <p14:cNvContentPartPr/>
              <p14:nvPr/>
            </p14:nvContentPartPr>
            <p14:xfrm>
              <a:off x="5635625" y="2732405"/>
              <a:ext cx="232410" cy="330200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9"/>
            </p:blipFill>
            <p:spPr>
              <a:xfrm>
                <a:off x="5635625" y="2732405"/>
                <a:ext cx="23241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Ink 50"/>
              <p14:cNvContentPartPr/>
              <p14:nvPr/>
            </p14:nvContentPartPr>
            <p14:xfrm>
              <a:off x="5564505" y="2990850"/>
              <a:ext cx="125095" cy="133985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101"/>
            </p:blipFill>
            <p:spPr>
              <a:xfrm>
                <a:off x="5564505" y="2990850"/>
                <a:ext cx="12509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Ink 51"/>
              <p14:cNvContentPartPr/>
              <p14:nvPr/>
            </p14:nvContentPartPr>
            <p14:xfrm>
              <a:off x="5367655" y="2875280"/>
              <a:ext cx="116205" cy="11557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103"/>
            </p:blipFill>
            <p:spPr>
              <a:xfrm>
                <a:off x="5367655" y="2875280"/>
                <a:ext cx="11620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Ink 52"/>
              <p14:cNvContentPartPr/>
              <p14:nvPr/>
            </p14:nvContentPartPr>
            <p14:xfrm>
              <a:off x="6403975" y="2723515"/>
              <a:ext cx="303530" cy="31242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105"/>
            </p:blipFill>
            <p:spPr>
              <a:xfrm>
                <a:off x="6403975" y="2723515"/>
                <a:ext cx="30353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Ink 53"/>
              <p14:cNvContentPartPr/>
              <p14:nvPr/>
            </p14:nvContentPartPr>
            <p14:xfrm>
              <a:off x="6358890" y="3027045"/>
              <a:ext cx="116205" cy="10668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7"/>
            </p:blipFill>
            <p:spPr>
              <a:xfrm>
                <a:off x="6358890" y="3027045"/>
                <a:ext cx="11620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Ink 54"/>
              <p14:cNvContentPartPr/>
              <p14:nvPr/>
            </p14:nvContentPartPr>
            <p14:xfrm>
              <a:off x="6654165" y="2678430"/>
              <a:ext cx="437515" cy="330835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9"/>
            </p:blipFill>
            <p:spPr>
              <a:xfrm>
                <a:off x="6654165" y="2678430"/>
                <a:ext cx="43751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Ink 55"/>
              <p14:cNvContentPartPr/>
              <p14:nvPr/>
            </p14:nvContentPartPr>
            <p14:xfrm>
              <a:off x="7198995" y="2821305"/>
              <a:ext cx="125095" cy="19685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11"/>
            </p:blipFill>
            <p:spPr>
              <a:xfrm>
                <a:off x="7198995" y="2821305"/>
                <a:ext cx="12509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Ink 56"/>
              <p14:cNvContentPartPr/>
              <p14:nvPr/>
            </p14:nvContentPartPr>
            <p14:xfrm>
              <a:off x="5939155" y="3535680"/>
              <a:ext cx="187960" cy="17907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13"/>
            </p:blipFill>
            <p:spPr>
              <a:xfrm>
                <a:off x="5939155" y="3535680"/>
                <a:ext cx="18796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Ink 57"/>
              <p14:cNvContentPartPr/>
              <p14:nvPr/>
            </p14:nvContentPartPr>
            <p14:xfrm>
              <a:off x="6153785" y="3401695"/>
              <a:ext cx="178435" cy="11620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15"/>
            </p:blipFill>
            <p:spPr>
              <a:xfrm>
                <a:off x="6153785" y="3401695"/>
                <a:ext cx="1784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Ink 58"/>
              <p14:cNvContentPartPr/>
              <p14:nvPr/>
            </p14:nvContentPartPr>
            <p14:xfrm>
              <a:off x="5546090" y="3553460"/>
              <a:ext cx="223520" cy="25908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7"/>
            </p:blipFill>
            <p:spPr>
              <a:xfrm>
                <a:off x="5546090" y="3553460"/>
                <a:ext cx="22352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Ink 59"/>
              <p14:cNvContentPartPr/>
              <p14:nvPr/>
            </p14:nvContentPartPr>
            <p14:xfrm>
              <a:off x="5483860" y="3750310"/>
              <a:ext cx="116205" cy="116205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9"/>
            </p:blipFill>
            <p:spPr>
              <a:xfrm>
                <a:off x="5483860" y="3750310"/>
                <a:ext cx="11620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Ink 60"/>
              <p14:cNvContentPartPr/>
              <p14:nvPr/>
            </p14:nvContentPartPr>
            <p14:xfrm>
              <a:off x="5099685" y="3571875"/>
              <a:ext cx="250190" cy="178435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21"/>
            </p:blipFill>
            <p:spPr>
              <a:xfrm>
                <a:off x="5099685" y="3571875"/>
                <a:ext cx="25019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Ink 61"/>
              <p14:cNvContentPartPr/>
              <p14:nvPr/>
            </p14:nvContentPartPr>
            <p14:xfrm>
              <a:off x="5430520" y="3401695"/>
              <a:ext cx="62230" cy="6286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23"/>
            </p:blipFill>
            <p:spPr>
              <a:xfrm>
                <a:off x="5430520" y="3401695"/>
                <a:ext cx="6223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Ink 62"/>
              <p14:cNvContentPartPr/>
              <p14:nvPr/>
            </p14:nvContentPartPr>
            <p14:xfrm>
              <a:off x="6368415" y="3589655"/>
              <a:ext cx="276860" cy="34798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25"/>
            </p:blipFill>
            <p:spPr>
              <a:xfrm>
                <a:off x="6368415" y="3589655"/>
                <a:ext cx="27686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Ink 63"/>
              <p14:cNvContentPartPr/>
              <p14:nvPr/>
            </p14:nvContentPartPr>
            <p14:xfrm>
              <a:off x="6269990" y="3848100"/>
              <a:ext cx="160655" cy="14287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7"/>
            </p:blipFill>
            <p:spPr>
              <a:xfrm>
                <a:off x="6269990" y="3848100"/>
                <a:ext cx="1606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Ink 64"/>
              <p14:cNvContentPartPr/>
              <p14:nvPr/>
            </p14:nvContentPartPr>
            <p14:xfrm>
              <a:off x="6779260" y="3669665"/>
              <a:ext cx="205105" cy="18796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9"/>
            </p:blipFill>
            <p:spPr>
              <a:xfrm>
                <a:off x="6779260" y="3669665"/>
                <a:ext cx="20510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Ink 65"/>
              <p14:cNvContentPartPr/>
              <p14:nvPr/>
            </p14:nvContentPartPr>
            <p14:xfrm>
              <a:off x="7136130" y="3375025"/>
              <a:ext cx="196850" cy="24130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31"/>
            </p:blipFill>
            <p:spPr>
              <a:xfrm>
                <a:off x="7136130" y="3375025"/>
                <a:ext cx="196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Ink 66"/>
              <p14:cNvContentPartPr/>
              <p14:nvPr/>
            </p14:nvContentPartPr>
            <p14:xfrm>
              <a:off x="7466965" y="3491230"/>
              <a:ext cx="97790" cy="151765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33"/>
            </p:blipFill>
            <p:spPr>
              <a:xfrm>
                <a:off x="7466965" y="3491230"/>
                <a:ext cx="9779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Ink 67"/>
              <p14:cNvContentPartPr/>
              <p14:nvPr/>
            </p14:nvContentPartPr>
            <p14:xfrm>
              <a:off x="5126355" y="3910965"/>
              <a:ext cx="179070" cy="17780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35"/>
            </p:blipFill>
            <p:spPr>
              <a:xfrm>
                <a:off x="5126355" y="3910965"/>
                <a:ext cx="1790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Ink 68"/>
              <p14:cNvContentPartPr/>
              <p14:nvPr/>
            </p14:nvContentPartPr>
            <p14:xfrm>
              <a:off x="5171440" y="3964305"/>
              <a:ext cx="97790" cy="889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7"/>
            </p:blipFill>
            <p:spPr>
              <a:xfrm>
                <a:off x="5171440" y="3964305"/>
                <a:ext cx="977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Ink 69"/>
              <p14:cNvContentPartPr/>
              <p14:nvPr/>
            </p14:nvContentPartPr>
            <p14:xfrm>
              <a:off x="5153660" y="4062730"/>
              <a:ext cx="160655" cy="160655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9"/>
            </p:blipFill>
            <p:spPr>
              <a:xfrm>
                <a:off x="5153660" y="4062730"/>
                <a:ext cx="1606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Ink 70"/>
              <p14:cNvContentPartPr/>
              <p14:nvPr/>
            </p14:nvContentPartPr>
            <p14:xfrm>
              <a:off x="6859270" y="3982085"/>
              <a:ext cx="169545" cy="36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41"/>
            </p:blipFill>
            <p:spPr>
              <a:xfrm>
                <a:off x="6859270" y="3982085"/>
                <a:ext cx="1695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Ink 71"/>
              <p14:cNvContentPartPr/>
              <p14:nvPr/>
            </p14:nvContentPartPr>
            <p14:xfrm>
              <a:off x="6868160" y="4000500"/>
              <a:ext cx="116205" cy="889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43"/>
            </p:blipFill>
            <p:spPr>
              <a:xfrm>
                <a:off x="6868160" y="400050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Ink 72"/>
              <p14:cNvContentPartPr/>
              <p14:nvPr/>
            </p14:nvContentPartPr>
            <p14:xfrm>
              <a:off x="6850380" y="4098290"/>
              <a:ext cx="151765" cy="133985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45"/>
            </p:blipFill>
            <p:spPr>
              <a:xfrm>
                <a:off x="6850380" y="4098290"/>
                <a:ext cx="15176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Ink 73"/>
              <p14:cNvContentPartPr/>
              <p14:nvPr/>
            </p14:nvContentPartPr>
            <p14:xfrm>
              <a:off x="4215765" y="2214245"/>
              <a:ext cx="1223645" cy="1223645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7"/>
            </p:blipFill>
            <p:spPr>
              <a:xfrm>
                <a:off x="4215765" y="2214245"/>
                <a:ext cx="1223645" cy="1223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Ink 74"/>
              <p14:cNvContentPartPr/>
              <p14:nvPr/>
            </p14:nvContentPartPr>
            <p14:xfrm>
              <a:off x="4170680" y="2152015"/>
              <a:ext cx="223520" cy="16065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9"/>
            </p:blipFill>
            <p:spPr>
              <a:xfrm>
                <a:off x="4170680" y="2152015"/>
                <a:ext cx="22352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Ink 75"/>
              <p14:cNvContentPartPr/>
              <p14:nvPr/>
            </p14:nvContentPartPr>
            <p14:xfrm>
              <a:off x="928370" y="4928870"/>
              <a:ext cx="98425" cy="30353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51"/>
            </p:blipFill>
            <p:spPr>
              <a:xfrm>
                <a:off x="928370" y="4928870"/>
                <a:ext cx="9842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Ink 76"/>
              <p14:cNvContentPartPr/>
              <p14:nvPr/>
            </p14:nvContentPartPr>
            <p14:xfrm>
              <a:off x="919480" y="5000625"/>
              <a:ext cx="116205" cy="1778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53"/>
            </p:blipFill>
            <p:spPr>
              <a:xfrm>
                <a:off x="919480" y="500062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Ink 77"/>
              <p14:cNvContentPartPr/>
              <p14:nvPr/>
            </p14:nvContentPartPr>
            <p14:xfrm>
              <a:off x="1134110" y="5080635"/>
              <a:ext cx="464185" cy="13398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55"/>
            </p:blipFill>
            <p:spPr>
              <a:xfrm>
                <a:off x="1134110" y="5080635"/>
                <a:ext cx="4641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Ink 78"/>
              <p14:cNvContentPartPr/>
              <p14:nvPr/>
            </p14:nvContentPartPr>
            <p14:xfrm>
              <a:off x="1812925" y="4937760"/>
              <a:ext cx="151765" cy="366395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7"/>
            </p:blipFill>
            <p:spPr>
              <a:xfrm>
                <a:off x="1812925" y="4937760"/>
                <a:ext cx="15176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Ink 79"/>
              <p14:cNvContentPartPr/>
              <p14:nvPr/>
            </p14:nvContentPartPr>
            <p14:xfrm>
              <a:off x="2045335" y="5071745"/>
              <a:ext cx="178435" cy="133985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9"/>
            </p:blipFill>
            <p:spPr>
              <a:xfrm>
                <a:off x="2045335" y="5071745"/>
                <a:ext cx="1784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Ink 80"/>
              <p14:cNvContentPartPr/>
              <p14:nvPr/>
            </p14:nvContentPartPr>
            <p14:xfrm>
              <a:off x="2259330" y="5170170"/>
              <a:ext cx="45085" cy="8890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61"/>
            </p:blipFill>
            <p:spPr>
              <a:xfrm>
                <a:off x="2259330" y="5170170"/>
                <a:ext cx="4508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Ink 81"/>
              <p14:cNvContentPartPr/>
              <p14:nvPr/>
            </p14:nvContentPartPr>
            <p14:xfrm>
              <a:off x="2419985" y="5062855"/>
              <a:ext cx="89535" cy="31242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63"/>
            </p:blipFill>
            <p:spPr>
              <a:xfrm>
                <a:off x="2419985" y="5062855"/>
                <a:ext cx="8953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Ink 82"/>
              <p14:cNvContentPartPr/>
              <p14:nvPr/>
            </p14:nvContentPartPr>
            <p14:xfrm>
              <a:off x="2616835" y="5205730"/>
              <a:ext cx="35560" cy="80645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65"/>
            </p:blipFill>
            <p:spPr>
              <a:xfrm>
                <a:off x="2616835" y="5205730"/>
                <a:ext cx="3556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Ink 83"/>
              <p14:cNvContentPartPr/>
              <p14:nvPr/>
            </p14:nvContentPartPr>
            <p14:xfrm>
              <a:off x="2759710" y="5018405"/>
              <a:ext cx="160655" cy="205105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7"/>
            </p:blipFill>
            <p:spPr>
              <a:xfrm>
                <a:off x="2759710" y="5018405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Ink 84"/>
              <p14:cNvContentPartPr/>
              <p14:nvPr/>
            </p14:nvContentPartPr>
            <p14:xfrm>
              <a:off x="2715260" y="5125085"/>
              <a:ext cx="196215" cy="889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9"/>
            </p:blipFill>
            <p:spPr>
              <a:xfrm>
                <a:off x="2715260" y="5125085"/>
                <a:ext cx="1962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Ink 85"/>
              <p14:cNvContentPartPr/>
              <p14:nvPr/>
            </p14:nvContentPartPr>
            <p14:xfrm>
              <a:off x="2938145" y="4937760"/>
              <a:ext cx="142875" cy="428625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71"/>
            </p:blipFill>
            <p:spPr>
              <a:xfrm>
                <a:off x="2938145" y="4937760"/>
                <a:ext cx="14287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Ink 86"/>
              <p14:cNvContentPartPr/>
              <p14:nvPr/>
            </p14:nvContentPartPr>
            <p14:xfrm>
              <a:off x="2562860" y="5196840"/>
              <a:ext cx="89535" cy="133985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73"/>
            </p:blipFill>
            <p:spPr>
              <a:xfrm>
                <a:off x="2562860" y="5196840"/>
                <a:ext cx="895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Ink 87"/>
              <p14:cNvContentPartPr/>
              <p14:nvPr/>
            </p14:nvContentPartPr>
            <p14:xfrm>
              <a:off x="2277110" y="5170170"/>
              <a:ext cx="53975" cy="80010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75"/>
            </p:blipFill>
            <p:spPr>
              <a:xfrm>
                <a:off x="2277110" y="5170170"/>
                <a:ext cx="5397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Ink 88"/>
              <p14:cNvContentPartPr/>
              <p14:nvPr/>
            </p14:nvContentPartPr>
            <p14:xfrm>
              <a:off x="892810" y="4955540"/>
              <a:ext cx="116205" cy="45085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7"/>
            </p:blipFill>
            <p:spPr>
              <a:xfrm>
                <a:off x="892810" y="4955540"/>
                <a:ext cx="11620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Ink 89"/>
              <p14:cNvContentPartPr/>
              <p14:nvPr/>
            </p14:nvContentPartPr>
            <p14:xfrm>
              <a:off x="830580" y="5562600"/>
              <a:ext cx="178435" cy="205740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9"/>
            </p:blipFill>
            <p:spPr>
              <a:xfrm>
                <a:off x="830580" y="5562600"/>
                <a:ext cx="17843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Ink 90"/>
              <p14:cNvContentPartPr/>
              <p14:nvPr/>
            </p14:nvContentPartPr>
            <p14:xfrm>
              <a:off x="1187450" y="5589905"/>
              <a:ext cx="357505" cy="125095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81"/>
            </p:blipFill>
            <p:spPr>
              <a:xfrm>
                <a:off x="1187450" y="5589905"/>
                <a:ext cx="3575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Ink 91"/>
              <p14:cNvContentPartPr/>
              <p14:nvPr/>
            </p14:nvContentPartPr>
            <p14:xfrm>
              <a:off x="1705610" y="5527040"/>
              <a:ext cx="89535" cy="24130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83"/>
            </p:blipFill>
            <p:spPr>
              <a:xfrm>
                <a:off x="1705610" y="5527040"/>
                <a:ext cx="8953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Ink 92"/>
              <p14:cNvContentPartPr/>
              <p14:nvPr/>
            </p14:nvContentPartPr>
            <p14:xfrm>
              <a:off x="1875155" y="5643245"/>
              <a:ext cx="116205" cy="89535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85"/>
            </p:blipFill>
            <p:spPr>
              <a:xfrm>
                <a:off x="1875155" y="5643245"/>
                <a:ext cx="11620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Ink 93"/>
              <p14:cNvContentPartPr/>
              <p14:nvPr/>
            </p14:nvContentPartPr>
            <p14:xfrm>
              <a:off x="2045335" y="5715000"/>
              <a:ext cx="26670" cy="8001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7"/>
            </p:blipFill>
            <p:spPr>
              <a:xfrm>
                <a:off x="2045335" y="5715000"/>
                <a:ext cx="266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Ink 94"/>
              <p14:cNvContentPartPr/>
              <p14:nvPr/>
            </p14:nvContentPartPr>
            <p14:xfrm>
              <a:off x="2179320" y="5652135"/>
              <a:ext cx="80010" cy="25019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9"/>
            </p:blipFill>
            <p:spPr>
              <a:xfrm>
                <a:off x="2179320" y="5652135"/>
                <a:ext cx="8001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Ink 95"/>
              <p14:cNvContentPartPr/>
              <p14:nvPr/>
            </p14:nvContentPartPr>
            <p14:xfrm>
              <a:off x="2286000" y="5759450"/>
              <a:ext cx="80645" cy="107315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91"/>
            </p:blipFill>
            <p:spPr>
              <a:xfrm>
                <a:off x="2286000" y="5759450"/>
                <a:ext cx="8064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Ink 96"/>
              <p14:cNvContentPartPr/>
              <p14:nvPr/>
            </p14:nvContentPartPr>
            <p14:xfrm>
              <a:off x="2545080" y="5589905"/>
              <a:ext cx="107315" cy="178435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93"/>
            </p:blipFill>
            <p:spPr>
              <a:xfrm>
                <a:off x="2545080" y="5589905"/>
                <a:ext cx="1073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Ink 97"/>
              <p14:cNvContentPartPr/>
              <p14:nvPr/>
            </p14:nvContentPartPr>
            <p14:xfrm>
              <a:off x="2509520" y="5705475"/>
              <a:ext cx="142875" cy="9525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95"/>
            </p:blipFill>
            <p:spPr>
              <a:xfrm>
                <a:off x="2509520" y="5705475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Ink 98"/>
              <p14:cNvContentPartPr/>
              <p14:nvPr/>
            </p14:nvContentPartPr>
            <p14:xfrm>
              <a:off x="2715260" y="5535930"/>
              <a:ext cx="88900" cy="30353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7"/>
            </p:blipFill>
            <p:spPr>
              <a:xfrm>
                <a:off x="2715260" y="5535930"/>
                <a:ext cx="8890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Ink 99"/>
              <p14:cNvContentPartPr/>
              <p14:nvPr/>
            </p14:nvContentPartPr>
            <p14:xfrm>
              <a:off x="3357880" y="5125085"/>
              <a:ext cx="339725" cy="107315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9"/>
            </p:blipFill>
            <p:spPr>
              <a:xfrm>
                <a:off x="3357880" y="5125085"/>
                <a:ext cx="33972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Ink 100"/>
              <p14:cNvContentPartPr/>
              <p14:nvPr/>
            </p14:nvContentPartPr>
            <p14:xfrm>
              <a:off x="3884930" y="5062855"/>
              <a:ext cx="214630" cy="16065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201"/>
            </p:blipFill>
            <p:spPr>
              <a:xfrm>
                <a:off x="3884930" y="5062855"/>
                <a:ext cx="21463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Ink 101"/>
              <p14:cNvContentPartPr/>
              <p14:nvPr/>
            </p14:nvContentPartPr>
            <p14:xfrm>
              <a:off x="4197350" y="5009515"/>
              <a:ext cx="98425" cy="35687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203"/>
            </p:blipFill>
            <p:spPr>
              <a:xfrm>
                <a:off x="4197350" y="5009515"/>
                <a:ext cx="9842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Ink 102"/>
              <p14:cNvContentPartPr/>
              <p14:nvPr/>
            </p14:nvContentPartPr>
            <p14:xfrm>
              <a:off x="4429760" y="5036185"/>
              <a:ext cx="62865" cy="259080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205"/>
            </p:blipFill>
            <p:spPr>
              <a:xfrm>
                <a:off x="4429760" y="5036185"/>
                <a:ext cx="6286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Ink 103"/>
              <p14:cNvContentPartPr/>
              <p14:nvPr/>
            </p14:nvContentPartPr>
            <p14:xfrm>
              <a:off x="4304665" y="5133975"/>
              <a:ext cx="196850" cy="1841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7"/>
            </p:blipFill>
            <p:spPr>
              <a:xfrm>
                <a:off x="4304665" y="5133975"/>
                <a:ext cx="19685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Ink 104"/>
              <p14:cNvContentPartPr/>
              <p14:nvPr/>
            </p14:nvContentPartPr>
            <p14:xfrm>
              <a:off x="4545965" y="4991100"/>
              <a:ext cx="89535" cy="321945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9"/>
            </p:blipFill>
            <p:spPr>
              <a:xfrm>
                <a:off x="4545965" y="4991100"/>
                <a:ext cx="8953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Ink 105"/>
              <p14:cNvContentPartPr/>
              <p14:nvPr/>
            </p14:nvContentPartPr>
            <p14:xfrm>
              <a:off x="3822700" y="4884420"/>
              <a:ext cx="276860" cy="116205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11"/>
            </p:blipFill>
            <p:spPr>
              <a:xfrm>
                <a:off x="3822700" y="4884420"/>
                <a:ext cx="27686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Ink 106"/>
              <p14:cNvContentPartPr/>
              <p14:nvPr/>
            </p14:nvContentPartPr>
            <p14:xfrm>
              <a:off x="3223895" y="5741670"/>
              <a:ext cx="473710" cy="5334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13"/>
            </p:blipFill>
            <p:spPr>
              <a:xfrm>
                <a:off x="3223895" y="5741670"/>
                <a:ext cx="47371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Ink 107"/>
              <p14:cNvContentPartPr/>
              <p14:nvPr/>
            </p14:nvContentPartPr>
            <p14:xfrm>
              <a:off x="3634740" y="5696585"/>
              <a:ext cx="71755" cy="142875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15"/>
            </p:blipFill>
            <p:spPr>
              <a:xfrm>
                <a:off x="3634740" y="5696585"/>
                <a:ext cx="717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Ink 108"/>
              <p14:cNvContentPartPr/>
              <p14:nvPr/>
            </p14:nvContentPartPr>
            <p14:xfrm>
              <a:off x="3831590" y="5652135"/>
              <a:ext cx="232410" cy="187325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7"/>
            </p:blipFill>
            <p:spPr>
              <a:xfrm>
                <a:off x="3831590" y="5652135"/>
                <a:ext cx="23241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Ink 109"/>
              <p14:cNvContentPartPr/>
              <p14:nvPr/>
            </p14:nvContentPartPr>
            <p14:xfrm>
              <a:off x="3813810" y="5518150"/>
              <a:ext cx="276860" cy="889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9"/>
            </p:blipFill>
            <p:spPr>
              <a:xfrm>
                <a:off x="3813810" y="5518150"/>
                <a:ext cx="2768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Ink 110"/>
              <p14:cNvContentPartPr/>
              <p14:nvPr/>
            </p14:nvContentPartPr>
            <p14:xfrm>
              <a:off x="4027805" y="5438140"/>
              <a:ext cx="62865" cy="11557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21"/>
            </p:blipFill>
            <p:spPr>
              <a:xfrm>
                <a:off x="4027805" y="5438140"/>
                <a:ext cx="6286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2" name="Ink 111"/>
              <p14:cNvContentPartPr/>
              <p14:nvPr/>
            </p14:nvContentPartPr>
            <p14:xfrm>
              <a:off x="4135120" y="5687695"/>
              <a:ext cx="98425" cy="27686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23"/>
            </p:blipFill>
            <p:spPr>
              <a:xfrm>
                <a:off x="4135120" y="5687695"/>
                <a:ext cx="984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3" name="Ink 112"/>
              <p14:cNvContentPartPr/>
              <p14:nvPr/>
            </p14:nvContentPartPr>
            <p14:xfrm>
              <a:off x="4331335" y="5634355"/>
              <a:ext cx="80645" cy="25019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25"/>
            </p:blipFill>
            <p:spPr>
              <a:xfrm>
                <a:off x="4331335" y="5634355"/>
                <a:ext cx="806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4" name="Ink 113"/>
              <p14:cNvContentPartPr/>
              <p14:nvPr/>
            </p14:nvContentPartPr>
            <p14:xfrm>
              <a:off x="4447540" y="5572125"/>
              <a:ext cx="53975" cy="32131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7"/>
            </p:blipFill>
            <p:spPr>
              <a:xfrm>
                <a:off x="4447540" y="5572125"/>
                <a:ext cx="5397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5" name="Ink 114"/>
              <p14:cNvContentPartPr/>
              <p14:nvPr/>
            </p14:nvContentPartPr>
            <p14:xfrm>
              <a:off x="4144010" y="5607685"/>
              <a:ext cx="98425" cy="11620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9"/>
            </p:blipFill>
            <p:spPr>
              <a:xfrm>
                <a:off x="4144010" y="5607685"/>
                <a:ext cx="9842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6" name="Ink 115"/>
              <p14:cNvContentPartPr/>
              <p14:nvPr/>
            </p14:nvContentPartPr>
            <p14:xfrm>
              <a:off x="276860" y="4553585"/>
              <a:ext cx="419735" cy="151765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31"/>
            </p:blipFill>
            <p:spPr>
              <a:xfrm>
                <a:off x="276860" y="4553585"/>
                <a:ext cx="41973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7" name="Ink 116"/>
              <p14:cNvContentPartPr/>
              <p14:nvPr/>
            </p14:nvContentPartPr>
            <p14:xfrm>
              <a:off x="1589405" y="4258945"/>
              <a:ext cx="250190" cy="366395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33"/>
            </p:blipFill>
            <p:spPr>
              <a:xfrm>
                <a:off x="1589405" y="4258945"/>
                <a:ext cx="250190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18" name="Ink 117"/>
              <p14:cNvContentPartPr/>
              <p14:nvPr/>
            </p14:nvContentPartPr>
            <p14:xfrm>
              <a:off x="1661160" y="3982085"/>
              <a:ext cx="116205" cy="23241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35"/>
            </p:blipFill>
            <p:spPr>
              <a:xfrm>
                <a:off x="1661160" y="3982085"/>
                <a:ext cx="1162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19" name="Ink 118"/>
              <p14:cNvContentPartPr/>
              <p14:nvPr/>
            </p14:nvContentPartPr>
            <p14:xfrm>
              <a:off x="2134235" y="4491355"/>
              <a:ext cx="250190" cy="33909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7"/>
            </p:blipFill>
            <p:spPr>
              <a:xfrm>
                <a:off x="2134235" y="4491355"/>
                <a:ext cx="25019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0" name="Ink 119"/>
              <p14:cNvContentPartPr/>
              <p14:nvPr/>
            </p14:nvContentPartPr>
            <p14:xfrm>
              <a:off x="2715260" y="4482465"/>
              <a:ext cx="267970" cy="32131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9"/>
            </p:blipFill>
            <p:spPr>
              <a:xfrm>
                <a:off x="2715260" y="4482465"/>
                <a:ext cx="26797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1" name="Ink 120"/>
              <p14:cNvContentPartPr/>
              <p14:nvPr/>
            </p14:nvContentPartPr>
            <p14:xfrm>
              <a:off x="3107690" y="4535805"/>
              <a:ext cx="697230" cy="142875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41"/>
            </p:blipFill>
            <p:spPr>
              <a:xfrm>
                <a:off x="3107690" y="4535805"/>
                <a:ext cx="69723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2" name="Ink 121"/>
              <p14:cNvContentPartPr/>
              <p14:nvPr/>
            </p14:nvContentPartPr>
            <p14:xfrm>
              <a:off x="571500" y="4455795"/>
              <a:ext cx="80010" cy="303530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43"/>
            </p:blipFill>
            <p:spPr>
              <a:xfrm>
                <a:off x="571500" y="4455795"/>
                <a:ext cx="8001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3" name="Ink 122"/>
              <p14:cNvContentPartPr/>
              <p14:nvPr/>
            </p14:nvContentPartPr>
            <p14:xfrm>
              <a:off x="4358640" y="4991100"/>
              <a:ext cx="1169670" cy="6286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45"/>
            </p:blipFill>
            <p:spPr>
              <a:xfrm>
                <a:off x="4358640" y="4991100"/>
                <a:ext cx="116967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4" name="Ink 123"/>
              <p14:cNvContentPartPr/>
              <p14:nvPr/>
            </p14:nvContentPartPr>
            <p14:xfrm>
              <a:off x="5644515" y="4669790"/>
              <a:ext cx="178435" cy="17780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7"/>
            </p:blipFill>
            <p:spPr>
              <a:xfrm>
                <a:off x="5644515" y="4669790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5" name="Ink 124"/>
              <p14:cNvContentPartPr/>
              <p14:nvPr/>
            </p14:nvContentPartPr>
            <p14:xfrm>
              <a:off x="5671185" y="4607560"/>
              <a:ext cx="196850" cy="3556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9"/>
            </p:blipFill>
            <p:spPr>
              <a:xfrm>
                <a:off x="5671185" y="4607560"/>
                <a:ext cx="19685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6" name="Ink 125"/>
              <p14:cNvContentPartPr/>
              <p14:nvPr/>
            </p14:nvContentPartPr>
            <p14:xfrm>
              <a:off x="5841365" y="4598670"/>
              <a:ext cx="80010" cy="187325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51"/>
            </p:blipFill>
            <p:spPr>
              <a:xfrm>
                <a:off x="5841365" y="4598670"/>
                <a:ext cx="8001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7" name="Ink 126"/>
              <p14:cNvContentPartPr/>
              <p14:nvPr/>
            </p14:nvContentPartPr>
            <p14:xfrm>
              <a:off x="6002020" y="4438015"/>
              <a:ext cx="178435" cy="27686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53"/>
            </p:blipFill>
            <p:spPr>
              <a:xfrm>
                <a:off x="6002020" y="4438015"/>
                <a:ext cx="17843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28" name="Ink 127"/>
              <p14:cNvContentPartPr/>
              <p14:nvPr/>
            </p14:nvContentPartPr>
            <p14:xfrm>
              <a:off x="6296660" y="4526915"/>
              <a:ext cx="107315" cy="20574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55"/>
            </p:blipFill>
            <p:spPr>
              <a:xfrm>
                <a:off x="6296660" y="4526915"/>
                <a:ext cx="10731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29" name="Ink 128"/>
              <p14:cNvContentPartPr/>
              <p14:nvPr/>
            </p14:nvContentPartPr>
            <p14:xfrm>
              <a:off x="6483985" y="4696460"/>
              <a:ext cx="107315" cy="8890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7"/>
            </p:blipFill>
            <p:spPr>
              <a:xfrm>
                <a:off x="6483985" y="469646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0" name="Ink 129"/>
              <p14:cNvContentPartPr/>
              <p14:nvPr/>
            </p14:nvContentPartPr>
            <p14:xfrm>
              <a:off x="6483985" y="4625340"/>
              <a:ext cx="80645" cy="36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9"/>
            </p:blipFill>
            <p:spPr>
              <a:xfrm>
                <a:off x="6483985" y="4625340"/>
                <a:ext cx="806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1" name="Ink 130"/>
              <p14:cNvContentPartPr/>
              <p14:nvPr/>
            </p14:nvContentPartPr>
            <p14:xfrm>
              <a:off x="6751955" y="4509135"/>
              <a:ext cx="45085" cy="26797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61"/>
            </p:blipFill>
            <p:spPr>
              <a:xfrm>
                <a:off x="6751955" y="4509135"/>
                <a:ext cx="4508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2" name="Ink 131"/>
              <p14:cNvContentPartPr/>
              <p14:nvPr/>
            </p14:nvContentPartPr>
            <p14:xfrm>
              <a:off x="6850380" y="4572000"/>
              <a:ext cx="116205" cy="11557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63"/>
            </p:blipFill>
            <p:spPr>
              <a:xfrm>
                <a:off x="6850380" y="4572000"/>
                <a:ext cx="11620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3" name="Ink 132"/>
              <p14:cNvContentPartPr/>
              <p14:nvPr/>
            </p14:nvContentPartPr>
            <p14:xfrm>
              <a:off x="7037705" y="4446905"/>
              <a:ext cx="116205" cy="8890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65"/>
            </p:blipFill>
            <p:spPr>
              <a:xfrm>
                <a:off x="7037705" y="4446905"/>
                <a:ext cx="11620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4" name="Ink 133"/>
              <p14:cNvContentPartPr/>
              <p14:nvPr/>
            </p14:nvContentPartPr>
            <p14:xfrm>
              <a:off x="7011035" y="4598670"/>
              <a:ext cx="53975" cy="169545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7"/>
            </p:blipFill>
            <p:spPr>
              <a:xfrm>
                <a:off x="7011035" y="4598670"/>
                <a:ext cx="539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5" name="Ink 134"/>
              <p14:cNvContentPartPr/>
              <p14:nvPr/>
            </p14:nvContentPartPr>
            <p14:xfrm>
              <a:off x="7153910" y="4589780"/>
              <a:ext cx="45085" cy="133985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9"/>
            </p:blipFill>
            <p:spPr>
              <a:xfrm>
                <a:off x="7153910" y="4589780"/>
                <a:ext cx="450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6" name="Ink 135"/>
              <p14:cNvContentPartPr/>
              <p14:nvPr/>
            </p14:nvContentPartPr>
            <p14:xfrm>
              <a:off x="7091680" y="4634230"/>
              <a:ext cx="133985" cy="8890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71"/>
            </p:blipFill>
            <p:spPr>
              <a:xfrm>
                <a:off x="7091680" y="463423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7" name="Ink 136"/>
              <p14:cNvContentPartPr/>
              <p14:nvPr/>
            </p14:nvContentPartPr>
            <p14:xfrm>
              <a:off x="7287895" y="4544695"/>
              <a:ext cx="45085" cy="205740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73"/>
            </p:blipFill>
            <p:spPr>
              <a:xfrm>
                <a:off x="7287895" y="4544695"/>
                <a:ext cx="4508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38" name="Ink 137"/>
              <p14:cNvContentPartPr/>
              <p14:nvPr/>
            </p14:nvContentPartPr>
            <p14:xfrm>
              <a:off x="7421880" y="4526915"/>
              <a:ext cx="80645" cy="29464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75"/>
            </p:blipFill>
            <p:spPr>
              <a:xfrm>
                <a:off x="7421880" y="4526915"/>
                <a:ext cx="806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39" name="Ink 138"/>
              <p14:cNvContentPartPr/>
              <p14:nvPr/>
            </p14:nvContentPartPr>
            <p14:xfrm>
              <a:off x="7529195" y="4482465"/>
              <a:ext cx="187325" cy="26797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7"/>
            </p:blipFill>
            <p:spPr>
              <a:xfrm>
                <a:off x="7529195" y="4482465"/>
                <a:ext cx="18732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0" name="Ink 139"/>
              <p14:cNvContentPartPr/>
              <p14:nvPr/>
            </p14:nvContentPartPr>
            <p14:xfrm>
              <a:off x="7770495" y="4535805"/>
              <a:ext cx="53340" cy="214630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9"/>
            </p:blipFill>
            <p:spPr>
              <a:xfrm>
                <a:off x="7770495" y="4535805"/>
                <a:ext cx="5334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1" name="Ink 140"/>
              <p14:cNvContentPartPr/>
              <p14:nvPr/>
            </p14:nvContentPartPr>
            <p14:xfrm>
              <a:off x="7689850" y="4598670"/>
              <a:ext cx="133985" cy="8890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81"/>
            </p:blipFill>
            <p:spPr>
              <a:xfrm>
                <a:off x="7689850" y="459867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2" name="Ink 141"/>
              <p14:cNvContentPartPr/>
              <p14:nvPr/>
            </p14:nvContentPartPr>
            <p14:xfrm>
              <a:off x="5939155" y="4258945"/>
              <a:ext cx="205740" cy="821690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83"/>
            </p:blipFill>
            <p:spPr>
              <a:xfrm>
                <a:off x="5939155" y="4258945"/>
                <a:ext cx="205740" cy="821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3" name="Ink 142"/>
              <p14:cNvContentPartPr/>
              <p14:nvPr/>
            </p14:nvContentPartPr>
            <p14:xfrm>
              <a:off x="6537960" y="4321810"/>
              <a:ext cx="250190" cy="749935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85"/>
            </p:blipFill>
            <p:spPr>
              <a:xfrm>
                <a:off x="6537960" y="4321810"/>
                <a:ext cx="250190" cy="7499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4" name="Ink 143"/>
              <p14:cNvContentPartPr/>
              <p14:nvPr/>
            </p14:nvContentPartPr>
            <p14:xfrm>
              <a:off x="5850255" y="5562600"/>
              <a:ext cx="133985" cy="15240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7"/>
            </p:blipFill>
            <p:spPr>
              <a:xfrm>
                <a:off x="5850255" y="5562600"/>
                <a:ext cx="13398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5" name="Ink 144"/>
              <p14:cNvContentPartPr/>
              <p14:nvPr/>
            </p14:nvContentPartPr>
            <p14:xfrm>
              <a:off x="6055360" y="5581015"/>
              <a:ext cx="98425" cy="196215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9"/>
            </p:blipFill>
            <p:spPr>
              <a:xfrm>
                <a:off x="6055360" y="5581015"/>
                <a:ext cx="984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6" name="Ink 145"/>
              <p14:cNvContentPartPr/>
              <p14:nvPr/>
            </p14:nvContentPartPr>
            <p14:xfrm>
              <a:off x="6234430" y="5598795"/>
              <a:ext cx="53340" cy="160655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91"/>
            </p:blipFill>
            <p:spPr>
              <a:xfrm>
                <a:off x="6234430" y="5598795"/>
                <a:ext cx="5334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7" name="Ink 146"/>
              <p14:cNvContentPartPr/>
              <p14:nvPr/>
            </p14:nvContentPartPr>
            <p14:xfrm>
              <a:off x="6144895" y="5652135"/>
              <a:ext cx="160655" cy="36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93"/>
            </p:blipFill>
            <p:spPr>
              <a:xfrm>
                <a:off x="6144895" y="5652135"/>
                <a:ext cx="1606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48" name="Ink 147"/>
              <p14:cNvContentPartPr/>
              <p14:nvPr/>
            </p14:nvContentPartPr>
            <p14:xfrm>
              <a:off x="6358890" y="5562600"/>
              <a:ext cx="152400" cy="21463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95"/>
            </p:blipFill>
            <p:spPr>
              <a:xfrm>
                <a:off x="6358890" y="5562600"/>
                <a:ext cx="15240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49" name="Ink 148"/>
              <p14:cNvContentPartPr/>
              <p14:nvPr/>
            </p14:nvContentPartPr>
            <p14:xfrm>
              <a:off x="5600065" y="5616575"/>
              <a:ext cx="151765" cy="889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7"/>
            </p:blipFill>
            <p:spPr>
              <a:xfrm>
                <a:off x="5600065" y="561657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0" name="Ink 149"/>
              <p14:cNvContentPartPr/>
              <p14:nvPr/>
            </p14:nvContentPartPr>
            <p14:xfrm>
              <a:off x="5591175" y="5572125"/>
              <a:ext cx="178435" cy="889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9"/>
            </p:blipFill>
            <p:spPr>
              <a:xfrm>
                <a:off x="5591175" y="5572125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1" name="Ink 150"/>
              <p14:cNvContentPartPr/>
              <p14:nvPr/>
            </p14:nvContentPartPr>
            <p14:xfrm>
              <a:off x="5269230" y="5491480"/>
              <a:ext cx="170180" cy="187325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301"/>
            </p:blipFill>
            <p:spPr>
              <a:xfrm>
                <a:off x="5269230" y="5491480"/>
                <a:ext cx="17018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2" name="Ink 151"/>
              <p14:cNvContentPartPr/>
              <p14:nvPr/>
            </p14:nvContentPartPr>
            <p14:xfrm>
              <a:off x="6207125" y="5643245"/>
              <a:ext cx="116205" cy="889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303"/>
            </p:blipFill>
            <p:spPr>
              <a:xfrm>
                <a:off x="6207125" y="564324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3" name="Ink 152"/>
              <p14:cNvContentPartPr/>
              <p14:nvPr/>
            </p14:nvContentPartPr>
            <p14:xfrm>
              <a:off x="6395085" y="5535930"/>
              <a:ext cx="116205" cy="276860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305"/>
            </p:blipFill>
            <p:spPr>
              <a:xfrm>
                <a:off x="6395085" y="5535930"/>
                <a:ext cx="11620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4" name="Ink 153"/>
              <p14:cNvContentPartPr/>
              <p14:nvPr/>
            </p14:nvContentPartPr>
            <p14:xfrm>
              <a:off x="6109335" y="5527040"/>
              <a:ext cx="62230" cy="45085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307"/>
            </p:blipFill>
            <p:spPr>
              <a:xfrm>
                <a:off x="6109335" y="5527040"/>
                <a:ext cx="6223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5" name="Ink 154"/>
              <p14:cNvContentPartPr/>
              <p14:nvPr/>
            </p14:nvContentPartPr>
            <p14:xfrm>
              <a:off x="5260340" y="6080760"/>
              <a:ext cx="133985" cy="24130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9"/>
            </p:blipFill>
            <p:spPr>
              <a:xfrm>
                <a:off x="5260340" y="6080760"/>
                <a:ext cx="13398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6" name="Ink 155"/>
              <p14:cNvContentPartPr/>
              <p14:nvPr/>
            </p14:nvContentPartPr>
            <p14:xfrm>
              <a:off x="5180330" y="6188075"/>
              <a:ext cx="178435" cy="8890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11"/>
            </p:blipFill>
            <p:spPr>
              <a:xfrm>
                <a:off x="5180330" y="6188075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57" name="Ink 156"/>
              <p14:cNvContentPartPr/>
              <p14:nvPr/>
            </p14:nvContentPartPr>
            <p14:xfrm>
              <a:off x="5483860" y="6259195"/>
              <a:ext cx="142875" cy="8890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13"/>
            </p:blipFill>
            <p:spPr>
              <a:xfrm>
                <a:off x="5483860" y="625919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58" name="Ink 157"/>
              <p14:cNvContentPartPr/>
              <p14:nvPr/>
            </p14:nvContentPartPr>
            <p14:xfrm>
              <a:off x="5501640" y="6196965"/>
              <a:ext cx="125095" cy="8890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15"/>
            </p:blipFill>
            <p:spPr>
              <a:xfrm>
                <a:off x="5501640" y="619696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59" name="Ink 158"/>
              <p14:cNvContentPartPr/>
              <p14:nvPr/>
            </p14:nvContentPartPr>
            <p14:xfrm>
              <a:off x="5716270" y="6098540"/>
              <a:ext cx="213995" cy="223520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17"/>
            </p:blipFill>
            <p:spPr>
              <a:xfrm>
                <a:off x="5716270" y="6098540"/>
                <a:ext cx="21399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0" name="Ink 159"/>
              <p14:cNvContentPartPr/>
              <p14:nvPr/>
            </p14:nvContentPartPr>
            <p14:xfrm>
              <a:off x="6010910" y="6062980"/>
              <a:ext cx="107315" cy="8890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9"/>
            </p:blipFill>
            <p:spPr>
              <a:xfrm>
                <a:off x="6010910" y="606298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1" name="Ink 160"/>
              <p14:cNvContentPartPr/>
              <p14:nvPr/>
            </p14:nvContentPartPr>
            <p14:xfrm>
              <a:off x="6162675" y="5982335"/>
              <a:ext cx="125095" cy="116205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21"/>
            </p:blipFill>
            <p:spPr>
              <a:xfrm>
                <a:off x="6162675" y="5982335"/>
                <a:ext cx="1250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2" name="Ink 161"/>
              <p14:cNvContentPartPr/>
              <p14:nvPr/>
            </p14:nvContentPartPr>
            <p14:xfrm>
              <a:off x="2402205" y="6384290"/>
              <a:ext cx="116205" cy="214630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23"/>
            </p:blipFill>
            <p:spPr>
              <a:xfrm>
                <a:off x="2402205" y="6384290"/>
                <a:ext cx="11620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3" name="Ink 162"/>
              <p14:cNvContentPartPr/>
              <p14:nvPr/>
            </p14:nvContentPartPr>
            <p14:xfrm>
              <a:off x="2607945" y="6509385"/>
              <a:ext cx="80010" cy="8890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25"/>
            </p:blipFill>
            <p:spPr>
              <a:xfrm>
                <a:off x="2607945" y="6509385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4" name="Ink 163"/>
              <p14:cNvContentPartPr/>
              <p14:nvPr/>
            </p14:nvContentPartPr>
            <p14:xfrm>
              <a:off x="2643505" y="6447155"/>
              <a:ext cx="44450" cy="889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27"/>
            </p:blipFill>
            <p:spPr>
              <a:xfrm>
                <a:off x="2643505" y="6447155"/>
                <a:ext cx="444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5" name="Ink 164"/>
              <p14:cNvContentPartPr/>
              <p14:nvPr/>
            </p14:nvContentPartPr>
            <p14:xfrm>
              <a:off x="2777490" y="6330950"/>
              <a:ext cx="214630" cy="356870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9"/>
            </p:blipFill>
            <p:spPr>
              <a:xfrm>
                <a:off x="2777490" y="6330950"/>
                <a:ext cx="21463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6" name="Ink 165"/>
              <p14:cNvContentPartPr/>
              <p14:nvPr/>
            </p14:nvContentPartPr>
            <p14:xfrm>
              <a:off x="2813050" y="6491605"/>
              <a:ext cx="116205" cy="8890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31"/>
            </p:blipFill>
            <p:spPr>
              <a:xfrm>
                <a:off x="2813050" y="649160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67" name="Ink 166"/>
              <p14:cNvContentPartPr/>
              <p14:nvPr/>
            </p14:nvContentPartPr>
            <p14:xfrm>
              <a:off x="3045460" y="6456045"/>
              <a:ext cx="62230" cy="133985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33"/>
            </p:blipFill>
            <p:spPr>
              <a:xfrm>
                <a:off x="3045460" y="6456045"/>
                <a:ext cx="6223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68" name="Ink 167"/>
              <p14:cNvContentPartPr/>
              <p14:nvPr/>
            </p14:nvContentPartPr>
            <p14:xfrm>
              <a:off x="3117215" y="6518275"/>
              <a:ext cx="151765" cy="62865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35"/>
            </p:blipFill>
            <p:spPr>
              <a:xfrm>
                <a:off x="3117215" y="6518275"/>
                <a:ext cx="15176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69" name="Ink 168"/>
              <p14:cNvContentPartPr/>
              <p14:nvPr/>
            </p14:nvContentPartPr>
            <p14:xfrm>
              <a:off x="3322320" y="6384290"/>
              <a:ext cx="62230" cy="214630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37"/>
            </p:blipFill>
            <p:spPr>
              <a:xfrm>
                <a:off x="3322320" y="6384290"/>
                <a:ext cx="6223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0" name="Ink 169"/>
              <p14:cNvContentPartPr/>
              <p14:nvPr/>
            </p14:nvContentPartPr>
            <p14:xfrm>
              <a:off x="3456305" y="6518275"/>
              <a:ext cx="125095" cy="360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9"/>
            </p:blipFill>
            <p:spPr>
              <a:xfrm>
                <a:off x="3456305" y="6518275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1" name="Ink 170"/>
              <p14:cNvContentPartPr/>
              <p14:nvPr/>
            </p14:nvContentPartPr>
            <p14:xfrm>
              <a:off x="3500755" y="6464935"/>
              <a:ext cx="80645" cy="36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41"/>
            </p:blipFill>
            <p:spPr>
              <a:xfrm>
                <a:off x="3500755" y="6464935"/>
                <a:ext cx="806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2" name="Ink 171"/>
              <p14:cNvContentPartPr/>
              <p14:nvPr/>
            </p14:nvContentPartPr>
            <p14:xfrm>
              <a:off x="3662045" y="6438265"/>
              <a:ext cx="124460" cy="151765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43"/>
            </p:blipFill>
            <p:spPr>
              <a:xfrm>
                <a:off x="3662045" y="6438265"/>
                <a:ext cx="1244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3" name="Ink 172"/>
              <p14:cNvContentPartPr/>
              <p14:nvPr/>
            </p14:nvContentPartPr>
            <p14:xfrm>
              <a:off x="3420745" y="6429375"/>
              <a:ext cx="125095" cy="88900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45"/>
            </p:blipFill>
            <p:spPr>
              <a:xfrm>
                <a:off x="3420745" y="6429375"/>
                <a:ext cx="12509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4" name="Ink 173"/>
              <p14:cNvContentPartPr/>
              <p14:nvPr/>
            </p14:nvContentPartPr>
            <p14:xfrm>
              <a:off x="3438525" y="6393180"/>
              <a:ext cx="142875" cy="214630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47"/>
            </p:blipFill>
            <p:spPr>
              <a:xfrm>
                <a:off x="3438525" y="6393180"/>
                <a:ext cx="14287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5" name="Ink 174"/>
              <p14:cNvContentPartPr/>
              <p14:nvPr/>
            </p14:nvContentPartPr>
            <p14:xfrm>
              <a:off x="3822700" y="6330950"/>
              <a:ext cx="62230" cy="360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9"/>
            </p:blipFill>
            <p:spPr>
              <a:xfrm>
                <a:off x="3822700" y="6330950"/>
                <a:ext cx="6223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6" name="Ink 175"/>
              <p14:cNvContentPartPr/>
              <p14:nvPr/>
            </p14:nvContentPartPr>
            <p14:xfrm>
              <a:off x="3965575" y="6259195"/>
              <a:ext cx="53340" cy="179070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51"/>
            </p:blipFill>
            <p:spPr>
              <a:xfrm>
                <a:off x="3965575" y="6259195"/>
                <a:ext cx="5334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77" name="Ink 176"/>
              <p14:cNvContentPartPr/>
              <p14:nvPr/>
            </p14:nvContentPartPr>
            <p14:xfrm>
              <a:off x="4018915" y="6553835"/>
              <a:ext cx="107315" cy="18415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53"/>
            </p:blipFill>
            <p:spPr>
              <a:xfrm>
                <a:off x="4018915" y="6553835"/>
                <a:ext cx="10731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78" name="Ink 177"/>
              <p14:cNvContentPartPr/>
              <p14:nvPr/>
            </p14:nvContentPartPr>
            <p14:xfrm>
              <a:off x="4054475" y="6482715"/>
              <a:ext cx="71755" cy="8890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55"/>
            </p:blipFill>
            <p:spPr>
              <a:xfrm>
                <a:off x="4054475" y="6482715"/>
                <a:ext cx="717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79" name="Ink 178"/>
              <p14:cNvContentPartPr/>
              <p14:nvPr/>
            </p14:nvContentPartPr>
            <p14:xfrm>
              <a:off x="4233545" y="6259195"/>
              <a:ext cx="178435" cy="357505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57"/>
            </p:blipFill>
            <p:spPr>
              <a:xfrm>
                <a:off x="4233545" y="6259195"/>
                <a:ext cx="178435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0" name="Ink 179"/>
              <p14:cNvContentPartPr/>
              <p14:nvPr/>
            </p14:nvContentPartPr>
            <p14:xfrm>
              <a:off x="4242435" y="6456045"/>
              <a:ext cx="151765" cy="8890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9"/>
            </p:blipFill>
            <p:spPr>
              <a:xfrm>
                <a:off x="4242435" y="645604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1" name="Ink 180"/>
              <p14:cNvContentPartPr/>
              <p14:nvPr/>
            </p14:nvContentPartPr>
            <p14:xfrm>
              <a:off x="4367530" y="6438265"/>
              <a:ext cx="62230" cy="106680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61"/>
            </p:blipFill>
            <p:spPr>
              <a:xfrm>
                <a:off x="4367530" y="6438265"/>
                <a:ext cx="6223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2" name="Ink 181"/>
              <p14:cNvContentPartPr/>
              <p14:nvPr/>
            </p14:nvContentPartPr>
            <p14:xfrm>
              <a:off x="4483735" y="6447155"/>
              <a:ext cx="80010" cy="178435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63"/>
            </p:blipFill>
            <p:spPr>
              <a:xfrm>
                <a:off x="4483735" y="6447155"/>
                <a:ext cx="8001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3" name="Ink 182"/>
              <p14:cNvContentPartPr/>
              <p14:nvPr/>
            </p14:nvContentPartPr>
            <p14:xfrm>
              <a:off x="4447540" y="6687820"/>
              <a:ext cx="36195" cy="17780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65"/>
            </p:blipFill>
            <p:spPr>
              <a:xfrm>
                <a:off x="4447540" y="6687820"/>
                <a:ext cx="361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4" name="Ink 183"/>
              <p14:cNvContentPartPr/>
              <p14:nvPr/>
            </p14:nvContentPartPr>
            <p14:xfrm>
              <a:off x="4653280" y="6419850"/>
              <a:ext cx="44450" cy="187960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67"/>
            </p:blipFill>
            <p:spPr>
              <a:xfrm>
                <a:off x="4653280" y="6419850"/>
                <a:ext cx="4445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5" name="Ink 184"/>
              <p14:cNvContentPartPr/>
              <p14:nvPr/>
            </p14:nvContentPartPr>
            <p14:xfrm>
              <a:off x="4403090" y="6527165"/>
              <a:ext cx="187325" cy="23241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9"/>
            </p:blipFill>
            <p:spPr>
              <a:xfrm>
                <a:off x="4403090" y="6527165"/>
                <a:ext cx="18732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6" name="Ink 185"/>
              <p14:cNvContentPartPr/>
              <p14:nvPr/>
            </p14:nvContentPartPr>
            <p14:xfrm>
              <a:off x="2152015" y="6080760"/>
              <a:ext cx="27305" cy="562610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71"/>
            </p:blipFill>
            <p:spPr>
              <a:xfrm>
                <a:off x="2152015" y="6080760"/>
                <a:ext cx="27305" cy="5626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87" name="Ink 186"/>
              <p14:cNvContentPartPr/>
              <p14:nvPr/>
            </p14:nvContentPartPr>
            <p14:xfrm>
              <a:off x="2160905" y="5937885"/>
              <a:ext cx="2769235" cy="910590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73"/>
            </p:blipFill>
            <p:spPr>
              <a:xfrm>
                <a:off x="2160905" y="5937885"/>
                <a:ext cx="2769235" cy="9105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88" name="Ink 187"/>
              <p14:cNvContentPartPr/>
              <p14:nvPr/>
            </p14:nvContentPartPr>
            <p14:xfrm>
              <a:off x="6162675" y="6196965"/>
              <a:ext cx="107315" cy="196215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75"/>
            </p:blipFill>
            <p:spPr>
              <a:xfrm>
                <a:off x="6162675" y="6196965"/>
                <a:ext cx="10731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89" name="Ink 188"/>
              <p14:cNvContentPartPr/>
              <p14:nvPr/>
            </p14:nvContentPartPr>
            <p14:xfrm>
              <a:off x="6269990" y="6241415"/>
              <a:ext cx="125095" cy="133985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77"/>
            </p:blipFill>
            <p:spPr>
              <a:xfrm>
                <a:off x="6269990" y="6241415"/>
                <a:ext cx="12509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0" name="Ink 189"/>
              <p14:cNvContentPartPr/>
              <p14:nvPr/>
            </p14:nvContentPartPr>
            <p14:xfrm>
              <a:off x="6403975" y="6214745"/>
              <a:ext cx="80010" cy="196215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9"/>
            </p:blipFill>
            <p:spPr>
              <a:xfrm>
                <a:off x="6403975" y="6214745"/>
                <a:ext cx="8001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1" name="Ink 190"/>
              <p14:cNvContentPartPr/>
              <p14:nvPr/>
            </p14:nvContentPartPr>
            <p14:xfrm>
              <a:off x="4510405" y="5357495"/>
              <a:ext cx="661035" cy="652145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81"/>
            </p:blipFill>
            <p:spPr>
              <a:xfrm>
                <a:off x="4510405" y="5357495"/>
                <a:ext cx="661035" cy="652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2" name="Ink 191"/>
              <p14:cNvContentPartPr/>
              <p14:nvPr/>
            </p14:nvContentPartPr>
            <p14:xfrm>
              <a:off x="4215765" y="5366385"/>
              <a:ext cx="187325" cy="250190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83"/>
            </p:blipFill>
            <p:spPr>
              <a:xfrm>
                <a:off x="4215765" y="5366385"/>
                <a:ext cx="18732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3" name="Ink 192"/>
              <p14:cNvContentPartPr/>
              <p14:nvPr/>
            </p14:nvContentPartPr>
            <p14:xfrm>
              <a:off x="4501515" y="5375275"/>
              <a:ext cx="187325" cy="116205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85"/>
            </p:blipFill>
            <p:spPr>
              <a:xfrm>
                <a:off x="4501515" y="5375275"/>
                <a:ext cx="18732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4" name="Ink 193"/>
              <p14:cNvContentPartPr/>
              <p14:nvPr/>
            </p14:nvContentPartPr>
            <p14:xfrm>
              <a:off x="4813935" y="4295140"/>
              <a:ext cx="786130" cy="115570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87"/>
            </p:blipFill>
            <p:spPr>
              <a:xfrm>
                <a:off x="4813935" y="4295140"/>
                <a:ext cx="78613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5" name="Ink 194"/>
              <p14:cNvContentPartPr/>
              <p14:nvPr/>
            </p14:nvContentPartPr>
            <p14:xfrm>
              <a:off x="3983355" y="4384040"/>
              <a:ext cx="71120" cy="366395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89"/>
            </p:blipFill>
            <p:spPr>
              <a:xfrm>
                <a:off x="3983355" y="4384040"/>
                <a:ext cx="71120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96" name="Ink 195"/>
              <p14:cNvContentPartPr/>
              <p14:nvPr/>
            </p14:nvContentPartPr>
            <p14:xfrm>
              <a:off x="4965700" y="5928995"/>
              <a:ext cx="1661160" cy="527050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91"/>
            </p:blipFill>
            <p:spPr>
              <a:xfrm>
                <a:off x="4965700" y="5928995"/>
                <a:ext cx="166116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197" name="Ink 196"/>
              <p14:cNvContentPartPr/>
              <p14:nvPr/>
            </p14:nvContentPartPr>
            <p14:xfrm>
              <a:off x="3911600" y="4196715"/>
              <a:ext cx="1108075" cy="401955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93"/>
            </p:blipFill>
            <p:spPr>
              <a:xfrm>
                <a:off x="3911600" y="4196715"/>
                <a:ext cx="1108075" cy="40195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Exemplo</a:t>
            </a:r>
            <a:endParaRPr lang="pt-PT" altLang="en-US" sz="3600" u="sng"/>
          </a:p>
        </p:txBody>
      </p:sp>
      <p:pic>
        <p:nvPicPr>
          <p:cNvPr id="4" name="Content Placeholder 3" descr="repra_ex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584325"/>
            <a:ext cx="10516235" cy="8394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4974590" y="2214245"/>
              <a:ext cx="661035" cy="71755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4974590" y="2214245"/>
                <a:ext cx="66103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Ink 4"/>
              <p14:cNvContentPartPr/>
              <p14:nvPr/>
            </p14:nvContentPartPr>
            <p14:xfrm>
              <a:off x="5180330" y="2374900"/>
              <a:ext cx="178435" cy="125095"/>
            </p14:xfrm>
          </p:contentPart>
        </mc:Choice>
        <mc:Fallback xmlns="">
          <p:pic>
            <p:nvPicPr>
              <p:cNvPr id="5" name="Ink 4"/>
            </p:nvPicPr>
            <p:blipFill>
              <a:blip r:embed="rId5"/>
            </p:blipFill>
            <p:spPr>
              <a:xfrm>
                <a:off x="5180330" y="2374900"/>
                <a:ext cx="1784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Ink 5"/>
              <p14:cNvContentPartPr/>
              <p14:nvPr/>
            </p14:nvContentPartPr>
            <p14:xfrm>
              <a:off x="5144135" y="2339340"/>
              <a:ext cx="250190" cy="160655"/>
            </p14:xfrm>
          </p:contentPart>
        </mc:Choice>
        <mc:Fallback xmlns="">
          <p:pic>
            <p:nvPicPr>
              <p:cNvPr id="6" name="Ink 5"/>
            </p:nvPicPr>
            <p:blipFill>
              <a:blip r:embed="rId7"/>
            </p:blipFill>
            <p:spPr>
              <a:xfrm>
                <a:off x="5144135" y="2339340"/>
                <a:ext cx="2501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Ink 6"/>
              <p14:cNvContentPartPr/>
              <p14:nvPr/>
            </p14:nvContentPartPr>
            <p14:xfrm>
              <a:off x="5135245" y="2312670"/>
              <a:ext cx="214630" cy="160655"/>
            </p14:xfrm>
          </p:contentPart>
        </mc:Choice>
        <mc:Fallback xmlns="">
          <p:pic>
            <p:nvPicPr>
              <p:cNvPr id="7" name="Ink 6"/>
            </p:nvPicPr>
            <p:blipFill>
              <a:blip r:embed="rId9"/>
            </p:blipFill>
            <p:spPr>
              <a:xfrm>
                <a:off x="5135245" y="2312670"/>
                <a:ext cx="21463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Ink 7"/>
              <p14:cNvContentPartPr/>
              <p14:nvPr/>
            </p14:nvContentPartPr>
            <p14:xfrm>
              <a:off x="848360" y="2803525"/>
              <a:ext cx="125095" cy="250190"/>
            </p14:xfrm>
          </p:contentPart>
        </mc:Choice>
        <mc:Fallback xmlns="">
          <p:pic>
            <p:nvPicPr>
              <p:cNvPr id="8" name="Ink 7"/>
            </p:nvPicPr>
            <p:blipFill>
              <a:blip r:embed="rId11"/>
            </p:blipFill>
            <p:spPr>
              <a:xfrm>
                <a:off x="848360" y="2803525"/>
                <a:ext cx="12509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Ink 8"/>
              <p14:cNvContentPartPr/>
              <p14:nvPr/>
            </p14:nvContentPartPr>
            <p14:xfrm>
              <a:off x="1080135" y="2875280"/>
              <a:ext cx="62865" cy="169545"/>
            </p14:xfrm>
          </p:contentPart>
        </mc:Choice>
        <mc:Fallback xmlns="">
          <p:pic>
            <p:nvPicPr>
              <p:cNvPr id="9" name="Ink 8"/>
            </p:nvPicPr>
            <p:blipFill>
              <a:blip r:embed="rId13"/>
            </p:blipFill>
            <p:spPr>
              <a:xfrm>
                <a:off x="1080135" y="2875280"/>
                <a:ext cx="6286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Ink 9"/>
              <p14:cNvContentPartPr/>
              <p14:nvPr/>
            </p14:nvContentPartPr>
            <p14:xfrm>
              <a:off x="749935" y="3205480"/>
              <a:ext cx="482600" cy="889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5"/>
            </p:blipFill>
            <p:spPr>
              <a:xfrm>
                <a:off x="749935" y="3205480"/>
                <a:ext cx="4826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Ink 10"/>
              <p14:cNvContentPartPr/>
              <p14:nvPr/>
            </p14:nvContentPartPr>
            <p14:xfrm>
              <a:off x="857250" y="3267710"/>
              <a:ext cx="187325" cy="23241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7"/>
            </p:blipFill>
            <p:spPr>
              <a:xfrm>
                <a:off x="857250" y="3267710"/>
                <a:ext cx="18732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Ink 11"/>
              <p14:cNvContentPartPr/>
              <p14:nvPr/>
            </p14:nvContentPartPr>
            <p14:xfrm>
              <a:off x="1107440" y="3286125"/>
              <a:ext cx="53340" cy="196215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9"/>
            </p:blipFill>
            <p:spPr>
              <a:xfrm>
                <a:off x="1107440" y="3286125"/>
                <a:ext cx="5334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Ink 12"/>
              <p14:cNvContentPartPr/>
              <p14:nvPr/>
            </p14:nvContentPartPr>
            <p14:xfrm>
              <a:off x="1053465" y="3339465"/>
              <a:ext cx="160655" cy="2667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1"/>
            </p:blipFill>
            <p:spPr>
              <a:xfrm>
                <a:off x="1053465" y="333946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Ink 13"/>
              <p14:cNvContentPartPr/>
              <p14:nvPr/>
            </p14:nvContentPartPr>
            <p14:xfrm>
              <a:off x="1348105" y="3232150"/>
              <a:ext cx="98425" cy="2667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3"/>
            </p:blipFill>
            <p:spPr>
              <a:xfrm>
                <a:off x="1348105" y="3232150"/>
                <a:ext cx="984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Ink 14"/>
              <p14:cNvContentPartPr/>
              <p14:nvPr/>
            </p14:nvContentPartPr>
            <p14:xfrm>
              <a:off x="1384300" y="3187700"/>
              <a:ext cx="107315" cy="889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5"/>
            </p:blipFill>
            <p:spPr>
              <a:xfrm>
                <a:off x="1384300" y="318770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Ink 15"/>
              <p14:cNvContentPartPr/>
              <p14:nvPr/>
            </p14:nvContentPartPr>
            <p14:xfrm>
              <a:off x="1589405" y="3000375"/>
              <a:ext cx="45085" cy="36576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7"/>
            </p:blipFill>
            <p:spPr>
              <a:xfrm>
                <a:off x="1589405" y="3000375"/>
                <a:ext cx="4508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Ink 16"/>
              <p14:cNvContentPartPr/>
              <p14:nvPr/>
            </p14:nvContentPartPr>
            <p14:xfrm>
              <a:off x="1741170" y="3115945"/>
              <a:ext cx="125095" cy="9842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9"/>
            </p:blipFill>
            <p:spPr>
              <a:xfrm>
                <a:off x="1741170" y="3115945"/>
                <a:ext cx="12509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Ink 17"/>
              <p14:cNvContentPartPr/>
              <p14:nvPr/>
            </p14:nvContentPartPr>
            <p14:xfrm>
              <a:off x="1920240" y="2990850"/>
              <a:ext cx="106680" cy="8064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31"/>
            </p:blipFill>
            <p:spPr>
              <a:xfrm>
                <a:off x="1920240" y="2990850"/>
                <a:ext cx="10668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Ink 18"/>
              <p14:cNvContentPartPr/>
              <p14:nvPr/>
            </p14:nvContentPartPr>
            <p14:xfrm>
              <a:off x="1964690" y="3124835"/>
              <a:ext cx="80645" cy="22352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3"/>
            </p:blipFill>
            <p:spPr>
              <a:xfrm>
                <a:off x="1964690" y="3124835"/>
                <a:ext cx="8064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Ink 19"/>
              <p14:cNvContentPartPr/>
              <p14:nvPr/>
            </p14:nvContentPartPr>
            <p14:xfrm>
              <a:off x="2107565" y="3115945"/>
              <a:ext cx="44450" cy="15176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5"/>
            </p:blipFill>
            <p:spPr>
              <a:xfrm>
                <a:off x="2107565" y="3115945"/>
                <a:ext cx="4445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Ink 20"/>
              <p14:cNvContentPartPr/>
              <p14:nvPr/>
            </p14:nvContentPartPr>
            <p14:xfrm>
              <a:off x="2072005" y="3169920"/>
              <a:ext cx="142875" cy="889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7"/>
            </p:blipFill>
            <p:spPr>
              <a:xfrm>
                <a:off x="2072005" y="316992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Ink 21"/>
              <p14:cNvContentPartPr/>
              <p14:nvPr/>
            </p14:nvContentPartPr>
            <p14:xfrm>
              <a:off x="2259330" y="3124835"/>
              <a:ext cx="53975" cy="21463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9"/>
            </p:blipFill>
            <p:spPr>
              <a:xfrm>
                <a:off x="2259330" y="3124835"/>
                <a:ext cx="5397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Ink 22"/>
              <p14:cNvContentPartPr/>
              <p14:nvPr/>
            </p14:nvContentPartPr>
            <p14:xfrm>
              <a:off x="2419985" y="2937510"/>
              <a:ext cx="53975" cy="455295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41"/>
            </p:blipFill>
            <p:spPr>
              <a:xfrm>
                <a:off x="2419985" y="2937510"/>
                <a:ext cx="53975" cy="455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Ink 23"/>
              <p14:cNvContentPartPr/>
              <p14:nvPr/>
            </p14:nvContentPartPr>
            <p14:xfrm>
              <a:off x="2724150" y="3241040"/>
              <a:ext cx="419735" cy="889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3"/>
            </p:blipFill>
            <p:spPr>
              <a:xfrm>
                <a:off x="2724150" y="3241040"/>
                <a:ext cx="4197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Ink 24"/>
              <p14:cNvContentPartPr/>
              <p14:nvPr/>
            </p14:nvContentPartPr>
            <p14:xfrm>
              <a:off x="2715260" y="3133725"/>
              <a:ext cx="508635" cy="15240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5"/>
            </p:blipFill>
            <p:spPr>
              <a:xfrm>
                <a:off x="2715260" y="3133725"/>
                <a:ext cx="50863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Ink 25"/>
              <p14:cNvContentPartPr/>
              <p14:nvPr/>
            </p14:nvContentPartPr>
            <p14:xfrm>
              <a:off x="1536065" y="3419475"/>
              <a:ext cx="955675" cy="71755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7"/>
            </p:blipFill>
            <p:spPr>
              <a:xfrm>
                <a:off x="1536065" y="3419475"/>
                <a:ext cx="95567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Ink 26"/>
              <p14:cNvContentPartPr/>
              <p14:nvPr/>
            </p14:nvContentPartPr>
            <p14:xfrm>
              <a:off x="1705610" y="3553460"/>
              <a:ext cx="446405" cy="29464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9"/>
            </p:blipFill>
            <p:spPr>
              <a:xfrm>
                <a:off x="1705610" y="3553460"/>
                <a:ext cx="44640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Ink 27"/>
              <p14:cNvContentPartPr/>
              <p14:nvPr/>
            </p14:nvContentPartPr>
            <p14:xfrm>
              <a:off x="1892935" y="3651885"/>
              <a:ext cx="133985" cy="178435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51"/>
            </p:blipFill>
            <p:spPr>
              <a:xfrm>
                <a:off x="1892935" y="3651885"/>
                <a:ext cx="1339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Ink 28"/>
              <p14:cNvContentPartPr/>
              <p14:nvPr/>
            </p14:nvContentPartPr>
            <p14:xfrm>
              <a:off x="3447415" y="2990850"/>
              <a:ext cx="178435" cy="21463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3"/>
            </p:blipFill>
            <p:spPr>
              <a:xfrm>
                <a:off x="3447415" y="2990850"/>
                <a:ext cx="17843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Ink 29"/>
              <p14:cNvContentPartPr/>
              <p14:nvPr/>
            </p14:nvContentPartPr>
            <p14:xfrm>
              <a:off x="3634740" y="3044825"/>
              <a:ext cx="116205" cy="15176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5"/>
            </p:blipFill>
            <p:spPr>
              <a:xfrm>
                <a:off x="3634740" y="3044825"/>
                <a:ext cx="11620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Ink 30"/>
              <p14:cNvContentPartPr/>
              <p14:nvPr/>
            </p14:nvContentPartPr>
            <p14:xfrm>
              <a:off x="3340100" y="3348355"/>
              <a:ext cx="384175" cy="889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7"/>
            </p:blipFill>
            <p:spPr>
              <a:xfrm>
                <a:off x="3340100" y="3348355"/>
                <a:ext cx="3841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Ink 31"/>
              <p14:cNvContentPartPr/>
              <p14:nvPr/>
            </p14:nvContentPartPr>
            <p14:xfrm>
              <a:off x="3402965" y="3410585"/>
              <a:ext cx="169545" cy="25019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9"/>
            </p:blipFill>
            <p:spPr>
              <a:xfrm>
                <a:off x="3402965" y="3410585"/>
                <a:ext cx="1695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Ink 32"/>
              <p14:cNvContentPartPr/>
              <p14:nvPr/>
            </p14:nvContentPartPr>
            <p14:xfrm>
              <a:off x="3625850" y="3455670"/>
              <a:ext cx="45085" cy="196215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1"/>
            </p:blipFill>
            <p:spPr>
              <a:xfrm>
                <a:off x="3625850" y="3455670"/>
                <a:ext cx="450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Ink 33"/>
              <p14:cNvContentPartPr/>
              <p14:nvPr/>
            </p14:nvContentPartPr>
            <p14:xfrm>
              <a:off x="3581400" y="3517900"/>
              <a:ext cx="178435" cy="1778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3"/>
            </p:blipFill>
            <p:spPr>
              <a:xfrm>
                <a:off x="3581400" y="3517900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Ink 34"/>
              <p14:cNvContentPartPr/>
              <p14:nvPr/>
            </p14:nvContentPartPr>
            <p14:xfrm>
              <a:off x="3956685" y="3357245"/>
              <a:ext cx="142875" cy="889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5"/>
            </p:blipFill>
            <p:spPr>
              <a:xfrm>
                <a:off x="3956685" y="335724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Ink 35"/>
              <p14:cNvContentPartPr/>
              <p14:nvPr/>
            </p14:nvContentPartPr>
            <p14:xfrm>
              <a:off x="3983355" y="3295015"/>
              <a:ext cx="98425" cy="889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7"/>
            </p:blipFill>
            <p:spPr>
              <a:xfrm>
                <a:off x="3983355" y="3295015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Ink 36"/>
              <p14:cNvContentPartPr/>
              <p14:nvPr/>
            </p14:nvContentPartPr>
            <p14:xfrm>
              <a:off x="4188460" y="3107055"/>
              <a:ext cx="313055" cy="36639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9"/>
            </p:blipFill>
            <p:spPr>
              <a:xfrm>
                <a:off x="4188460" y="3107055"/>
                <a:ext cx="31305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Ink 37"/>
              <p14:cNvContentPartPr/>
              <p14:nvPr/>
            </p14:nvContentPartPr>
            <p14:xfrm>
              <a:off x="4340860" y="3249930"/>
              <a:ext cx="133985" cy="17907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71"/>
            </p:blipFill>
            <p:spPr>
              <a:xfrm>
                <a:off x="4340860" y="3249930"/>
                <a:ext cx="13398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Ink 38"/>
              <p14:cNvContentPartPr/>
              <p14:nvPr/>
            </p14:nvContentPartPr>
            <p14:xfrm>
              <a:off x="4796155" y="3383915"/>
              <a:ext cx="276860" cy="889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3"/>
            </p:blipFill>
            <p:spPr>
              <a:xfrm>
                <a:off x="4796155" y="3383915"/>
                <a:ext cx="2768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Ink 39"/>
              <p14:cNvContentPartPr/>
              <p14:nvPr/>
            </p14:nvContentPartPr>
            <p14:xfrm>
              <a:off x="4858385" y="3249930"/>
              <a:ext cx="295275" cy="19685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5"/>
            </p:blipFill>
            <p:spPr>
              <a:xfrm>
                <a:off x="4858385" y="3249930"/>
                <a:ext cx="2952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Ink 40"/>
              <p14:cNvContentPartPr/>
              <p14:nvPr/>
            </p14:nvContentPartPr>
            <p14:xfrm>
              <a:off x="5412105" y="3178810"/>
              <a:ext cx="133985" cy="19621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7"/>
            </p:blipFill>
            <p:spPr>
              <a:xfrm>
                <a:off x="5412105" y="3178810"/>
                <a:ext cx="1339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Ink 41"/>
              <p14:cNvContentPartPr/>
              <p14:nvPr/>
            </p14:nvContentPartPr>
            <p14:xfrm>
              <a:off x="5644515" y="3330575"/>
              <a:ext cx="125095" cy="36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9"/>
            </p:blipFill>
            <p:spPr>
              <a:xfrm>
                <a:off x="5644515" y="3330575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Ink 42"/>
              <p14:cNvContentPartPr/>
              <p14:nvPr/>
            </p14:nvContentPartPr>
            <p14:xfrm>
              <a:off x="5662295" y="3258820"/>
              <a:ext cx="89535" cy="36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81"/>
            </p:blipFill>
            <p:spPr>
              <a:xfrm>
                <a:off x="5662295" y="3258820"/>
                <a:ext cx="8953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Ink 43"/>
              <p14:cNvContentPartPr/>
              <p14:nvPr/>
            </p14:nvContentPartPr>
            <p14:xfrm>
              <a:off x="5841365" y="2973070"/>
              <a:ext cx="285750" cy="661035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3"/>
            </p:blipFill>
            <p:spPr>
              <a:xfrm>
                <a:off x="5841365" y="2973070"/>
                <a:ext cx="285750" cy="661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Ink 44"/>
              <p14:cNvContentPartPr/>
              <p14:nvPr/>
            </p14:nvContentPartPr>
            <p14:xfrm>
              <a:off x="5912485" y="3642995"/>
              <a:ext cx="169545" cy="151765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5"/>
            </p:blipFill>
            <p:spPr>
              <a:xfrm>
                <a:off x="5912485" y="3642995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Ink 45"/>
              <p14:cNvContentPartPr/>
              <p14:nvPr/>
            </p14:nvContentPartPr>
            <p14:xfrm>
              <a:off x="6216015" y="2847975"/>
              <a:ext cx="53975" cy="19685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7"/>
            </p:blipFill>
            <p:spPr>
              <a:xfrm>
                <a:off x="6216015" y="2847975"/>
                <a:ext cx="539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Ink 46"/>
              <p14:cNvContentPartPr/>
              <p14:nvPr/>
            </p14:nvContentPartPr>
            <p14:xfrm>
              <a:off x="6118225" y="2928620"/>
              <a:ext cx="187325" cy="889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9"/>
            </p:blipFill>
            <p:spPr>
              <a:xfrm>
                <a:off x="6118225" y="2928620"/>
                <a:ext cx="1873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Ink 47"/>
              <p14:cNvContentPartPr/>
              <p14:nvPr/>
            </p14:nvContentPartPr>
            <p14:xfrm>
              <a:off x="6243320" y="3205480"/>
              <a:ext cx="410845" cy="24130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91"/>
            </p:blipFill>
            <p:spPr>
              <a:xfrm>
                <a:off x="6243320" y="3205480"/>
                <a:ext cx="41084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Ink 48"/>
              <p14:cNvContentPartPr/>
              <p14:nvPr/>
            </p14:nvContentPartPr>
            <p14:xfrm>
              <a:off x="6403975" y="3330575"/>
              <a:ext cx="88900" cy="116205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3"/>
            </p:blipFill>
            <p:spPr>
              <a:xfrm>
                <a:off x="6403975" y="3330575"/>
                <a:ext cx="8890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Ink 49"/>
              <p14:cNvContentPartPr/>
              <p14:nvPr/>
            </p14:nvContentPartPr>
            <p14:xfrm>
              <a:off x="6725285" y="3169920"/>
              <a:ext cx="205740" cy="267970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5"/>
            </p:blipFill>
            <p:spPr>
              <a:xfrm>
                <a:off x="6725285" y="3169920"/>
                <a:ext cx="20574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Ink 50"/>
              <p14:cNvContentPartPr/>
              <p14:nvPr/>
            </p14:nvContentPartPr>
            <p14:xfrm>
              <a:off x="6993255" y="3178810"/>
              <a:ext cx="71755" cy="231775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7"/>
            </p:blipFill>
            <p:spPr>
              <a:xfrm>
                <a:off x="6993255" y="3178810"/>
                <a:ext cx="7175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Ink 51"/>
              <p14:cNvContentPartPr/>
              <p14:nvPr/>
            </p14:nvContentPartPr>
            <p14:xfrm>
              <a:off x="6939915" y="3258820"/>
              <a:ext cx="80010" cy="1778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9"/>
            </p:blipFill>
            <p:spPr>
              <a:xfrm>
                <a:off x="6939915" y="3258820"/>
                <a:ext cx="800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Ink 52"/>
              <p14:cNvContentPartPr/>
              <p14:nvPr/>
            </p14:nvContentPartPr>
            <p14:xfrm>
              <a:off x="9512300" y="2669540"/>
              <a:ext cx="303530" cy="128587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101"/>
            </p:blipFill>
            <p:spPr>
              <a:xfrm>
                <a:off x="9512300" y="2669540"/>
                <a:ext cx="303530" cy="128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Ink 53"/>
              <p14:cNvContentPartPr/>
              <p14:nvPr/>
            </p14:nvContentPartPr>
            <p14:xfrm>
              <a:off x="9833610" y="2794635"/>
              <a:ext cx="223520" cy="169545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3"/>
            </p:blipFill>
            <p:spPr>
              <a:xfrm>
                <a:off x="9833610" y="2794635"/>
                <a:ext cx="22352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Ink 54"/>
              <p14:cNvContentPartPr/>
              <p14:nvPr/>
            </p14:nvContentPartPr>
            <p14:xfrm>
              <a:off x="10092690" y="2866390"/>
              <a:ext cx="125095" cy="11557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5"/>
            </p:blipFill>
            <p:spPr>
              <a:xfrm>
                <a:off x="10092690" y="2866390"/>
                <a:ext cx="12509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Ink 55"/>
              <p14:cNvContentPartPr/>
              <p14:nvPr/>
            </p14:nvContentPartPr>
            <p14:xfrm>
              <a:off x="10253345" y="2776855"/>
              <a:ext cx="71755" cy="24130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7"/>
            </p:blipFill>
            <p:spPr>
              <a:xfrm>
                <a:off x="10253345" y="2776855"/>
                <a:ext cx="717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Ink 56"/>
              <p14:cNvContentPartPr/>
              <p14:nvPr/>
            </p14:nvContentPartPr>
            <p14:xfrm>
              <a:off x="10235565" y="2857500"/>
              <a:ext cx="116205" cy="3556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9"/>
            </p:blipFill>
            <p:spPr>
              <a:xfrm>
                <a:off x="10235565" y="2857500"/>
                <a:ext cx="1162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Ink 57"/>
              <p14:cNvContentPartPr/>
              <p14:nvPr/>
            </p14:nvContentPartPr>
            <p14:xfrm>
              <a:off x="10422890" y="2973070"/>
              <a:ext cx="125095" cy="2730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11"/>
            </p:blipFill>
            <p:spPr>
              <a:xfrm>
                <a:off x="10422890" y="2973070"/>
                <a:ext cx="12509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Ink 58"/>
              <p14:cNvContentPartPr/>
              <p14:nvPr/>
            </p14:nvContentPartPr>
            <p14:xfrm>
              <a:off x="10459085" y="2910840"/>
              <a:ext cx="125095" cy="3556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3"/>
            </p:blipFill>
            <p:spPr>
              <a:xfrm>
                <a:off x="10459085" y="2910840"/>
                <a:ext cx="12509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Ink 59"/>
              <p14:cNvContentPartPr/>
              <p14:nvPr/>
            </p14:nvContentPartPr>
            <p14:xfrm>
              <a:off x="10699750" y="2821305"/>
              <a:ext cx="133985" cy="21463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5"/>
            </p:blipFill>
            <p:spPr>
              <a:xfrm>
                <a:off x="10699750" y="2821305"/>
                <a:ext cx="13398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Ink 60"/>
              <p14:cNvContentPartPr/>
              <p14:nvPr/>
            </p14:nvContentPartPr>
            <p14:xfrm>
              <a:off x="9690735" y="3312795"/>
              <a:ext cx="223520" cy="133985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7"/>
            </p:blipFill>
            <p:spPr>
              <a:xfrm>
                <a:off x="9690735" y="3312795"/>
                <a:ext cx="22352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Ink 61"/>
              <p14:cNvContentPartPr/>
              <p14:nvPr/>
            </p14:nvContentPartPr>
            <p14:xfrm>
              <a:off x="9896475" y="3401695"/>
              <a:ext cx="231775" cy="8953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9"/>
            </p:blipFill>
            <p:spPr>
              <a:xfrm>
                <a:off x="9896475" y="3401695"/>
                <a:ext cx="23177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Ink 62"/>
              <p14:cNvContentPartPr/>
              <p14:nvPr/>
            </p14:nvContentPartPr>
            <p14:xfrm>
              <a:off x="10244455" y="3276600"/>
              <a:ext cx="71755" cy="22352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21"/>
            </p:blipFill>
            <p:spPr>
              <a:xfrm>
                <a:off x="10244455" y="3276600"/>
                <a:ext cx="717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Ink 63"/>
              <p14:cNvContentPartPr/>
              <p14:nvPr/>
            </p14:nvContentPartPr>
            <p14:xfrm>
              <a:off x="10173335" y="3348355"/>
              <a:ext cx="160655" cy="1778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3"/>
            </p:blipFill>
            <p:spPr>
              <a:xfrm>
                <a:off x="10173335" y="334835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Ink 64"/>
              <p14:cNvContentPartPr/>
              <p14:nvPr/>
            </p14:nvContentPartPr>
            <p14:xfrm>
              <a:off x="10432415" y="3464560"/>
              <a:ext cx="169545" cy="2667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5"/>
            </p:blipFill>
            <p:spPr>
              <a:xfrm>
                <a:off x="10432415" y="3464560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Ink 65"/>
              <p14:cNvContentPartPr/>
              <p14:nvPr/>
            </p14:nvContentPartPr>
            <p14:xfrm>
              <a:off x="10485755" y="3383915"/>
              <a:ext cx="142875" cy="3556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7"/>
            </p:blipFill>
            <p:spPr>
              <a:xfrm>
                <a:off x="10485755" y="3383915"/>
                <a:ext cx="14287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Ink 66"/>
              <p14:cNvContentPartPr/>
              <p14:nvPr/>
            </p14:nvContentPartPr>
            <p14:xfrm>
              <a:off x="10727055" y="3464560"/>
              <a:ext cx="187325" cy="116205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9"/>
            </p:blipFill>
            <p:spPr>
              <a:xfrm>
                <a:off x="10727055" y="3464560"/>
                <a:ext cx="18732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Ink 67"/>
              <p14:cNvContentPartPr/>
              <p14:nvPr/>
            </p14:nvContentPartPr>
            <p14:xfrm>
              <a:off x="9833610" y="3723640"/>
              <a:ext cx="125095" cy="276860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31"/>
            </p:blipFill>
            <p:spPr>
              <a:xfrm>
                <a:off x="9833610" y="3723640"/>
                <a:ext cx="12509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Ink 68"/>
              <p14:cNvContentPartPr/>
              <p14:nvPr/>
            </p14:nvContentPartPr>
            <p14:xfrm>
              <a:off x="9815830" y="3830320"/>
              <a:ext cx="223520" cy="36195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3"/>
            </p:blipFill>
            <p:spPr>
              <a:xfrm>
                <a:off x="9815830" y="3830320"/>
                <a:ext cx="22352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Ink 69"/>
              <p14:cNvContentPartPr/>
              <p14:nvPr/>
            </p14:nvContentPartPr>
            <p14:xfrm>
              <a:off x="10244455" y="3964305"/>
              <a:ext cx="151765" cy="45085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5"/>
            </p:blipFill>
            <p:spPr>
              <a:xfrm>
                <a:off x="10244455" y="3964305"/>
                <a:ext cx="15176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Ink 70"/>
              <p14:cNvContentPartPr/>
              <p14:nvPr/>
            </p14:nvContentPartPr>
            <p14:xfrm>
              <a:off x="10271125" y="3910965"/>
              <a:ext cx="196850" cy="6223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7"/>
            </p:blipFill>
            <p:spPr>
              <a:xfrm>
                <a:off x="10271125" y="3910965"/>
                <a:ext cx="19685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Ink 71"/>
              <p14:cNvContentPartPr/>
              <p14:nvPr/>
            </p14:nvContentPartPr>
            <p14:xfrm>
              <a:off x="10619740" y="4009390"/>
              <a:ext cx="142875" cy="10668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9"/>
            </p:blipFill>
            <p:spPr>
              <a:xfrm>
                <a:off x="10619740" y="4009390"/>
                <a:ext cx="14287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Ink 72"/>
              <p14:cNvContentPartPr/>
              <p14:nvPr/>
            </p14:nvContentPartPr>
            <p14:xfrm>
              <a:off x="10995025" y="4089400"/>
              <a:ext cx="205105" cy="53975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41"/>
            </p:blipFill>
            <p:spPr>
              <a:xfrm>
                <a:off x="10995025" y="4089400"/>
                <a:ext cx="20510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Ink 73"/>
              <p14:cNvContentPartPr/>
              <p14:nvPr/>
            </p14:nvContentPartPr>
            <p14:xfrm>
              <a:off x="11083925" y="3990975"/>
              <a:ext cx="170180" cy="15240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3"/>
            </p:blipFill>
            <p:spPr>
              <a:xfrm>
                <a:off x="11083925" y="3990975"/>
                <a:ext cx="17018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Ink 74"/>
              <p14:cNvContentPartPr/>
              <p14:nvPr/>
            </p14:nvContentPartPr>
            <p14:xfrm>
              <a:off x="11003915" y="4018280"/>
              <a:ext cx="213995" cy="53340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5"/>
            </p:blipFill>
            <p:spPr>
              <a:xfrm>
                <a:off x="11003915" y="4018280"/>
                <a:ext cx="21399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Ink 75"/>
              <p14:cNvContentPartPr/>
              <p14:nvPr/>
            </p14:nvContentPartPr>
            <p14:xfrm>
              <a:off x="11057255" y="4000500"/>
              <a:ext cx="178435" cy="187325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7"/>
            </p:blipFill>
            <p:spPr>
              <a:xfrm>
                <a:off x="11057255" y="4000500"/>
                <a:ext cx="17843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Ink 76"/>
              <p14:cNvContentPartPr/>
              <p14:nvPr/>
            </p14:nvContentPartPr>
            <p14:xfrm>
              <a:off x="11503660" y="3964305"/>
              <a:ext cx="142875" cy="28575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9"/>
            </p:blipFill>
            <p:spPr>
              <a:xfrm>
                <a:off x="11503660" y="3964305"/>
                <a:ext cx="1428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Ink 77"/>
              <p14:cNvContentPartPr/>
              <p14:nvPr/>
            </p14:nvContentPartPr>
            <p14:xfrm>
              <a:off x="11468100" y="4036060"/>
              <a:ext cx="160655" cy="5334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51"/>
            </p:blipFill>
            <p:spPr>
              <a:xfrm>
                <a:off x="11468100" y="4036060"/>
                <a:ext cx="16065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Ink 78"/>
              <p14:cNvContentPartPr/>
              <p14:nvPr/>
            </p14:nvContentPartPr>
            <p14:xfrm>
              <a:off x="11700510" y="4178935"/>
              <a:ext cx="107315" cy="4445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3"/>
            </p:blipFill>
            <p:spPr>
              <a:xfrm>
                <a:off x="11700510" y="4178935"/>
                <a:ext cx="10731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Ink 79"/>
              <p14:cNvContentPartPr/>
              <p14:nvPr/>
            </p14:nvContentPartPr>
            <p14:xfrm>
              <a:off x="11691620" y="4098290"/>
              <a:ext cx="88900" cy="2667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5"/>
            </p:blipFill>
            <p:spPr>
              <a:xfrm>
                <a:off x="11691620" y="4098290"/>
                <a:ext cx="8890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Ink 80"/>
              <p14:cNvContentPartPr/>
              <p14:nvPr/>
            </p14:nvContentPartPr>
            <p14:xfrm>
              <a:off x="11798935" y="4170045"/>
              <a:ext cx="151765" cy="125095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7"/>
            </p:blipFill>
            <p:spPr>
              <a:xfrm>
                <a:off x="11798935" y="4170045"/>
                <a:ext cx="15176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Ink 81"/>
              <p14:cNvContentPartPr/>
              <p14:nvPr/>
            </p14:nvContentPartPr>
            <p14:xfrm>
              <a:off x="6082030" y="3785870"/>
              <a:ext cx="152400" cy="889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9"/>
            </p:blipFill>
            <p:spPr>
              <a:xfrm>
                <a:off x="6082030" y="3785870"/>
                <a:ext cx="1524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Ink 82"/>
              <p14:cNvContentPartPr/>
              <p14:nvPr/>
            </p14:nvContentPartPr>
            <p14:xfrm>
              <a:off x="6109335" y="3723640"/>
              <a:ext cx="142875" cy="1778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61"/>
            </p:blipFill>
            <p:spPr>
              <a:xfrm>
                <a:off x="6109335" y="372364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Ink 83"/>
              <p14:cNvContentPartPr/>
              <p14:nvPr/>
            </p14:nvContentPartPr>
            <p14:xfrm>
              <a:off x="6287770" y="3741420"/>
              <a:ext cx="125095" cy="133985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3"/>
            </p:blipFill>
            <p:spPr>
              <a:xfrm>
                <a:off x="6287770" y="3741420"/>
                <a:ext cx="12509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Ink 84"/>
              <p14:cNvContentPartPr/>
              <p14:nvPr/>
            </p14:nvContentPartPr>
            <p14:xfrm>
              <a:off x="7332980" y="3410585"/>
              <a:ext cx="213995" cy="889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5"/>
            </p:blipFill>
            <p:spPr>
              <a:xfrm>
                <a:off x="7332980" y="3410585"/>
                <a:ext cx="2139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Ink 85"/>
              <p14:cNvContentPartPr/>
              <p14:nvPr/>
            </p14:nvContentPartPr>
            <p14:xfrm>
              <a:off x="7368540" y="3321685"/>
              <a:ext cx="187325" cy="1778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7"/>
            </p:blipFill>
            <p:spPr>
              <a:xfrm>
                <a:off x="7368540" y="3321685"/>
                <a:ext cx="1873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Ink 86"/>
              <p14:cNvContentPartPr/>
              <p14:nvPr/>
            </p14:nvContentPartPr>
            <p14:xfrm>
              <a:off x="7689850" y="3232150"/>
              <a:ext cx="170180" cy="22352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9"/>
            </p:blipFill>
            <p:spPr>
              <a:xfrm>
                <a:off x="7689850" y="3232150"/>
                <a:ext cx="17018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8" name="Ink 87"/>
              <p14:cNvContentPartPr/>
              <p14:nvPr/>
            </p14:nvContentPartPr>
            <p14:xfrm>
              <a:off x="7511415" y="3152140"/>
              <a:ext cx="634365" cy="410210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71"/>
            </p:blipFill>
            <p:spPr>
              <a:xfrm>
                <a:off x="7511415" y="3152140"/>
                <a:ext cx="634365" cy="410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9" name="Ink 88"/>
              <p14:cNvContentPartPr/>
              <p14:nvPr/>
            </p14:nvContentPartPr>
            <p14:xfrm>
              <a:off x="8252460" y="3223260"/>
              <a:ext cx="142875" cy="27686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3"/>
            </p:blipFill>
            <p:spPr>
              <a:xfrm>
                <a:off x="8252460" y="3223260"/>
                <a:ext cx="14287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0" name="Ink 89"/>
              <p14:cNvContentPartPr/>
              <p14:nvPr/>
            </p14:nvContentPartPr>
            <p14:xfrm>
              <a:off x="8145780" y="3312795"/>
              <a:ext cx="205105" cy="26670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5"/>
            </p:blipFill>
            <p:spPr>
              <a:xfrm>
                <a:off x="8145780" y="3312795"/>
                <a:ext cx="2051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1" name="Ink 90"/>
              <p14:cNvContentPartPr/>
              <p14:nvPr/>
            </p14:nvContentPartPr>
            <p14:xfrm>
              <a:off x="919480" y="4205605"/>
              <a:ext cx="187960" cy="223520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7"/>
            </p:blipFill>
            <p:spPr>
              <a:xfrm>
                <a:off x="919480" y="4205605"/>
                <a:ext cx="18796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2" name="Ink 91"/>
              <p14:cNvContentPartPr/>
              <p14:nvPr/>
            </p14:nvContentPartPr>
            <p14:xfrm>
              <a:off x="1259205" y="4375150"/>
              <a:ext cx="142875" cy="1778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9"/>
            </p:blipFill>
            <p:spPr>
              <a:xfrm>
                <a:off x="1259205" y="437515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3" name="Ink 92"/>
              <p14:cNvContentPartPr/>
              <p14:nvPr/>
            </p14:nvContentPartPr>
            <p14:xfrm>
              <a:off x="1303655" y="4304030"/>
              <a:ext cx="151765" cy="2667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81"/>
            </p:blipFill>
            <p:spPr>
              <a:xfrm>
                <a:off x="1303655" y="4304030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4" name="Ink 93"/>
              <p14:cNvContentPartPr/>
              <p14:nvPr/>
            </p14:nvContentPartPr>
            <p14:xfrm>
              <a:off x="1598295" y="4098290"/>
              <a:ext cx="491490" cy="401955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3"/>
            </p:blipFill>
            <p:spPr>
              <a:xfrm>
                <a:off x="1598295" y="4098290"/>
                <a:ext cx="491490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5" name="Ink 94"/>
              <p14:cNvContentPartPr/>
              <p14:nvPr/>
            </p14:nvContentPartPr>
            <p14:xfrm>
              <a:off x="1795145" y="4286250"/>
              <a:ext cx="160655" cy="160655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5"/>
            </p:blipFill>
            <p:spPr>
              <a:xfrm>
                <a:off x="1795145" y="4286250"/>
                <a:ext cx="1606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6" name="Ink 95"/>
              <p14:cNvContentPartPr/>
              <p14:nvPr/>
            </p14:nvContentPartPr>
            <p14:xfrm>
              <a:off x="2232660" y="4152265"/>
              <a:ext cx="133985" cy="31242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7"/>
            </p:blipFill>
            <p:spPr>
              <a:xfrm>
                <a:off x="2232660" y="4152265"/>
                <a:ext cx="13398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7" name="Ink 96"/>
              <p14:cNvContentPartPr/>
              <p14:nvPr/>
            </p14:nvContentPartPr>
            <p14:xfrm>
              <a:off x="2160905" y="4276725"/>
              <a:ext cx="205740" cy="18415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9"/>
            </p:blipFill>
            <p:spPr>
              <a:xfrm>
                <a:off x="2160905" y="4276725"/>
                <a:ext cx="20574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8" name="Ink 97"/>
              <p14:cNvContentPartPr/>
              <p14:nvPr/>
            </p14:nvContentPartPr>
            <p14:xfrm>
              <a:off x="2607945" y="4429125"/>
              <a:ext cx="303530" cy="889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91"/>
            </p:blipFill>
            <p:spPr>
              <a:xfrm>
                <a:off x="2607945" y="4429125"/>
                <a:ext cx="3035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9" name="Ink 98"/>
              <p14:cNvContentPartPr/>
              <p14:nvPr/>
            </p14:nvContentPartPr>
            <p14:xfrm>
              <a:off x="2705735" y="4276725"/>
              <a:ext cx="330835" cy="26797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3"/>
            </p:blipFill>
            <p:spPr>
              <a:xfrm>
                <a:off x="2705735" y="4276725"/>
                <a:ext cx="33083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0" name="Ink 99"/>
              <p14:cNvContentPartPr/>
              <p14:nvPr/>
            </p14:nvContentPartPr>
            <p14:xfrm>
              <a:off x="3268980" y="4152265"/>
              <a:ext cx="160655" cy="374650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5"/>
            </p:blipFill>
            <p:spPr>
              <a:xfrm>
                <a:off x="3268980" y="4152265"/>
                <a:ext cx="16065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1" name="Ink 100"/>
              <p14:cNvContentPartPr/>
              <p14:nvPr/>
            </p14:nvContentPartPr>
            <p14:xfrm>
              <a:off x="3179445" y="4286250"/>
              <a:ext cx="223520" cy="8890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7"/>
            </p:blipFill>
            <p:spPr>
              <a:xfrm>
                <a:off x="3179445" y="4286250"/>
                <a:ext cx="2235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2" name="Ink 101"/>
              <p14:cNvContentPartPr/>
              <p14:nvPr/>
            </p14:nvContentPartPr>
            <p14:xfrm>
              <a:off x="3625850" y="4438015"/>
              <a:ext cx="133985" cy="889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9"/>
            </p:blipFill>
            <p:spPr>
              <a:xfrm>
                <a:off x="3625850" y="443801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3" name="Ink 102"/>
              <p14:cNvContentPartPr/>
              <p14:nvPr/>
            </p14:nvContentPartPr>
            <p14:xfrm>
              <a:off x="3608070" y="4366260"/>
              <a:ext cx="151765" cy="8890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201"/>
            </p:blipFill>
            <p:spPr>
              <a:xfrm>
                <a:off x="3608070" y="436626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4" name="Ink 103"/>
              <p14:cNvContentPartPr/>
              <p14:nvPr/>
            </p14:nvContentPartPr>
            <p14:xfrm>
              <a:off x="3930015" y="4419600"/>
              <a:ext cx="589280" cy="2730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3"/>
            </p:blipFill>
            <p:spPr>
              <a:xfrm>
                <a:off x="3930015" y="4419600"/>
                <a:ext cx="58928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5" name="Ink 104"/>
              <p14:cNvContentPartPr/>
              <p14:nvPr/>
            </p14:nvContentPartPr>
            <p14:xfrm>
              <a:off x="4018915" y="4089400"/>
              <a:ext cx="357505" cy="250190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5"/>
            </p:blipFill>
            <p:spPr>
              <a:xfrm>
                <a:off x="4018915" y="4089400"/>
                <a:ext cx="35750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6" name="Ink 105"/>
              <p14:cNvContentPartPr/>
              <p14:nvPr/>
            </p14:nvContentPartPr>
            <p14:xfrm>
              <a:off x="3813810" y="4553585"/>
              <a:ext cx="661035" cy="348615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7"/>
            </p:blipFill>
            <p:spPr>
              <a:xfrm>
                <a:off x="3813810" y="4553585"/>
                <a:ext cx="66103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7" name="Ink 106"/>
              <p14:cNvContentPartPr/>
              <p14:nvPr/>
            </p14:nvContentPartPr>
            <p14:xfrm>
              <a:off x="4099560" y="4687570"/>
              <a:ext cx="169545" cy="18796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9"/>
            </p:blipFill>
            <p:spPr>
              <a:xfrm>
                <a:off x="4099560" y="4687570"/>
                <a:ext cx="16954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8" name="Ink 107"/>
              <p14:cNvContentPartPr/>
              <p14:nvPr/>
            </p14:nvContentPartPr>
            <p14:xfrm>
              <a:off x="3081020" y="3794760"/>
              <a:ext cx="1795780" cy="141986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11"/>
            </p:blipFill>
            <p:spPr>
              <a:xfrm>
                <a:off x="3081020" y="3794760"/>
                <a:ext cx="1795780" cy="1419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9" name="Ink 108"/>
              <p14:cNvContentPartPr/>
              <p14:nvPr/>
            </p14:nvContentPartPr>
            <p14:xfrm>
              <a:off x="946150" y="5304155"/>
              <a:ext cx="187960" cy="205105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3"/>
            </p:blipFill>
            <p:spPr>
              <a:xfrm>
                <a:off x="946150" y="5304155"/>
                <a:ext cx="18796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0" name="Ink 109"/>
              <p14:cNvContentPartPr/>
              <p14:nvPr/>
            </p14:nvContentPartPr>
            <p14:xfrm>
              <a:off x="901700" y="5143500"/>
              <a:ext cx="321945" cy="8890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5"/>
            </p:blipFill>
            <p:spPr>
              <a:xfrm>
                <a:off x="901700" y="5143500"/>
                <a:ext cx="32194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1" name="Ink 110"/>
              <p14:cNvContentPartPr/>
              <p14:nvPr/>
            </p14:nvContentPartPr>
            <p14:xfrm>
              <a:off x="1116330" y="5304155"/>
              <a:ext cx="142875" cy="36576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7"/>
            </p:blipFill>
            <p:spPr>
              <a:xfrm>
                <a:off x="1116330" y="5304155"/>
                <a:ext cx="14287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2" name="Ink 111"/>
              <p14:cNvContentPartPr/>
              <p14:nvPr/>
            </p14:nvContentPartPr>
            <p14:xfrm>
              <a:off x="1276985" y="5366385"/>
              <a:ext cx="178435" cy="22352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9"/>
            </p:blipFill>
            <p:spPr>
              <a:xfrm>
                <a:off x="1276985" y="5366385"/>
                <a:ext cx="17843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3" name="Ink 112"/>
              <p14:cNvContentPartPr/>
              <p14:nvPr/>
            </p14:nvContentPartPr>
            <p14:xfrm>
              <a:off x="1518285" y="5304155"/>
              <a:ext cx="71120" cy="33020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21"/>
            </p:blipFill>
            <p:spPr>
              <a:xfrm>
                <a:off x="1518285" y="5304155"/>
                <a:ext cx="7112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4" name="Ink 113"/>
              <p14:cNvContentPartPr/>
              <p14:nvPr/>
            </p14:nvContentPartPr>
            <p14:xfrm>
              <a:off x="1723390" y="5553710"/>
              <a:ext cx="142875" cy="36195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3"/>
            </p:blipFill>
            <p:spPr>
              <a:xfrm>
                <a:off x="1723390" y="5553710"/>
                <a:ext cx="14287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5" name="Ink 114"/>
              <p14:cNvContentPartPr/>
              <p14:nvPr/>
            </p14:nvContentPartPr>
            <p14:xfrm>
              <a:off x="1750060" y="5473700"/>
              <a:ext cx="170180" cy="17780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5"/>
            </p:blipFill>
            <p:spPr>
              <a:xfrm>
                <a:off x="1750060" y="5473700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6" name="Ink 115"/>
              <p14:cNvContentPartPr/>
              <p14:nvPr/>
            </p14:nvContentPartPr>
            <p14:xfrm>
              <a:off x="2089785" y="5384165"/>
              <a:ext cx="259080" cy="27686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7"/>
            </p:blipFill>
            <p:spPr>
              <a:xfrm>
                <a:off x="2089785" y="5384165"/>
                <a:ext cx="25908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7" name="Ink 116"/>
              <p14:cNvContentPartPr/>
              <p14:nvPr/>
            </p14:nvContentPartPr>
            <p14:xfrm>
              <a:off x="2447290" y="5447030"/>
              <a:ext cx="106680" cy="205105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9"/>
            </p:blipFill>
            <p:spPr>
              <a:xfrm>
                <a:off x="2447290" y="5447030"/>
                <a:ext cx="10668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8" name="Ink 117"/>
              <p14:cNvContentPartPr/>
              <p14:nvPr/>
            </p14:nvContentPartPr>
            <p14:xfrm>
              <a:off x="2661285" y="5607685"/>
              <a:ext cx="330835" cy="2667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31"/>
            </p:blipFill>
            <p:spPr>
              <a:xfrm>
                <a:off x="2661285" y="5607685"/>
                <a:ext cx="3308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9" name="Ink 118"/>
              <p14:cNvContentPartPr/>
              <p14:nvPr/>
            </p14:nvContentPartPr>
            <p14:xfrm>
              <a:off x="2759710" y="5357495"/>
              <a:ext cx="169545" cy="178435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3"/>
            </p:blipFill>
            <p:spPr>
              <a:xfrm>
                <a:off x="2759710" y="5357495"/>
                <a:ext cx="16954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0" name="Ink 119"/>
              <p14:cNvContentPartPr/>
              <p14:nvPr/>
            </p14:nvContentPartPr>
            <p14:xfrm>
              <a:off x="2625725" y="5741670"/>
              <a:ext cx="330200" cy="205105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5"/>
            </p:blipFill>
            <p:spPr>
              <a:xfrm>
                <a:off x="2625725" y="5741670"/>
                <a:ext cx="33020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1" name="Ink 120"/>
              <p14:cNvContentPartPr/>
              <p14:nvPr/>
            </p14:nvContentPartPr>
            <p14:xfrm>
              <a:off x="2821940" y="5830570"/>
              <a:ext cx="133985" cy="98425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7"/>
            </p:blipFill>
            <p:spPr>
              <a:xfrm>
                <a:off x="2821940" y="5830570"/>
                <a:ext cx="13398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2" name="Ink 121"/>
              <p14:cNvContentPartPr/>
              <p14:nvPr/>
            </p14:nvContentPartPr>
            <p14:xfrm>
              <a:off x="3286760" y="5535930"/>
              <a:ext cx="53340" cy="133985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9"/>
            </p:blipFill>
            <p:spPr>
              <a:xfrm>
                <a:off x="3286760" y="5535930"/>
                <a:ext cx="5334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3" name="Ink 122"/>
              <p14:cNvContentPartPr/>
              <p14:nvPr/>
            </p14:nvContentPartPr>
            <p14:xfrm>
              <a:off x="3340100" y="5455920"/>
              <a:ext cx="26670" cy="8890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41"/>
            </p:blipFill>
            <p:spPr>
              <a:xfrm>
                <a:off x="3340100" y="545592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4" name="Ink 123"/>
              <p14:cNvContentPartPr/>
              <p14:nvPr/>
            </p14:nvContentPartPr>
            <p14:xfrm>
              <a:off x="3286760" y="5304155"/>
              <a:ext cx="142875" cy="88900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3"/>
            </p:blipFill>
            <p:spPr>
              <a:xfrm>
                <a:off x="3286760" y="5304155"/>
                <a:ext cx="1428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5" name="Ink 124"/>
              <p14:cNvContentPartPr/>
              <p14:nvPr/>
            </p14:nvContentPartPr>
            <p14:xfrm>
              <a:off x="3634740" y="5616575"/>
              <a:ext cx="241300" cy="5334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5"/>
            </p:blipFill>
            <p:spPr>
              <a:xfrm>
                <a:off x="3634740" y="5616575"/>
                <a:ext cx="24130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6" name="Ink 125"/>
              <p14:cNvContentPartPr/>
              <p14:nvPr/>
            </p14:nvContentPartPr>
            <p14:xfrm>
              <a:off x="3742055" y="5562600"/>
              <a:ext cx="62865" cy="15240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7"/>
            </p:blipFill>
            <p:spPr>
              <a:xfrm>
                <a:off x="3742055" y="5562600"/>
                <a:ext cx="6286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7" name="Ink 126"/>
              <p14:cNvContentPartPr/>
              <p14:nvPr/>
            </p14:nvContentPartPr>
            <p14:xfrm>
              <a:off x="4045585" y="5500370"/>
              <a:ext cx="205740" cy="22352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9"/>
            </p:blipFill>
            <p:spPr>
              <a:xfrm>
                <a:off x="4045585" y="5500370"/>
                <a:ext cx="20574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8" name="Ink 127"/>
              <p14:cNvContentPartPr/>
              <p14:nvPr/>
            </p14:nvContentPartPr>
            <p14:xfrm>
              <a:off x="4331335" y="5572125"/>
              <a:ext cx="384175" cy="11557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51"/>
            </p:blipFill>
            <p:spPr>
              <a:xfrm>
                <a:off x="4331335" y="5572125"/>
                <a:ext cx="38417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9" name="Ink 128"/>
              <p14:cNvContentPartPr/>
              <p14:nvPr/>
            </p14:nvContentPartPr>
            <p14:xfrm>
              <a:off x="4760595" y="5625465"/>
              <a:ext cx="419735" cy="17780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3"/>
            </p:blipFill>
            <p:spPr>
              <a:xfrm>
                <a:off x="4760595" y="5625465"/>
                <a:ext cx="4197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0" name="Ink 129"/>
              <p14:cNvContentPartPr/>
              <p14:nvPr/>
            </p14:nvContentPartPr>
            <p14:xfrm>
              <a:off x="4930140" y="5339715"/>
              <a:ext cx="151765" cy="213995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5"/>
            </p:blipFill>
            <p:spPr>
              <a:xfrm>
                <a:off x="4930140" y="5339715"/>
                <a:ext cx="15176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1" name="Ink 130"/>
              <p14:cNvContentPartPr/>
              <p14:nvPr/>
            </p14:nvContentPartPr>
            <p14:xfrm>
              <a:off x="4733290" y="5759450"/>
              <a:ext cx="348615" cy="27686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7"/>
            </p:blipFill>
            <p:spPr>
              <a:xfrm>
                <a:off x="4733290" y="5759450"/>
                <a:ext cx="34861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2" name="Ink 131"/>
              <p14:cNvContentPartPr/>
              <p14:nvPr/>
            </p14:nvContentPartPr>
            <p14:xfrm>
              <a:off x="4894580" y="5875655"/>
              <a:ext cx="133985" cy="151765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9"/>
            </p:blipFill>
            <p:spPr>
              <a:xfrm>
                <a:off x="4894580" y="5875655"/>
                <a:ext cx="1339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3" name="Ink 132"/>
              <p14:cNvContentPartPr/>
              <p14:nvPr/>
            </p14:nvContentPartPr>
            <p14:xfrm>
              <a:off x="5233670" y="5509260"/>
              <a:ext cx="196850" cy="50038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61"/>
            </p:blipFill>
            <p:spPr>
              <a:xfrm>
                <a:off x="5233670" y="5509260"/>
                <a:ext cx="196850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4" name="Ink 133"/>
              <p14:cNvContentPartPr/>
              <p14:nvPr/>
            </p14:nvContentPartPr>
            <p14:xfrm>
              <a:off x="5430520" y="5366385"/>
              <a:ext cx="17780" cy="36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3"/>
            </p:blipFill>
            <p:spPr>
              <a:xfrm>
                <a:off x="5430520" y="536638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5" name="Ink 134"/>
              <p14:cNvContentPartPr/>
              <p14:nvPr/>
            </p14:nvContentPartPr>
            <p14:xfrm>
              <a:off x="5349875" y="5170170"/>
              <a:ext cx="160655" cy="10668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5"/>
            </p:blipFill>
            <p:spPr>
              <a:xfrm>
                <a:off x="5349875" y="5170170"/>
                <a:ext cx="16065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6" name="Ink 135"/>
              <p14:cNvContentPartPr/>
              <p14:nvPr/>
            </p14:nvContentPartPr>
            <p14:xfrm>
              <a:off x="5760720" y="5634355"/>
              <a:ext cx="259080" cy="17780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7"/>
            </p:blipFill>
            <p:spPr>
              <a:xfrm>
                <a:off x="5760720" y="5634355"/>
                <a:ext cx="2590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7" name="Ink 136"/>
              <p14:cNvContentPartPr/>
              <p14:nvPr/>
            </p14:nvContentPartPr>
            <p14:xfrm>
              <a:off x="5876925" y="5509260"/>
              <a:ext cx="62230" cy="196215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9"/>
            </p:blipFill>
            <p:spPr>
              <a:xfrm>
                <a:off x="5876925" y="5509260"/>
                <a:ext cx="6223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8" name="Ink 137"/>
              <p14:cNvContentPartPr/>
              <p14:nvPr/>
            </p14:nvContentPartPr>
            <p14:xfrm>
              <a:off x="6171565" y="5589905"/>
              <a:ext cx="527050" cy="3556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71"/>
            </p:blipFill>
            <p:spPr>
              <a:xfrm>
                <a:off x="6171565" y="5589905"/>
                <a:ext cx="52705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9" name="Ink 138"/>
              <p14:cNvContentPartPr/>
              <p14:nvPr/>
            </p14:nvContentPartPr>
            <p14:xfrm>
              <a:off x="6287770" y="5366385"/>
              <a:ext cx="151765" cy="20574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3"/>
            </p:blipFill>
            <p:spPr>
              <a:xfrm>
                <a:off x="6287770" y="5366385"/>
                <a:ext cx="15176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0" name="Ink 139"/>
              <p14:cNvContentPartPr/>
              <p14:nvPr/>
            </p14:nvContentPartPr>
            <p14:xfrm>
              <a:off x="6153785" y="5715000"/>
              <a:ext cx="455295" cy="276225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5"/>
            </p:blipFill>
            <p:spPr>
              <a:xfrm>
                <a:off x="6153785" y="5715000"/>
                <a:ext cx="45529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1" name="Ink 140"/>
              <p14:cNvContentPartPr/>
              <p14:nvPr/>
            </p14:nvContentPartPr>
            <p14:xfrm>
              <a:off x="6341110" y="5803900"/>
              <a:ext cx="142875" cy="187325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7"/>
            </p:blipFill>
            <p:spPr>
              <a:xfrm>
                <a:off x="6341110" y="5803900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2" name="Ink 141"/>
              <p14:cNvContentPartPr/>
              <p14:nvPr/>
            </p14:nvContentPartPr>
            <p14:xfrm>
              <a:off x="6814820" y="5384165"/>
              <a:ext cx="142875" cy="241300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9"/>
            </p:blipFill>
            <p:spPr>
              <a:xfrm>
                <a:off x="6814820" y="5384165"/>
                <a:ext cx="142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3" name="Ink 142"/>
              <p14:cNvContentPartPr/>
              <p14:nvPr/>
            </p14:nvContentPartPr>
            <p14:xfrm>
              <a:off x="6841490" y="5482590"/>
              <a:ext cx="133985" cy="169545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81"/>
            </p:blipFill>
            <p:spPr>
              <a:xfrm>
                <a:off x="6841490" y="5482590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4" name="Ink 143"/>
              <p14:cNvContentPartPr/>
              <p14:nvPr/>
            </p14:nvContentPartPr>
            <p14:xfrm>
              <a:off x="6885940" y="5196840"/>
              <a:ext cx="187960" cy="5334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3"/>
            </p:blipFill>
            <p:spPr>
              <a:xfrm>
                <a:off x="6885940" y="5196840"/>
                <a:ext cx="1879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5" name="Ink 144"/>
              <p14:cNvContentPartPr/>
              <p14:nvPr/>
            </p14:nvContentPartPr>
            <p14:xfrm>
              <a:off x="231775" y="4678680"/>
              <a:ext cx="7297420" cy="1875155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5"/>
            </p:blipFill>
            <p:spPr>
              <a:xfrm>
                <a:off x="231775" y="4678680"/>
                <a:ext cx="7297420" cy="1875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6" name="Ink 145"/>
              <p14:cNvContentPartPr/>
              <p14:nvPr/>
            </p14:nvContentPartPr>
            <p14:xfrm>
              <a:off x="7806055" y="4875530"/>
              <a:ext cx="205740" cy="160655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7"/>
            </p:blipFill>
            <p:spPr>
              <a:xfrm>
                <a:off x="7806055" y="4875530"/>
                <a:ext cx="20574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7" name="Ink 146"/>
              <p14:cNvContentPartPr/>
              <p14:nvPr/>
            </p14:nvContentPartPr>
            <p14:xfrm>
              <a:off x="8056245" y="5018405"/>
              <a:ext cx="116205" cy="1778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9"/>
            </p:blipFill>
            <p:spPr>
              <a:xfrm>
                <a:off x="8056245" y="501840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8" name="Ink 147"/>
              <p14:cNvContentPartPr/>
              <p14:nvPr/>
            </p14:nvContentPartPr>
            <p14:xfrm>
              <a:off x="8082915" y="4955540"/>
              <a:ext cx="107315" cy="889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91"/>
            </p:blipFill>
            <p:spPr>
              <a:xfrm>
                <a:off x="8082915" y="495554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9" name="Ink 148"/>
              <p14:cNvContentPartPr/>
              <p14:nvPr/>
            </p14:nvContentPartPr>
            <p14:xfrm>
              <a:off x="8243570" y="4884420"/>
              <a:ext cx="133985" cy="142875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3"/>
            </p:blipFill>
            <p:spPr>
              <a:xfrm>
                <a:off x="8243570" y="4884420"/>
                <a:ext cx="1339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0" name="Ink 149"/>
              <p14:cNvContentPartPr/>
              <p14:nvPr/>
            </p14:nvContentPartPr>
            <p14:xfrm>
              <a:off x="8395335" y="4839335"/>
              <a:ext cx="241300" cy="53975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5"/>
            </p:blipFill>
            <p:spPr>
              <a:xfrm>
                <a:off x="8395335" y="4839335"/>
                <a:ext cx="2413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1" name="Ink 150"/>
              <p14:cNvContentPartPr/>
              <p14:nvPr/>
            </p14:nvContentPartPr>
            <p14:xfrm>
              <a:off x="8333105" y="4830445"/>
              <a:ext cx="62230" cy="89535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7"/>
            </p:blipFill>
            <p:spPr>
              <a:xfrm>
                <a:off x="8333105" y="4830445"/>
                <a:ext cx="62230" cy="8953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Curvatura</a:t>
            </a:r>
            <a:endParaRPr lang="pt-PT" altLang="en-US" sz="3600" u="sng"/>
          </a:p>
        </p:txBody>
      </p:sp>
      <p:pic>
        <p:nvPicPr>
          <p:cNvPr id="5" name="Content Placeholder 4" descr="curvatura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85580" y="3071495"/>
            <a:ext cx="2174240" cy="966470"/>
          </a:xfrm>
          <a:prstGeom prst="rect">
            <a:avLst/>
          </a:prstGeom>
        </p:spPr>
      </p:pic>
      <p:pic>
        <p:nvPicPr>
          <p:cNvPr id="6" name="Picture 5" descr="curvatura_fi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535" y="4037965"/>
            <a:ext cx="4758690" cy="2808605"/>
          </a:xfrm>
          <a:prstGeom prst="rect">
            <a:avLst/>
          </a:prstGeom>
        </p:spPr>
      </p:pic>
      <p:pic>
        <p:nvPicPr>
          <p:cNvPr id="7" name="Picture 6" descr="curvatura_def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584325"/>
            <a:ext cx="5936615" cy="1886585"/>
          </a:xfrm>
          <a:prstGeom prst="rect">
            <a:avLst/>
          </a:prstGeom>
        </p:spPr>
      </p:pic>
      <p:pic>
        <p:nvPicPr>
          <p:cNvPr id="8" name="Picture 7" descr="curvatura_eq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640" y="6089015"/>
            <a:ext cx="1986915" cy="757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Ink 2"/>
              <p14:cNvContentPartPr/>
              <p14:nvPr/>
            </p14:nvContentPartPr>
            <p14:xfrm>
              <a:off x="2080895" y="3295015"/>
              <a:ext cx="1553845" cy="35560"/>
            </p14:xfrm>
          </p:contentPart>
        </mc:Choice>
        <mc:Fallback xmlns="">
          <p:pic>
            <p:nvPicPr>
              <p:cNvPr id="3" name="Ink 2"/>
            </p:nvPicPr>
            <p:blipFill>
              <a:blip r:embed="rId6"/>
            </p:blipFill>
            <p:spPr>
              <a:xfrm>
                <a:off x="2080895" y="3295015"/>
                <a:ext cx="15538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Ink 3"/>
              <p14:cNvContentPartPr/>
              <p14:nvPr/>
            </p14:nvContentPartPr>
            <p14:xfrm>
              <a:off x="9253220" y="3312795"/>
              <a:ext cx="17780" cy="8890"/>
            </p14:xfrm>
          </p:contentPart>
        </mc:Choice>
        <mc:Fallback xmlns="">
          <p:pic>
            <p:nvPicPr>
              <p:cNvPr id="4" name="Ink 3"/>
            </p:nvPicPr>
            <p:blipFill>
              <a:blip r:embed="rId8"/>
            </p:blipFill>
            <p:spPr>
              <a:xfrm>
                <a:off x="9253220" y="331279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Ink 8"/>
              <p14:cNvContentPartPr/>
              <p14:nvPr/>
            </p14:nvContentPartPr>
            <p14:xfrm>
              <a:off x="3724275" y="3295015"/>
              <a:ext cx="857250" cy="2667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0"/>
            </p:blipFill>
            <p:spPr>
              <a:xfrm>
                <a:off x="3724275" y="3295015"/>
                <a:ext cx="85725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Ink 9"/>
              <p14:cNvContentPartPr/>
              <p14:nvPr/>
            </p14:nvContentPartPr>
            <p14:xfrm>
              <a:off x="9404985" y="1812290"/>
              <a:ext cx="71120" cy="357505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2"/>
            </p:blipFill>
            <p:spPr>
              <a:xfrm>
                <a:off x="9404985" y="1812290"/>
                <a:ext cx="71120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Ink 10"/>
              <p14:cNvContentPartPr/>
              <p14:nvPr/>
            </p14:nvContentPartPr>
            <p14:xfrm>
              <a:off x="9476105" y="1955165"/>
              <a:ext cx="214630" cy="1778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4"/>
            </p:blipFill>
            <p:spPr>
              <a:xfrm>
                <a:off x="9476105" y="1955165"/>
                <a:ext cx="2146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Ink 11"/>
              <p14:cNvContentPartPr/>
              <p14:nvPr/>
            </p14:nvContentPartPr>
            <p14:xfrm>
              <a:off x="9592310" y="1964055"/>
              <a:ext cx="53975" cy="19685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6"/>
            </p:blipFill>
            <p:spPr>
              <a:xfrm>
                <a:off x="9592310" y="1964055"/>
                <a:ext cx="539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Ink 12"/>
              <p14:cNvContentPartPr/>
              <p14:nvPr/>
            </p14:nvContentPartPr>
            <p14:xfrm>
              <a:off x="9503410" y="1812290"/>
              <a:ext cx="250190" cy="3556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8"/>
            </p:blipFill>
            <p:spPr>
              <a:xfrm>
                <a:off x="9503410" y="1812290"/>
                <a:ext cx="25019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Ink 13"/>
              <p14:cNvContentPartPr/>
              <p14:nvPr/>
            </p14:nvContentPartPr>
            <p14:xfrm>
              <a:off x="9717405" y="1803400"/>
              <a:ext cx="45085" cy="107315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0"/>
            </p:blipFill>
            <p:spPr>
              <a:xfrm>
                <a:off x="9717405" y="1803400"/>
                <a:ext cx="4508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Ink 14"/>
              <p14:cNvContentPartPr/>
              <p14:nvPr/>
            </p14:nvContentPartPr>
            <p14:xfrm>
              <a:off x="9780270" y="2000250"/>
              <a:ext cx="88900" cy="222885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2"/>
            </p:blipFill>
            <p:spPr>
              <a:xfrm>
                <a:off x="9780270" y="2000250"/>
                <a:ext cx="8890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Ink 15"/>
              <p14:cNvContentPartPr/>
              <p14:nvPr/>
            </p14:nvContentPartPr>
            <p14:xfrm>
              <a:off x="9994265" y="1972945"/>
              <a:ext cx="80645" cy="19685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4"/>
            </p:blipFill>
            <p:spPr>
              <a:xfrm>
                <a:off x="9994265" y="1972945"/>
                <a:ext cx="8064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Ink 16"/>
              <p14:cNvContentPartPr/>
              <p14:nvPr/>
            </p14:nvContentPartPr>
            <p14:xfrm>
              <a:off x="9896475" y="2035810"/>
              <a:ext cx="169545" cy="3556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6"/>
            </p:blipFill>
            <p:spPr>
              <a:xfrm>
                <a:off x="9896475" y="2035810"/>
                <a:ext cx="1695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Ink 17"/>
              <p14:cNvContentPartPr/>
              <p14:nvPr/>
            </p14:nvContentPartPr>
            <p14:xfrm>
              <a:off x="10146030" y="1990725"/>
              <a:ext cx="62865" cy="25019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8"/>
            </p:blipFill>
            <p:spPr>
              <a:xfrm>
                <a:off x="10146030" y="1990725"/>
                <a:ext cx="6286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Ink 18"/>
              <p14:cNvContentPartPr/>
              <p14:nvPr/>
            </p14:nvContentPartPr>
            <p14:xfrm>
              <a:off x="10396220" y="1821180"/>
              <a:ext cx="26670" cy="419735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0"/>
            </p:blipFill>
            <p:spPr>
              <a:xfrm>
                <a:off x="10396220" y="1821180"/>
                <a:ext cx="2667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Ink 19"/>
              <p14:cNvContentPartPr/>
              <p14:nvPr/>
            </p14:nvContentPartPr>
            <p14:xfrm>
              <a:off x="10547985" y="2143125"/>
              <a:ext cx="125095" cy="1778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2"/>
            </p:blipFill>
            <p:spPr>
              <a:xfrm>
                <a:off x="10547985" y="2143125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Ink 20"/>
              <p14:cNvContentPartPr/>
              <p14:nvPr/>
            </p14:nvContentPartPr>
            <p14:xfrm>
              <a:off x="10521315" y="2053590"/>
              <a:ext cx="178435" cy="2667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4"/>
            </p:blipFill>
            <p:spPr>
              <a:xfrm>
                <a:off x="10521315" y="2053590"/>
                <a:ext cx="1784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Ink 21"/>
              <p14:cNvContentPartPr/>
              <p14:nvPr/>
            </p14:nvContentPartPr>
            <p14:xfrm>
              <a:off x="10833735" y="1910715"/>
              <a:ext cx="143510" cy="26797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6"/>
            </p:blipFill>
            <p:spPr>
              <a:xfrm>
                <a:off x="10833735" y="1910715"/>
                <a:ext cx="14351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Ink 22"/>
              <p14:cNvContentPartPr/>
              <p14:nvPr/>
            </p14:nvContentPartPr>
            <p14:xfrm>
              <a:off x="10539095" y="2106930"/>
              <a:ext cx="179070" cy="45085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38"/>
            </p:blipFill>
            <p:spPr>
              <a:xfrm>
                <a:off x="10539095" y="2106930"/>
                <a:ext cx="17907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Ink 23"/>
              <p14:cNvContentPartPr/>
              <p14:nvPr/>
            </p14:nvContentPartPr>
            <p14:xfrm>
              <a:off x="10539095" y="2053590"/>
              <a:ext cx="187960" cy="889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0"/>
            </p:blipFill>
            <p:spPr>
              <a:xfrm>
                <a:off x="10539095" y="2053590"/>
                <a:ext cx="1879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Ink 24"/>
              <p14:cNvContentPartPr/>
              <p14:nvPr/>
            </p14:nvContentPartPr>
            <p14:xfrm>
              <a:off x="9467215" y="1785620"/>
              <a:ext cx="36195" cy="8064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2"/>
            </p:blipFill>
            <p:spPr>
              <a:xfrm>
                <a:off x="9467215" y="1785620"/>
                <a:ext cx="3619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Ink 25"/>
              <p14:cNvContentPartPr/>
              <p14:nvPr/>
            </p14:nvContentPartPr>
            <p14:xfrm>
              <a:off x="9842500" y="1964055"/>
              <a:ext cx="26670" cy="36195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4"/>
            </p:blipFill>
            <p:spPr>
              <a:xfrm>
                <a:off x="9842500" y="1964055"/>
                <a:ext cx="2667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Ink 26"/>
              <p14:cNvContentPartPr/>
              <p14:nvPr/>
            </p14:nvContentPartPr>
            <p14:xfrm>
              <a:off x="8726170" y="5759450"/>
              <a:ext cx="26670" cy="2667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6"/>
            </p:blipFill>
            <p:spPr>
              <a:xfrm>
                <a:off x="8726170" y="575945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Ink 27"/>
              <p14:cNvContentPartPr/>
              <p14:nvPr/>
            </p14:nvContentPartPr>
            <p14:xfrm>
              <a:off x="8735060" y="5366385"/>
              <a:ext cx="26670" cy="5334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48"/>
            </p:blipFill>
            <p:spPr>
              <a:xfrm>
                <a:off x="8735060" y="5366385"/>
                <a:ext cx="2667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Ink 28"/>
              <p14:cNvContentPartPr/>
              <p14:nvPr/>
            </p14:nvContentPartPr>
            <p14:xfrm>
              <a:off x="4858385" y="838835"/>
              <a:ext cx="3555365" cy="46482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0"/>
            </p:blipFill>
            <p:spPr>
              <a:xfrm>
                <a:off x="4858385" y="838835"/>
                <a:ext cx="3555365" cy="464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Ink 29"/>
              <p14:cNvContentPartPr/>
              <p14:nvPr/>
            </p14:nvContentPartPr>
            <p14:xfrm>
              <a:off x="4912360" y="1106805"/>
              <a:ext cx="231775" cy="16954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2"/>
            </p:blipFill>
            <p:spPr>
              <a:xfrm>
                <a:off x="4912360" y="1106805"/>
                <a:ext cx="2317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Ink 30"/>
              <p14:cNvContentPartPr/>
              <p14:nvPr/>
            </p14:nvContentPartPr>
            <p14:xfrm>
              <a:off x="5358765" y="910590"/>
              <a:ext cx="285750" cy="169545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4"/>
            </p:blipFill>
            <p:spPr>
              <a:xfrm>
                <a:off x="5358765" y="910590"/>
                <a:ext cx="2857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Ink 31"/>
              <p14:cNvContentPartPr/>
              <p14:nvPr/>
            </p14:nvContentPartPr>
            <p14:xfrm>
              <a:off x="5930265" y="749935"/>
              <a:ext cx="339725" cy="151765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6"/>
            </p:blipFill>
            <p:spPr>
              <a:xfrm>
                <a:off x="5930265" y="749935"/>
                <a:ext cx="33972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Ink 32"/>
              <p14:cNvContentPartPr/>
              <p14:nvPr/>
            </p14:nvContentPartPr>
            <p14:xfrm>
              <a:off x="6475095" y="812165"/>
              <a:ext cx="27305" cy="1778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8"/>
            </p:blipFill>
            <p:spPr>
              <a:xfrm>
                <a:off x="6475095" y="812165"/>
                <a:ext cx="273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Ink 33"/>
              <p14:cNvContentPartPr/>
              <p14:nvPr/>
            </p14:nvContentPartPr>
            <p14:xfrm>
              <a:off x="6475095" y="767715"/>
              <a:ext cx="321945" cy="5334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0"/>
            </p:blipFill>
            <p:spPr>
              <a:xfrm>
                <a:off x="6475095" y="767715"/>
                <a:ext cx="3219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Ink 34"/>
              <p14:cNvContentPartPr/>
              <p14:nvPr/>
            </p14:nvContentPartPr>
            <p14:xfrm>
              <a:off x="6725285" y="704850"/>
              <a:ext cx="53975" cy="11620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2"/>
            </p:blipFill>
            <p:spPr>
              <a:xfrm>
                <a:off x="6725285" y="704850"/>
                <a:ext cx="5397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Ink 35"/>
              <p14:cNvContentPartPr/>
              <p14:nvPr/>
            </p14:nvContentPartPr>
            <p14:xfrm>
              <a:off x="6966585" y="847725"/>
              <a:ext cx="44450" cy="9525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4"/>
            </p:blipFill>
            <p:spPr>
              <a:xfrm>
                <a:off x="6966585" y="847725"/>
                <a:ext cx="444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Ink 36"/>
              <p14:cNvContentPartPr/>
              <p14:nvPr/>
            </p14:nvContentPartPr>
            <p14:xfrm>
              <a:off x="7002145" y="838835"/>
              <a:ext cx="313055" cy="3619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6"/>
            </p:blipFill>
            <p:spPr>
              <a:xfrm>
                <a:off x="7002145" y="838835"/>
                <a:ext cx="31305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Ink 37"/>
              <p14:cNvContentPartPr/>
              <p14:nvPr/>
            </p14:nvContentPartPr>
            <p14:xfrm>
              <a:off x="7234555" y="794385"/>
              <a:ext cx="80645" cy="107315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68"/>
            </p:blipFill>
            <p:spPr>
              <a:xfrm>
                <a:off x="7234555" y="794385"/>
                <a:ext cx="8064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Ink 38"/>
              <p14:cNvContentPartPr/>
              <p14:nvPr/>
            </p14:nvContentPartPr>
            <p14:xfrm>
              <a:off x="5385435" y="249555"/>
              <a:ext cx="232410" cy="1778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0"/>
            </p:blipFill>
            <p:spPr>
              <a:xfrm>
                <a:off x="5385435" y="249555"/>
                <a:ext cx="2324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Ink 39"/>
              <p14:cNvContentPartPr/>
              <p14:nvPr/>
            </p14:nvContentPartPr>
            <p14:xfrm>
              <a:off x="5501640" y="276225"/>
              <a:ext cx="26670" cy="17018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2"/>
            </p:blipFill>
            <p:spPr>
              <a:xfrm>
                <a:off x="5501640" y="276225"/>
                <a:ext cx="2667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Ink 40"/>
              <p14:cNvContentPartPr/>
              <p14:nvPr/>
            </p14:nvContentPartPr>
            <p14:xfrm>
              <a:off x="5671185" y="240665"/>
              <a:ext cx="27305" cy="267970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4"/>
            </p:blipFill>
            <p:spPr>
              <a:xfrm>
                <a:off x="5671185" y="240665"/>
                <a:ext cx="2730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Ink 41"/>
              <p14:cNvContentPartPr/>
              <p14:nvPr/>
            </p14:nvContentPartPr>
            <p14:xfrm>
              <a:off x="5805170" y="267335"/>
              <a:ext cx="62865" cy="21463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6"/>
            </p:blipFill>
            <p:spPr>
              <a:xfrm>
                <a:off x="5805170" y="267335"/>
                <a:ext cx="6286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Ink 42"/>
              <p14:cNvContentPartPr/>
              <p14:nvPr/>
            </p14:nvContentPartPr>
            <p14:xfrm>
              <a:off x="5751830" y="347980"/>
              <a:ext cx="116205" cy="889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78"/>
            </p:blipFill>
            <p:spPr>
              <a:xfrm>
                <a:off x="5751830" y="34798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Ink 43"/>
              <p14:cNvContentPartPr/>
              <p14:nvPr/>
            </p14:nvContentPartPr>
            <p14:xfrm>
              <a:off x="5912485" y="419100"/>
              <a:ext cx="80645" cy="9525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0"/>
            </p:blipFill>
            <p:spPr>
              <a:xfrm>
                <a:off x="5912485" y="419100"/>
                <a:ext cx="8064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Ink 44"/>
              <p14:cNvContentPartPr/>
              <p14:nvPr/>
            </p14:nvContentPartPr>
            <p14:xfrm>
              <a:off x="5903595" y="365760"/>
              <a:ext cx="98425" cy="36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2"/>
            </p:blipFill>
            <p:spPr>
              <a:xfrm>
                <a:off x="5903595" y="365760"/>
                <a:ext cx="984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Ink 45"/>
              <p14:cNvContentPartPr/>
              <p14:nvPr/>
            </p14:nvContentPartPr>
            <p14:xfrm>
              <a:off x="6037580" y="312420"/>
              <a:ext cx="142875" cy="142875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4"/>
            </p:blipFill>
            <p:spPr>
              <a:xfrm>
                <a:off x="6037580" y="312420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Ink 46"/>
              <p14:cNvContentPartPr/>
              <p14:nvPr/>
            </p14:nvContentPartPr>
            <p14:xfrm>
              <a:off x="6234430" y="231775"/>
              <a:ext cx="97790" cy="32131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6"/>
            </p:blipFill>
            <p:spPr>
              <a:xfrm>
                <a:off x="6234430" y="231775"/>
                <a:ext cx="9779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Ink 47"/>
              <p14:cNvContentPartPr/>
              <p14:nvPr/>
            </p14:nvContentPartPr>
            <p14:xfrm>
              <a:off x="5439410" y="169545"/>
              <a:ext cx="222885" cy="1778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88"/>
            </p:blipFill>
            <p:spPr>
              <a:xfrm>
                <a:off x="5439410" y="169545"/>
                <a:ext cx="2228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Ink 48"/>
              <p14:cNvContentPartPr/>
              <p14:nvPr/>
            </p14:nvContentPartPr>
            <p14:xfrm>
              <a:off x="5555615" y="133350"/>
              <a:ext cx="106680" cy="98425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0"/>
            </p:blipFill>
            <p:spPr>
              <a:xfrm>
                <a:off x="5555615" y="133350"/>
                <a:ext cx="10668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Ink 49"/>
              <p14:cNvContentPartPr/>
              <p14:nvPr/>
            </p14:nvContentPartPr>
            <p14:xfrm>
              <a:off x="8699500" y="258445"/>
              <a:ext cx="44450" cy="303530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2"/>
            </p:blipFill>
            <p:spPr>
              <a:xfrm>
                <a:off x="8699500" y="258445"/>
                <a:ext cx="4445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Ink 50"/>
              <p14:cNvContentPartPr/>
              <p14:nvPr/>
            </p14:nvContentPartPr>
            <p14:xfrm>
              <a:off x="8833485" y="347980"/>
              <a:ext cx="222885" cy="196215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4"/>
            </p:blipFill>
            <p:spPr>
              <a:xfrm>
                <a:off x="8833485" y="347980"/>
                <a:ext cx="2228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Ink 51"/>
              <p14:cNvContentPartPr/>
              <p14:nvPr/>
            </p14:nvContentPartPr>
            <p14:xfrm>
              <a:off x="8877935" y="222885"/>
              <a:ext cx="214630" cy="2667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6"/>
            </p:blipFill>
            <p:spPr>
              <a:xfrm>
                <a:off x="8877935" y="222885"/>
                <a:ext cx="2146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Ink 52"/>
              <p14:cNvContentPartPr/>
              <p14:nvPr/>
            </p14:nvContentPartPr>
            <p14:xfrm>
              <a:off x="9020810" y="178435"/>
              <a:ext cx="98425" cy="7112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98"/>
            </p:blipFill>
            <p:spPr>
              <a:xfrm>
                <a:off x="9020810" y="178435"/>
                <a:ext cx="9842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Ink 53"/>
              <p14:cNvContentPartPr/>
              <p14:nvPr/>
            </p14:nvContentPartPr>
            <p14:xfrm>
              <a:off x="9217660" y="347980"/>
              <a:ext cx="53340" cy="32131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0"/>
            </p:blipFill>
            <p:spPr>
              <a:xfrm>
                <a:off x="9217660" y="347980"/>
                <a:ext cx="5334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Ink 54"/>
              <p14:cNvContentPartPr/>
              <p14:nvPr/>
            </p14:nvContentPartPr>
            <p14:xfrm>
              <a:off x="9378315" y="553085"/>
              <a:ext cx="107315" cy="18415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2"/>
            </p:blipFill>
            <p:spPr>
              <a:xfrm>
                <a:off x="9378315" y="553085"/>
                <a:ext cx="10731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Ink 55"/>
              <p14:cNvContentPartPr/>
              <p14:nvPr/>
            </p14:nvContentPartPr>
            <p14:xfrm>
              <a:off x="9342120" y="464185"/>
              <a:ext cx="143510" cy="1778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4"/>
            </p:blipFill>
            <p:spPr>
              <a:xfrm>
                <a:off x="9342120" y="464185"/>
                <a:ext cx="1435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Ink 56"/>
              <p14:cNvContentPartPr/>
              <p14:nvPr/>
            </p14:nvContentPartPr>
            <p14:xfrm>
              <a:off x="9038590" y="222885"/>
              <a:ext cx="80645" cy="80645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6"/>
            </p:blipFill>
            <p:spPr>
              <a:xfrm>
                <a:off x="9038590" y="222885"/>
                <a:ext cx="8064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Ink 57"/>
              <p14:cNvContentPartPr/>
              <p14:nvPr/>
            </p14:nvContentPartPr>
            <p14:xfrm>
              <a:off x="9574530" y="410210"/>
              <a:ext cx="223520" cy="66103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08"/>
            </p:blipFill>
            <p:spPr>
              <a:xfrm>
                <a:off x="9574530" y="410210"/>
                <a:ext cx="223520" cy="661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Ink 58"/>
              <p14:cNvContentPartPr/>
              <p14:nvPr/>
            </p14:nvContentPartPr>
            <p14:xfrm>
              <a:off x="9378315" y="821055"/>
              <a:ext cx="259080" cy="29464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0"/>
            </p:blipFill>
            <p:spPr>
              <a:xfrm>
                <a:off x="9378315" y="821055"/>
                <a:ext cx="25908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Ink 59"/>
              <p14:cNvContentPartPr/>
              <p14:nvPr/>
            </p14:nvContentPartPr>
            <p14:xfrm>
              <a:off x="9565640" y="821055"/>
              <a:ext cx="89535" cy="98425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2"/>
            </p:blipFill>
            <p:spPr>
              <a:xfrm>
                <a:off x="9565640" y="821055"/>
                <a:ext cx="8953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Ink 60"/>
              <p14:cNvContentPartPr/>
              <p14:nvPr/>
            </p14:nvContentPartPr>
            <p14:xfrm>
              <a:off x="10387330" y="249555"/>
              <a:ext cx="232410" cy="19685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4"/>
            </p:blipFill>
            <p:spPr>
              <a:xfrm>
                <a:off x="10387330" y="249555"/>
                <a:ext cx="23241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Ink 61"/>
              <p14:cNvContentPartPr/>
              <p14:nvPr/>
            </p14:nvContentPartPr>
            <p14:xfrm>
              <a:off x="10414000" y="178435"/>
              <a:ext cx="187960" cy="8890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6"/>
            </p:blipFill>
            <p:spPr>
              <a:xfrm>
                <a:off x="10414000" y="178435"/>
                <a:ext cx="1879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Ink 62"/>
              <p14:cNvContentPartPr/>
              <p14:nvPr/>
            </p14:nvContentPartPr>
            <p14:xfrm>
              <a:off x="10584180" y="142875"/>
              <a:ext cx="62230" cy="8890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18"/>
            </p:blipFill>
            <p:spPr>
              <a:xfrm>
                <a:off x="10584180" y="142875"/>
                <a:ext cx="6223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Ink 63"/>
              <p14:cNvContentPartPr/>
              <p14:nvPr/>
            </p14:nvContentPartPr>
            <p14:xfrm>
              <a:off x="10727055" y="392430"/>
              <a:ext cx="133985" cy="3619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0"/>
            </p:blipFill>
            <p:spPr>
              <a:xfrm>
                <a:off x="10727055" y="392430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Ink 64"/>
              <p14:cNvContentPartPr/>
              <p14:nvPr/>
            </p14:nvContentPartPr>
            <p14:xfrm>
              <a:off x="10744835" y="330200"/>
              <a:ext cx="125095" cy="889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2"/>
            </p:blipFill>
            <p:spPr>
              <a:xfrm>
                <a:off x="10744835" y="33020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Ink 65"/>
              <p14:cNvContentPartPr/>
              <p14:nvPr/>
            </p14:nvContentPartPr>
            <p14:xfrm>
              <a:off x="10995025" y="240665"/>
              <a:ext cx="133985" cy="19685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4"/>
            </p:blipFill>
            <p:spPr>
              <a:xfrm>
                <a:off x="10995025" y="240665"/>
                <a:ext cx="13398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Ink 66"/>
              <p14:cNvContentPartPr/>
              <p14:nvPr/>
            </p14:nvContentPartPr>
            <p14:xfrm>
              <a:off x="11200130" y="169545"/>
              <a:ext cx="71755" cy="8890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6"/>
            </p:blipFill>
            <p:spPr>
              <a:xfrm>
                <a:off x="11200130" y="169545"/>
                <a:ext cx="7175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Ink 67"/>
              <p14:cNvContentPartPr/>
              <p14:nvPr/>
            </p14:nvContentPartPr>
            <p14:xfrm>
              <a:off x="10932160" y="142875"/>
              <a:ext cx="205740" cy="8890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28"/>
            </p:blipFill>
            <p:spPr>
              <a:xfrm>
                <a:off x="10932160" y="142875"/>
                <a:ext cx="2057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Ink 68"/>
              <p14:cNvContentPartPr/>
              <p14:nvPr/>
            </p14:nvContentPartPr>
            <p14:xfrm>
              <a:off x="11092815" y="97790"/>
              <a:ext cx="53975" cy="80645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0"/>
            </p:blipFill>
            <p:spPr>
              <a:xfrm>
                <a:off x="11092815" y="97790"/>
                <a:ext cx="5397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Ink 69"/>
              <p14:cNvContentPartPr/>
              <p14:nvPr/>
            </p14:nvContentPartPr>
            <p14:xfrm>
              <a:off x="11271885" y="294640"/>
              <a:ext cx="88900" cy="267335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2"/>
            </p:blipFill>
            <p:spPr>
              <a:xfrm>
                <a:off x="11271885" y="294640"/>
                <a:ext cx="8890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Ink 70"/>
              <p14:cNvContentPartPr/>
              <p14:nvPr/>
            </p14:nvContentPartPr>
            <p14:xfrm>
              <a:off x="11432540" y="312420"/>
              <a:ext cx="44450" cy="213995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4"/>
            </p:blipFill>
            <p:spPr>
              <a:xfrm>
                <a:off x="11432540" y="312420"/>
                <a:ext cx="4445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Ink 71"/>
              <p14:cNvContentPartPr/>
              <p14:nvPr/>
            </p14:nvContentPartPr>
            <p14:xfrm>
              <a:off x="11360785" y="401320"/>
              <a:ext cx="133985" cy="36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6"/>
            </p:blipFill>
            <p:spPr>
              <a:xfrm>
                <a:off x="11360785" y="40132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Ink 72"/>
              <p14:cNvContentPartPr/>
              <p14:nvPr/>
            </p14:nvContentPartPr>
            <p14:xfrm>
              <a:off x="11584305" y="285750"/>
              <a:ext cx="35560" cy="249555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38"/>
            </p:blipFill>
            <p:spPr>
              <a:xfrm>
                <a:off x="11584305" y="285750"/>
                <a:ext cx="35560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Ink 73"/>
              <p14:cNvContentPartPr/>
              <p14:nvPr/>
            </p14:nvContentPartPr>
            <p14:xfrm>
              <a:off x="11075035" y="276225"/>
              <a:ext cx="71755" cy="53975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0"/>
            </p:blipFill>
            <p:spPr>
              <a:xfrm>
                <a:off x="11075035" y="276225"/>
                <a:ext cx="7175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Ink 74"/>
              <p14:cNvContentPartPr/>
              <p14:nvPr/>
            </p14:nvContentPartPr>
            <p14:xfrm>
              <a:off x="11075035" y="3955415"/>
              <a:ext cx="294640" cy="15176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2"/>
            </p:blipFill>
            <p:spPr>
              <a:xfrm>
                <a:off x="11075035" y="3955415"/>
                <a:ext cx="29464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Ink 75"/>
              <p14:cNvContentPartPr/>
              <p14:nvPr/>
            </p14:nvContentPartPr>
            <p14:xfrm>
              <a:off x="9967595" y="2919730"/>
              <a:ext cx="750570" cy="83947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4"/>
            </p:blipFill>
            <p:spPr>
              <a:xfrm>
                <a:off x="9967595" y="2919730"/>
                <a:ext cx="750570" cy="8394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Ink 76"/>
              <p14:cNvContentPartPr/>
              <p14:nvPr/>
            </p14:nvContentPartPr>
            <p14:xfrm>
              <a:off x="11414760" y="615950"/>
              <a:ext cx="71120" cy="32131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6"/>
            </p:blipFill>
            <p:spPr>
              <a:xfrm>
                <a:off x="11414760" y="615950"/>
                <a:ext cx="7112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Ink 77"/>
              <p14:cNvContentPartPr/>
              <p14:nvPr/>
            </p14:nvContentPartPr>
            <p14:xfrm>
              <a:off x="11369675" y="607060"/>
              <a:ext cx="161290" cy="8890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48"/>
            </p:blipFill>
            <p:spPr>
              <a:xfrm>
                <a:off x="11369675" y="607060"/>
                <a:ext cx="16129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Ink 78"/>
              <p14:cNvContentPartPr/>
              <p14:nvPr/>
            </p14:nvContentPartPr>
            <p14:xfrm>
              <a:off x="11459210" y="392430"/>
              <a:ext cx="62865" cy="1778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0"/>
            </p:blipFill>
            <p:spPr>
              <a:xfrm>
                <a:off x="11459210" y="392430"/>
                <a:ext cx="628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Ink 79"/>
              <p14:cNvContentPartPr/>
              <p14:nvPr/>
            </p14:nvContentPartPr>
            <p14:xfrm>
              <a:off x="11441430" y="365760"/>
              <a:ext cx="89535" cy="889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2"/>
            </p:blipFill>
            <p:spPr>
              <a:xfrm>
                <a:off x="11441430" y="365760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Ink 80"/>
              <p14:cNvContentPartPr/>
              <p14:nvPr/>
            </p14:nvContentPartPr>
            <p14:xfrm>
              <a:off x="11396980" y="339090"/>
              <a:ext cx="169545" cy="1778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4"/>
            </p:blipFill>
            <p:spPr>
              <a:xfrm>
                <a:off x="11396980" y="339090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Ink 81"/>
              <p14:cNvContentPartPr/>
              <p14:nvPr/>
            </p14:nvContentPartPr>
            <p14:xfrm>
              <a:off x="5314315" y="2696210"/>
              <a:ext cx="71120" cy="36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6"/>
            </p:blipFill>
            <p:spPr>
              <a:xfrm>
                <a:off x="5314315" y="2696210"/>
                <a:ext cx="711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Ink 82"/>
              <p14:cNvContentPartPr/>
              <p14:nvPr/>
            </p14:nvContentPartPr>
            <p14:xfrm>
              <a:off x="5314315" y="2741295"/>
              <a:ext cx="26670" cy="36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58"/>
            </p:blipFill>
            <p:spPr>
              <a:xfrm>
                <a:off x="5314315" y="2741295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Ink 83"/>
              <p14:cNvContentPartPr/>
              <p14:nvPr/>
            </p14:nvContentPartPr>
            <p14:xfrm>
              <a:off x="9217660" y="4741545"/>
              <a:ext cx="312420" cy="133985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0"/>
            </p:blipFill>
            <p:spPr>
              <a:xfrm>
                <a:off x="9217660" y="4741545"/>
                <a:ext cx="31242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Ink 84"/>
              <p14:cNvContentPartPr/>
              <p14:nvPr/>
            </p14:nvContentPartPr>
            <p14:xfrm>
              <a:off x="8708390" y="4884420"/>
              <a:ext cx="384175" cy="91948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2"/>
            </p:blipFill>
            <p:spPr>
              <a:xfrm>
                <a:off x="8708390" y="4884420"/>
                <a:ext cx="384175" cy="919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Ink 85"/>
              <p14:cNvContentPartPr/>
              <p14:nvPr/>
            </p14:nvContentPartPr>
            <p14:xfrm>
              <a:off x="9735185" y="4678680"/>
              <a:ext cx="330835" cy="56261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4"/>
            </p:blipFill>
            <p:spPr>
              <a:xfrm>
                <a:off x="9735185" y="4678680"/>
                <a:ext cx="330835" cy="5626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Ink 86"/>
              <p14:cNvContentPartPr/>
              <p14:nvPr/>
            </p14:nvContentPartPr>
            <p14:xfrm>
              <a:off x="9735185" y="4652010"/>
              <a:ext cx="419735" cy="116205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6"/>
            </p:blipFill>
            <p:spPr>
              <a:xfrm>
                <a:off x="9735185" y="4652010"/>
                <a:ext cx="4197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Ink 87"/>
              <p14:cNvContentPartPr/>
              <p14:nvPr/>
            </p14:nvContentPartPr>
            <p14:xfrm>
              <a:off x="9985375" y="4857750"/>
              <a:ext cx="98425" cy="383540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68"/>
            </p:blipFill>
            <p:spPr>
              <a:xfrm>
                <a:off x="9985375" y="4857750"/>
                <a:ext cx="98425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Ink 88"/>
              <p14:cNvContentPartPr/>
              <p14:nvPr/>
            </p14:nvContentPartPr>
            <p14:xfrm>
              <a:off x="6144895" y="2651760"/>
              <a:ext cx="169545" cy="20574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0"/>
            </p:blipFill>
            <p:spPr>
              <a:xfrm>
                <a:off x="6144895" y="2651760"/>
                <a:ext cx="16954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Ink 89"/>
              <p14:cNvContentPartPr/>
              <p14:nvPr/>
            </p14:nvContentPartPr>
            <p14:xfrm>
              <a:off x="6100445" y="2178685"/>
              <a:ext cx="151765" cy="347980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2"/>
            </p:blipFill>
            <p:spPr>
              <a:xfrm>
                <a:off x="6100445" y="2178685"/>
                <a:ext cx="15176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1" name="Ink 90"/>
              <p14:cNvContentPartPr/>
              <p14:nvPr/>
            </p14:nvContentPartPr>
            <p14:xfrm>
              <a:off x="2893695" y="1955165"/>
              <a:ext cx="866140" cy="45085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4"/>
            </p:blipFill>
            <p:spPr>
              <a:xfrm>
                <a:off x="2893695" y="1955165"/>
                <a:ext cx="86614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2" name="Ink 91"/>
              <p14:cNvContentPartPr/>
              <p14:nvPr/>
            </p14:nvContentPartPr>
            <p14:xfrm>
              <a:off x="3170555" y="2098040"/>
              <a:ext cx="330200" cy="889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6"/>
            </p:blipFill>
            <p:spPr>
              <a:xfrm>
                <a:off x="3170555" y="2098040"/>
                <a:ext cx="3302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3" name="Ink 92"/>
              <p14:cNvContentPartPr/>
              <p14:nvPr/>
            </p14:nvContentPartPr>
            <p14:xfrm>
              <a:off x="2920365" y="2276475"/>
              <a:ext cx="160655" cy="22352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78"/>
            </p:blipFill>
            <p:spPr>
              <a:xfrm>
                <a:off x="2920365" y="2276475"/>
                <a:ext cx="1606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4" name="Ink 93"/>
              <p14:cNvContentPartPr/>
              <p14:nvPr/>
            </p14:nvContentPartPr>
            <p14:xfrm>
              <a:off x="3161665" y="2258695"/>
              <a:ext cx="151765" cy="19685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0"/>
            </p:blipFill>
            <p:spPr>
              <a:xfrm>
                <a:off x="3161665" y="2258695"/>
                <a:ext cx="15176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5" name="Ink 94"/>
              <p14:cNvContentPartPr/>
              <p14:nvPr/>
            </p14:nvContentPartPr>
            <p14:xfrm>
              <a:off x="3394075" y="2249805"/>
              <a:ext cx="97790" cy="17907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2"/>
            </p:blipFill>
            <p:spPr>
              <a:xfrm>
                <a:off x="3394075" y="2249805"/>
                <a:ext cx="9779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6" name="Ink 95"/>
              <p14:cNvContentPartPr/>
              <p14:nvPr/>
            </p14:nvContentPartPr>
            <p14:xfrm>
              <a:off x="3518535" y="2089150"/>
              <a:ext cx="491490" cy="375285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4"/>
            </p:blipFill>
            <p:spPr>
              <a:xfrm>
                <a:off x="3518535" y="2089150"/>
                <a:ext cx="491490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Ink 96"/>
              <p14:cNvContentPartPr/>
              <p14:nvPr/>
            </p14:nvContentPartPr>
            <p14:xfrm>
              <a:off x="4045585" y="2276475"/>
              <a:ext cx="179070" cy="125095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6"/>
            </p:blipFill>
            <p:spPr>
              <a:xfrm>
                <a:off x="4045585" y="2276475"/>
                <a:ext cx="17907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Ink 97"/>
              <p14:cNvContentPartPr/>
              <p14:nvPr/>
            </p14:nvContentPartPr>
            <p14:xfrm>
              <a:off x="3366770" y="2508885"/>
              <a:ext cx="170180" cy="366395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88"/>
            </p:blipFill>
            <p:spPr>
              <a:xfrm>
                <a:off x="3366770" y="2508885"/>
                <a:ext cx="170180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Ink 98"/>
              <p14:cNvContentPartPr/>
              <p14:nvPr/>
            </p14:nvContentPartPr>
            <p14:xfrm>
              <a:off x="3384550" y="2651760"/>
              <a:ext cx="152400" cy="1778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0"/>
            </p:blipFill>
            <p:spPr>
              <a:xfrm>
                <a:off x="3384550" y="2651760"/>
                <a:ext cx="1524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Ink 99"/>
              <p14:cNvContentPartPr/>
              <p14:nvPr/>
            </p14:nvContentPartPr>
            <p14:xfrm>
              <a:off x="3572510" y="2616200"/>
              <a:ext cx="62230" cy="231775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2"/>
            </p:blipFill>
            <p:spPr>
              <a:xfrm>
                <a:off x="3572510" y="2616200"/>
                <a:ext cx="6223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Ink 100"/>
              <p14:cNvContentPartPr/>
              <p14:nvPr/>
            </p14:nvContentPartPr>
            <p14:xfrm>
              <a:off x="3724275" y="2616200"/>
              <a:ext cx="62230" cy="19621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4"/>
            </p:blipFill>
            <p:spPr>
              <a:xfrm>
                <a:off x="3724275" y="2616200"/>
                <a:ext cx="6223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Ink 101"/>
              <p14:cNvContentPartPr/>
              <p14:nvPr/>
            </p14:nvContentPartPr>
            <p14:xfrm>
              <a:off x="3652520" y="2669540"/>
              <a:ext cx="161290" cy="2667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6"/>
            </p:blipFill>
            <p:spPr>
              <a:xfrm>
                <a:off x="3652520" y="2669540"/>
                <a:ext cx="1612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Ink 102"/>
              <p14:cNvContentPartPr/>
              <p14:nvPr/>
            </p14:nvContentPartPr>
            <p14:xfrm>
              <a:off x="3858260" y="2589530"/>
              <a:ext cx="44450" cy="222885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198"/>
            </p:blipFill>
            <p:spPr>
              <a:xfrm>
                <a:off x="3858260" y="2589530"/>
                <a:ext cx="4445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Ink 103"/>
              <p14:cNvContentPartPr/>
              <p14:nvPr/>
            </p14:nvContentPartPr>
            <p14:xfrm>
              <a:off x="3965575" y="2491105"/>
              <a:ext cx="401955" cy="19621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0"/>
            </p:blipFill>
            <p:spPr>
              <a:xfrm>
                <a:off x="3965575" y="2491105"/>
                <a:ext cx="40195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Ink 104"/>
              <p14:cNvContentPartPr/>
              <p14:nvPr/>
            </p14:nvContentPartPr>
            <p14:xfrm>
              <a:off x="4465320" y="2258695"/>
              <a:ext cx="125095" cy="339725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2"/>
            </p:blipFill>
            <p:spPr>
              <a:xfrm>
                <a:off x="4465320" y="2258695"/>
                <a:ext cx="12509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Ink 105"/>
              <p14:cNvContentPartPr/>
              <p14:nvPr/>
            </p14:nvContentPartPr>
            <p14:xfrm>
              <a:off x="4483735" y="2437765"/>
              <a:ext cx="106680" cy="8890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4"/>
            </p:blipFill>
            <p:spPr>
              <a:xfrm>
                <a:off x="4483735" y="2437765"/>
                <a:ext cx="1066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Ink 106"/>
              <p14:cNvContentPartPr/>
              <p14:nvPr/>
            </p14:nvContentPartPr>
            <p14:xfrm>
              <a:off x="4626610" y="2437765"/>
              <a:ext cx="53340" cy="142875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6"/>
            </p:blipFill>
            <p:spPr>
              <a:xfrm>
                <a:off x="4626610" y="2437765"/>
                <a:ext cx="5334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Ink 107"/>
              <p14:cNvContentPartPr/>
              <p14:nvPr/>
            </p14:nvContentPartPr>
            <p14:xfrm>
              <a:off x="4724400" y="2446655"/>
              <a:ext cx="98425" cy="11557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08"/>
            </p:blipFill>
            <p:spPr>
              <a:xfrm>
                <a:off x="4724400" y="2446655"/>
                <a:ext cx="9842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Ink 108"/>
              <p14:cNvContentPartPr/>
              <p14:nvPr/>
            </p14:nvContentPartPr>
            <p14:xfrm>
              <a:off x="4822825" y="2392680"/>
              <a:ext cx="26670" cy="19685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0"/>
            </p:blipFill>
            <p:spPr>
              <a:xfrm>
                <a:off x="4822825" y="2392680"/>
                <a:ext cx="2667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Ink 109"/>
              <p14:cNvContentPartPr/>
              <p14:nvPr/>
            </p14:nvContentPartPr>
            <p14:xfrm>
              <a:off x="3947795" y="2678430"/>
              <a:ext cx="321310" cy="24130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2"/>
            </p:blipFill>
            <p:spPr>
              <a:xfrm>
                <a:off x="3947795" y="2678430"/>
                <a:ext cx="32131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Ink 110"/>
              <p14:cNvContentPartPr/>
              <p14:nvPr/>
            </p14:nvContentPartPr>
            <p14:xfrm>
              <a:off x="4286885" y="2830195"/>
              <a:ext cx="35560" cy="116205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4"/>
            </p:blipFill>
            <p:spPr>
              <a:xfrm>
                <a:off x="4286885" y="2830195"/>
                <a:ext cx="3556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Ink 111"/>
              <p14:cNvContentPartPr/>
              <p14:nvPr/>
            </p14:nvContentPartPr>
            <p14:xfrm>
              <a:off x="4474845" y="2669540"/>
              <a:ext cx="106680" cy="348615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6"/>
            </p:blipFill>
            <p:spPr>
              <a:xfrm>
                <a:off x="4474845" y="2669540"/>
                <a:ext cx="106680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Ink 112"/>
              <p14:cNvContentPartPr/>
              <p14:nvPr/>
            </p14:nvContentPartPr>
            <p14:xfrm>
              <a:off x="4456430" y="2830195"/>
              <a:ext cx="125095" cy="889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18"/>
            </p:blipFill>
            <p:spPr>
              <a:xfrm>
                <a:off x="4456430" y="283019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Ink 113"/>
              <p14:cNvContentPartPr/>
              <p14:nvPr/>
            </p14:nvContentPartPr>
            <p14:xfrm>
              <a:off x="4626610" y="2803525"/>
              <a:ext cx="97790" cy="23241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0"/>
            </p:blipFill>
            <p:spPr>
              <a:xfrm>
                <a:off x="4626610" y="2803525"/>
                <a:ext cx="9779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Ink 114"/>
              <p14:cNvContentPartPr/>
              <p14:nvPr/>
            </p14:nvContentPartPr>
            <p14:xfrm>
              <a:off x="4760595" y="2857500"/>
              <a:ext cx="53340" cy="18732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2"/>
            </p:blipFill>
            <p:spPr>
              <a:xfrm>
                <a:off x="4760595" y="2857500"/>
                <a:ext cx="5334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Ink 115"/>
              <p14:cNvContentPartPr/>
              <p14:nvPr/>
            </p14:nvContentPartPr>
            <p14:xfrm>
              <a:off x="4894580" y="2893060"/>
              <a:ext cx="71120" cy="125095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4"/>
            </p:blipFill>
            <p:spPr>
              <a:xfrm>
                <a:off x="4894580" y="2893060"/>
                <a:ext cx="7112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Ink 116"/>
              <p14:cNvContentPartPr/>
              <p14:nvPr/>
            </p14:nvContentPartPr>
            <p14:xfrm>
              <a:off x="5028565" y="2785745"/>
              <a:ext cx="53340" cy="25908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6"/>
            </p:blipFill>
            <p:spPr>
              <a:xfrm>
                <a:off x="5028565" y="2785745"/>
                <a:ext cx="5334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Ink 117"/>
              <p14:cNvContentPartPr/>
              <p14:nvPr/>
            </p14:nvContentPartPr>
            <p14:xfrm>
              <a:off x="5081905" y="2990850"/>
              <a:ext cx="214630" cy="9525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28"/>
            </p:blipFill>
            <p:spPr>
              <a:xfrm>
                <a:off x="5081905" y="2990850"/>
                <a:ext cx="21463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Ink 118"/>
              <p14:cNvContentPartPr/>
              <p14:nvPr/>
            </p14:nvContentPartPr>
            <p14:xfrm>
              <a:off x="5144135" y="2928620"/>
              <a:ext cx="170180" cy="116205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0"/>
            </p:blipFill>
            <p:spPr>
              <a:xfrm>
                <a:off x="5144135" y="2928620"/>
                <a:ext cx="1701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Ink 119"/>
              <p14:cNvContentPartPr/>
              <p14:nvPr/>
            </p14:nvContentPartPr>
            <p14:xfrm>
              <a:off x="5358765" y="2866390"/>
              <a:ext cx="205740" cy="222885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2"/>
            </p:blipFill>
            <p:spPr>
              <a:xfrm>
                <a:off x="5358765" y="2866390"/>
                <a:ext cx="20574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Ink 120"/>
              <p14:cNvContentPartPr/>
              <p14:nvPr/>
            </p14:nvContentPartPr>
            <p14:xfrm>
              <a:off x="5546090" y="3053715"/>
              <a:ext cx="133985" cy="17780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4"/>
            </p:blipFill>
            <p:spPr>
              <a:xfrm>
                <a:off x="5546090" y="305371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Ink 121"/>
              <p14:cNvContentPartPr/>
              <p14:nvPr/>
            </p14:nvContentPartPr>
            <p14:xfrm>
              <a:off x="5582285" y="3000375"/>
              <a:ext cx="88900" cy="360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6"/>
            </p:blipFill>
            <p:spPr>
              <a:xfrm>
                <a:off x="5582285" y="3000375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Ink 122"/>
              <p14:cNvContentPartPr/>
              <p14:nvPr/>
            </p14:nvContentPartPr>
            <p14:xfrm>
              <a:off x="5859145" y="2919730"/>
              <a:ext cx="26670" cy="13398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38"/>
            </p:blipFill>
            <p:spPr>
              <a:xfrm>
                <a:off x="5859145" y="291973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Ink 123"/>
              <p14:cNvContentPartPr/>
              <p14:nvPr/>
            </p14:nvContentPartPr>
            <p14:xfrm>
              <a:off x="5814060" y="3062605"/>
              <a:ext cx="107315" cy="80645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0"/>
            </p:blipFill>
            <p:spPr>
              <a:xfrm>
                <a:off x="5814060" y="3062605"/>
                <a:ext cx="10731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Ink 124"/>
              <p14:cNvContentPartPr/>
              <p14:nvPr/>
            </p14:nvContentPartPr>
            <p14:xfrm>
              <a:off x="5805170" y="3143250"/>
              <a:ext cx="142875" cy="12446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2"/>
            </p:blipFill>
            <p:spPr>
              <a:xfrm>
                <a:off x="5805170" y="3143250"/>
                <a:ext cx="14287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Ink 125"/>
              <p14:cNvContentPartPr/>
              <p14:nvPr/>
            </p14:nvContentPartPr>
            <p14:xfrm>
              <a:off x="4912360" y="2437765"/>
              <a:ext cx="53340" cy="1778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4"/>
            </p:blipFill>
            <p:spPr>
              <a:xfrm>
                <a:off x="4912360" y="2437765"/>
                <a:ext cx="533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7" name="Ink 126"/>
              <p14:cNvContentPartPr/>
              <p14:nvPr/>
            </p14:nvContentPartPr>
            <p14:xfrm>
              <a:off x="4885690" y="2419350"/>
              <a:ext cx="88900" cy="9525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6"/>
            </p:blipFill>
            <p:spPr>
              <a:xfrm>
                <a:off x="4885690" y="2419350"/>
                <a:ext cx="889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8" name="Ink 127"/>
              <p14:cNvContentPartPr/>
              <p14:nvPr/>
            </p14:nvContentPartPr>
            <p14:xfrm>
              <a:off x="5037455" y="2339340"/>
              <a:ext cx="97790" cy="23241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48"/>
            </p:blipFill>
            <p:spPr>
              <a:xfrm>
                <a:off x="5037455" y="2339340"/>
                <a:ext cx="9779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9" name="Ink 128"/>
              <p14:cNvContentPartPr/>
              <p14:nvPr/>
            </p14:nvContentPartPr>
            <p14:xfrm>
              <a:off x="4876800" y="3080385"/>
              <a:ext cx="142875" cy="8890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0"/>
            </p:blipFill>
            <p:spPr>
              <a:xfrm>
                <a:off x="4876800" y="308038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0" name="Ink 129"/>
              <p14:cNvContentPartPr/>
              <p14:nvPr/>
            </p14:nvContentPartPr>
            <p14:xfrm>
              <a:off x="4912360" y="3115945"/>
              <a:ext cx="26670" cy="36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158"/>
            </p:blipFill>
            <p:spPr>
              <a:xfrm>
                <a:off x="4912360" y="3115945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Ink 130"/>
              <p14:cNvContentPartPr/>
              <p14:nvPr/>
            </p14:nvContentPartPr>
            <p14:xfrm>
              <a:off x="6689725" y="2214245"/>
              <a:ext cx="62230" cy="3556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3"/>
            </p:blipFill>
            <p:spPr>
              <a:xfrm>
                <a:off x="6689725" y="2214245"/>
                <a:ext cx="622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Ink 131"/>
              <p14:cNvContentPartPr/>
              <p14:nvPr/>
            </p14:nvContentPartPr>
            <p14:xfrm>
              <a:off x="6698615" y="1928495"/>
              <a:ext cx="2456180" cy="84836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5"/>
            </p:blipFill>
            <p:spPr>
              <a:xfrm>
                <a:off x="6698615" y="1928495"/>
                <a:ext cx="2456180" cy="848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Ink 132"/>
              <p14:cNvContentPartPr/>
              <p14:nvPr/>
            </p14:nvContentPartPr>
            <p14:xfrm>
              <a:off x="6894830" y="2071370"/>
              <a:ext cx="821690" cy="169545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57"/>
            </p:blipFill>
            <p:spPr>
              <a:xfrm>
                <a:off x="6894830" y="2071370"/>
                <a:ext cx="8216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Ink 133"/>
              <p14:cNvContentPartPr/>
              <p14:nvPr/>
            </p14:nvContentPartPr>
            <p14:xfrm>
              <a:off x="8386445" y="1910715"/>
              <a:ext cx="706120" cy="89535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59"/>
            </p:blipFill>
            <p:spPr>
              <a:xfrm>
                <a:off x="8386445" y="1910715"/>
                <a:ext cx="70612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Ink 134"/>
              <p14:cNvContentPartPr/>
              <p14:nvPr/>
            </p14:nvContentPartPr>
            <p14:xfrm>
              <a:off x="7698740" y="2044700"/>
              <a:ext cx="339725" cy="53594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1"/>
            </p:blipFill>
            <p:spPr>
              <a:xfrm>
                <a:off x="7698740" y="2044700"/>
                <a:ext cx="339725" cy="535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Ink 135"/>
              <p14:cNvContentPartPr/>
              <p14:nvPr/>
            </p14:nvContentPartPr>
            <p14:xfrm>
              <a:off x="7904480" y="2741295"/>
              <a:ext cx="71120" cy="53340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3"/>
            </p:blipFill>
            <p:spPr>
              <a:xfrm>
                <a:off x="7904480" y="2741295"/>
                <a:ext cx="7112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Ink 136"/>
              <p14:cNvContentPartPr/>
              <p14:nvPr/>
            </p14:nvContentPartPr>
            <p14:xfrm>
              <a:off x="7698740" y="2517775"/>
              <a:ext cx="80645" cy="71755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5"/>
            </p:blipFill>
            <p:spPr>
              <a:xfrm>
                <a:off x="7698740" y="2517775"/>
                <a:ext cx="8064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8" name="Ink 137"/>
              <p14:cNvContentPartPr/>
              <p14:nvPr/>
            </p14:nvContentPartPr>
            <p14:xfrm>
              <a:off x="7734935" y="2232025"/>
              <a:ext cx="26670" cy="53975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67"/>
            </p:blipFill>
            <p:spPr>
              <a:xfrm>
                <a:off x="7734935" y="2232025"/>
                <a:ext cx="2667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9" name="Ink 138"/>
              <p14:cNvContentPartPr/>
              <p14:nvPr/>
            </p14:nvContentPartPr>
            <p14:xfrm>
              <a:off x="8288655" y="2303780"/>
              <a:ext cx="53340" cy="4445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69"/>
            </p:blipFill>
            <p:spPr>
              <a:xfrm>
                <a:off x="8288655" y="2303780"/>
                <a:ext cx="5334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0" name="Ink 139"/>
              <p14:cNvContentPartPr/>
              <p14:nvPr/>
            </p14:nvContentPartPr>
            <p14:xfrm>
              <a:off x="8243570" y="2214245"/>
              <a:ext cx="214630" cy="98425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1"/>
            </p:blipFill>
            <p:spPr>
              <a:xfrm>
                <a:off x="8243570" y="2214245"/>
                <a:ext cx="21463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1" name="Ink 140"/>
              <p14:cNvContentPartPr/>
              <p14:nvPr/>
            </p14:nvContentPartPr>
            <p14:xfrm>
              <a:off x="8172450" y="2339340"/>
              <a:ext cx="133985" cy="133985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3"/>
            </p:blipFill>
            <p:spPr>
              <a:xfrm>
                <a:off x="8172450" y="2339340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2" name="Ink 141"/>
              <p14:cNvContentPartPr/>
              <p14:nvPr/>
            </p14:nvContentPartPr>
            <p14:xfrm>
              <a:off x="5260340" y="2169795"/>
              <a:ext cx="62865" cy="142875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5"/>
            </p:blipFill>
            <p:spPr>
              <a:xfrm>
                <a:off x="5260340" y="2169795"/>
                <a:ext cx="628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3" name="Ink 142"/>
              <p14:cNvContentPartPr/>
              <p14:nvPr/>
            </p14:nvContentPartPr>
            <p14:xfrm>
              <a:off x="5296535" y="2187575"/>
              <a:ext cx="151765" cy="133985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77"/>
            </p:blipFill>
            <p:spPr>
              <a:xfrm>
                <a:off x="5296535" y="2187575"/>
                <a:ext cx="15176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4" name="Ink 143"/>
              <p14:cNvContentPartPr/>
              <p14:nvPr/>
            </p14:nvContentPartPr>
            <p14:xfrm>
              <a:off x="5430520" y="2178685"/>
              <a:ext cx="71120" cy="205105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79"/>
            </p:blipFill>
            <p:spPr>
              <a:xfrm>
                <a:off x="5430520" y="2178685"/>
                <a:ext cx="7112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5" name="Ink 144"/>
              <p14:cNvContentPartPr/>
              <p14:nvPr/>
            </p14:nvContentPartPr>
            <p14:xfrm>
              <a:off x="5555615" y="2178685"/>
              <a:ext cx="44450" cy="169545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1"/>
            </p:blipFill>
            <p:spPr>
              <a:xfrm>
                <a:off x="5555615" y="2178685"/>
                <a:ext cx="444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6" name="Ink 145"/>
              <p14:cNvContentPartPr/>
              <p14:nvPr/>
            </p14:nvContentPartPr>
            <p14:xfrm>
              <a:off x="5492750" y="2240915"/>
              <a:ext cx="116205" cy="8890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3"/>
            </p:blipFill>
            <p:spPr>
              <a:xfrm>
                <a:off x="5492750" y="224091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7" name="Ink 146"/>
              <p14:cNvContentPartPr/>
              <p14:nvPr/>
            </p14:nvContentPartPr>
            <p14:xfrm>
              <a:off x="5635625" y="2169795"/>
              <a:ext cx="44450" cy="222885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5"/>
            </p:blipFill>
            <p:spPr>
              <a:xfrm>
                <a:off x="5635625" y="2169795"/>
                <a:ext cx="4445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8" name="Ink 147"/>
              <p14:cNvContentPartPr/>
              <p14:nvPr/>
            </p14:nvContentPartPr>
            <p14:xfrm>
              <a:off x="1437640" y="3741420"/>
              <a:ext cx="169545" cy="29464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87"/>
            </p:blipFill>
            <p:spPr>
              <a:xfrm>
                <a:off x="1437640" y="3741420"/>
                <a:ext cx="1695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9" name="Ink 148"/>
              <p14:cNvContentPartPr/>
              <p14:nvPr/>
            </p14:nvContentPartPr>
            <p14:xfrm>
              <a:off x="1687830" y="4124960"/>
              <a:ext cx="17780" cy="889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89"/>
            </p:blipFill>
            <p:spPr>
              <a:xfrm>
                <a:off x="1687830" y="412496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0" name="Ink 149"/>
              <p14:cNvContentPartPr/>
              <p14:nvPr/>
            </p14:nvContentPartPr>
            <p14:xfrm>
              <a:off x="1616075" y="3875405"/>
              <a:ext cx="107315" cy="160655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1"/>
            </p:blipFill>
            <p:spPr>
              <a:xfrm>
                <a:off x="1616075" y="3875405"/>
                <a:ext cx="1073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1" name="Ink 150"/>
              <p14:cNvContentPartPr/>
              <p14:nvPr/>
            </p14:nvContentPartPr>
            <p14:xfrm>
              <a:off x="1259205" y="4187825"/>
              <a:ext cx="509270" cy="26670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3"/>
            </p:blipFill>
            <p:spPr>
              <a:xfrm>
                <a:off x="1259205" y="4187825"/>
                <a:ext cx="5092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2" name="Ink 151"/>
              <p14:cNvContentPartPr/>
              <p14:nvPr/>
            </p14:nvContentPartPr>
            <p14:xfrm>
              <a:off x="1384300" y="4258945"/>
              <a:ext cx="125095" cy="25019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5"/>
            </p:blipFill>
            <p:spPr>
              <a:xfrm>
                <a:off x="1384300" y="4258945"/>
                <a:ext cx="12509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3" name="Ink 152"/>
              <p14:cNvContentPartPr/>
              <p14:nvPr/>
            </p14:nvContentPartPr>
            <p14:xfrm>
              <a:off x="1598295" y="4295140"/>
              <a:ext cx="71755" cy="205105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297"/>
            </p:blipFill>
            <p:spPr>
              <a:xfrm>
                <a:off x="1598295" y="4295140"/>
                <a:ext cx="717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4" name="Ink 153"/>
              <p14:cNvContentPartPr/>
              <p14:nvPr/>
            </p14:nvContentPartPr>
            <p14:xfrm>
              <a:off x="1553845" y="4348480"/>
              <a:ext cx="125095" cy="26670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299"/>
            </p:blipFill>
            <p:spPr>
              <a:xfrm>
                <a:off x="1553845" y="4348480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5" name="Ink 154"/>
              <p14:cNvContentPartPr/>
              <p14:nvPr/>
            </p14:nvContentPartPr>
            <p14:xfrm>
              <a:off x="1821815" y="4205605"/>
              <a:ext cx="133985" cy="3556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1"/>
            </p:blipFill>
            <p:spPr>
              <a:xfrm>
                <a:off x="1821815" y="4205605"/>
                <a:ext cx="13398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6" name="Ink 155"/>
              <p14:cNvContentPartPr/>
              <p14:nvPr/>
            </p14:nvContentPartPr>
            <p14:xfrm>
              <a:off x="1821815" y="4143375"/>
              <a:ext cx="178435" cy="26670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3"/>
            </p:blipFill>
            <p:spPr>
              <a:xfrm>
                <a:off x="1821815" y="4143375"/>
                <a:ext cx="1784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7" name="Ink 156"/>
              <p14:cNvContentPartPr/>
              <p14:nvPr/>
            </p14:nvContentPartPr>
            <p14:xfrm>
              <a:off x="2143125" y="3928745"/>
              <a:ext cx="62865" cy="428625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5"/>
            </p:blipFill>
            <p:spPr>
              <a:xfrm>
                <a:off x="2143125" y="3928745"/>
                <a:ext cx="6286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8" name="Ink 157"/>
              <p14:cNvContentPartPr/>
              <p14:nvPr/>
            </p14:nvContentPartPr>
            <p14:xfrm>
              <a:off x="2277110" y="4053840"/>
              <a:ext cx="142875" cy="169545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07"/>
            </p:blipFill>
            <p:spPr>
              <a:xfrm>
                <a:off x="2277110" y="4053840"/>
                <a:ext cx="1428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9" name="Ink 158"/>
              <p14:cNvContentPartPr/>
              <p14:nvPr/>
            </p14:nvContentPartPr>
            <p14:xfrm>
              <a:off x="2518410" y="3928745"/>
              <a:ext cx="53340" cy="80645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09"/>
            </p:blipFill>
            <p:spPr>
              <a:xfrm>
                <a:off x="2518410" y="3928745"/>
                <a:ext cx="5334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0" name="Ink 159"/>
              <p14:cNvContentPartPr/>
              <p14:nvPr/>
            </p14:nvContentPartPr>
            <p14:xfrm>
              <a:off x="2214880" y="3919855"/>
              <a:ext cx="223520" cy="62230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1"/>
            </p:blipFill>
            <p:spPr>
              <a:xfrm>
                <a:off x="2214880" y="3919855"/>
                <a:ext cx="22352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1" name="Ink 160"/>
              <p14:cNvContentPartPr/>
              <p14:nvPr/>
            </p14:nvContentPartPr>
            <p14:xfrm>
              <a:off x="2536190" y="4071620"/>
              <a:ext cx="80645" cy="214630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3"/>
            </p:blipFill>
            <p:spPr>
              <a:xfrm>
                <a:off x="2536190" y="4071620"/>
                <a:ext cx="8064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2" name="Ink 161"/>
              <p14:cNvContentPartPr/>
              <p14:nvPr/>
            </p14:nvContentPartPr>
            <p14:xfrm>
              <a:off x="2652395" y="4071620"/>
              <a:ext cx="53340" cy="178435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5"/>
            </p:blipFill>
            <p:spPr>
              <a:xfrm>
                <a:off x="2652395" y="4071620"/>
                <a:ext cx="5334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3" name="Ink 162"/>
              <p14:cNvContentPartPr/>
              <p14:nvPr/>
            </p14:nvContentPartPr>
            <p14:xfrm>
              <a:off x="2590165" y="4133850"/>
              <a:ext cx="133985" cy="18415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17"/>
            </p:blipFill>
            <p:spPr>
              <a:xfrm>
                <a:off x="2590165" y="4133850"/>
                <a:ext cx="13398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4" name="Ink 163"/>
              <p14:cNvContentPartPr/>
              <p14:nvPr/>
            </p14:nvContentPartPr>
            <p14:xfrm>
              <a:off x="2795270" y="4062730"/>
              <a:ext cx="62865" cy="196215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19"/>
            </p:blipFill>
            <p:spPr>
              <a:xfrm>
                <a:off x="2795270" y="4062730"/>
                <a:ext cx="628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5" name="Ink 164"/>
              <p14:cNvContentPartPr/>
              <p14:nvPr/>
            </p14:nvContentPartPr>
            <p14:xfrm>
              <a:off x="2920365" y="3902075"/>
              <a:ext cx="89535" cy="455295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1"/>
            </p:blipFill>
            <p:spPr>
              <a:xfrm>
                <a:off x="2920365" y="3902075"/>
                <a:ext cx="89535" cy="455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6" name="Ink 165"/>
              <p14:cNvContentPartPr/>
              <p14:nvPr/>
            </p14:nvContentPartPr>
            <p14:xfrm>
              <a:off x="3545840" y="4366260"/>
              <a:ext cx="62230" cy="98425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3"/>
            </p:blipFill>
            <p:spPr>
              <a:xfrm>
                <a:off x="3545840" y="4366260"/>
                <a:ext cx="6223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7" name="Ink 166"/>
              <p14:cNvContentPartPr/>
              <p14:nvPr/>
            </p14:nvContentPartPr>
            <p14:xfrm>
              <a:off x="3590290" y="4178935"/>
              <a:ext cx="17780" cy="8890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5"/>
            </p:blipFill>
            <p:spPr>
              <a:xfrm>
                <a:off x="3590290" y="417893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8" name="Ink 167"/>
              <p14:cNvContentPartPr/>
              <p14:nvPr/>
            </p14:nvContentPartPr>
            <p14:xfrm>
              <a:off x="4215765" y="3768090"/>
              <a:ext cx="222885" cy="330200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27"/>
            </p:blipFill>
            <p:spPr>
              <a:xfrm>
                <a:off x="4215765" y="3768090"/>
                <a:ext cx="22288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9" name="Ink 168"/>
              <p14:cNvContentPartPr/>
              <p14:nvPr/>
            </p14:nvContentPartPr>
            <p14:xfrm>
              <a:off x="4528185" y="3830320"/>
              <a:ext cx="205105" cy="45085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29"/>
            </p:blipFill>
            <p:spPr>
              <a:xfrm>
                <a:off x="4528185" y="3830320"/>
                <a:ext cx="20510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0" name="Ink 169"/>
              <p14:cNvContentPartPr/>
              <p14:nvPr/>
            </p14:nvContentPartPr>
            <p14:xfrm>
              <a:off x="4590415" y="3848100"/>
              <a:ext cx="62865" cy="205740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1"/>
            </p:blipFill>
            <p:spPr>
              <a:xfrm>
                <a:off x="4590415" y="3848100"/>
                <a:ext cx="6286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1" name="Ink 170"/>
              <p14:cNvContentPartPr/>
              <p14:nvPr/>
            </p14:nvContentPartPr>
            <p14:xfrm>
              <a:off x="4161790" y="4143375"/>
              <a:ext cx="598805" cy="1778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3"/>
            </p:blipFill>
            <p:spPr>
              <a:xfrm>
                <a:off x="4161790" y="4143375"/>
                <a:ext cx="5988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2" name="Ink 171"/>
              <p14:cNvContentPartPr/>
              <p14:nvPr/>
            </p14:nvContentPartPr>
            <p14:xfrm>
              <a:off x="4215765" y="4170045"/>
              <a:ext cx="240665" cy="39243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5"/>
            </p:blipFill>
            <p:spPr>
              <a:xfrm>
                <a:off x="4215765" y="4170045"/>
                <a:ext cx="240665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3" name="Ink 172"/>
              <p14:cNvContentPartPr/>
              <p14:nvPr/>
            </p14:nvContentPartPr>
            <p14:xfrm>
              <a:off x="4510405" y="4267835"/>
              <a:ext cx="116205" cy="232410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37"/>
            </p:blipFill>
            <p:spPr>
              <a:xfrm>
                <a:off x="4510405" y="4267835"/>
                <a:ext cx="1162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4" name="Ink 173"/>
              <p14:cNvContentPartPr/>
              <p14:nvPr/>
            </p14:nvContentPartPr>
            <p14:xfrm>
              <a:off x="4921250" y="4152265"/>
              <a:ext cx="151765" cy="8890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39"/>
            </p:blipFill>
            <p:spPr>
              <a:xfrm>
                <a:off x="4921250" y="415226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5" name="Ink 174"/>
              <p14:cNvContentPartPr/>
              <p14:nvPr/>
            </p14:nvContentPartPr>
            <p14:xfrm>
              <a:off x="4947920" y="4089400"/>
              <a:ext cx="133985" cy="360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1"/>
            </p:blipFill>
            <p:spPr>
              <a:xfrm>
                <a:off x="4947920" y="408940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6" name="Ink 175"/>
              <p14:cNvContentPartPr/>
              <p14:nvPr/>
            </p14:nvContentPartPr>
            <p14:xfrm>
              <a:off x="5260340" y="4107180"/>
              <a:ext cx="544830" cy="53975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3"/>
            </p:blipFill>
            <p:spPr>
              <a:xfrm>
                <a:off x="5260340" y="4107180"/>
                <a:ext cx="54483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7" name="Ink 176"/>
              <p14:cNvContentPartPr/>
              <p14:nvPr/>
            </p14:nvContentPartPr>
            <p14:xfrm>
              <a:off x="5394325" y="3946525"/>
              <a:ext cx="36195" cy="8890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5"/>
            </p:blipFill>
            <p:spPr>
              <a:xfrm>
                <a:off x="5394325" y="3946525"/>
                <a:ext cx="361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8" name="Ink 177"/>
              <p14:cNvContentPartPr/>
              <p14:nvPr/>
            </p14:nvContentPartPr>
            <p14:xfrm>
              <a:off x="5162550" y="3768090"/>
              <a:ext cx="535940" cy="53340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47"/>
            </p:blipFill>
            <p:spPr>
              <a:xfrm>
                <a:off x="5162550" y="3768090"/>
                <a:ext cx="53594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9" name="Ink 178"/>
              <p14:cNvContentPartPr/>
              <p14:nvPr/>
            </p14:nvContentPartPr>
            <p14:xfrm>
              <a:off x="5215890" y="3437890"/>
              <a:ext cx="187325" cy="312420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49"/>
            </p:blipFill>
            <p:spPr>
              <a:xfrm>
                <a:off x="5215890" y="3437890"/>
                <a:ext cx="18732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0" name="Ink 179"/>
              <p14:cNvContentPartPr/>
              <p14:nvPr/>
            </p14:nvContentPartPr>
            <p14:xfrm>
              <a:off x="5483860" y="3544570"/>
              <a:ext cx="205740" cy="27305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1"/>
            </p:blipFill>
            <p:spPr>
              <a:xfrm>
                <a:off x="5483860" y="3544570"/>
                <a:ext cx="20574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1" name="Ink 180"/>
              <p14:cNvContentPartPr/>
              <p14:nvPr/>
            </p14:nvContentPartPr>
            <p14:xfrm>
              <a:off x="5546090" y="3553460"/>
              <a:ext cx="62865" cy="232410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3"/>
            </p:blipFill>
            <p:spPr>
              <a:xfrm>
                <a:off x="5546090" y="3553460"/>
                <a:ext cx="6286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2" name="Ink 181"/>
              <p14:cNvContentPartPr/>
              <p14:nvPr/>
            </p14:nvContentPartPr>
            <p14:xfrm>
              <a:off x="5466080" y="3429000"/>
              <a:ext cx="196215" cy="17780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5"/>
            </p:blipFill>
            <p:spPr>
              <a:xfrm>
                <a:off x="5466080" y="3429000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3" name="Ink 182"/>
              <p14:cNvContentPartPr/>
              <p14:nvPr/>
            </p14:nvContentPartPr>
            <p14:xfrm>
              <a:off x="5608955" y="3392805"/>
              <a:ext cx="71120" cy="107315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57"/>
            </p:blipFill>
            <p:spPr>
              <a:xfrm>
                <a:off x="5608955" y="3392805"/>
                <a:ext cx="7112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4" name="Ink 183"/>
              <p14:cNvContentPartPr/>
              <p14:nvPr/>
            </p14:nvContentPartPr>
            <p14:xfrm>
              <a:off x="5278120" y="3768090"/>
              <a:ext cx="277495" cy="294640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59"/>
            </p:blipFill>
            <p:spPr>
              <a:xfrm>
                <a:off x="5278120" y="3768090"/>
                <a:ext cx="27749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5" name="Ink 184"/>
              <p14:cNvContentPartPr/>
              <p14:nvPr/>
            </p14:nvContentPartPr>
            <p14:xfrm>
              <a:off x="5600065" y="3830320"/>
              <a:ext cx="71120" cy="19685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1"/>
            </p:blipFill>
            <p:spPr>
              <a:xfrm>
                <a:off x="5600065" y="3830320"/>
                <a:ext cx="7112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6" name="Ink 185"/>
              <p14:cNvContentPartPr/>
              <p14:nvPr/>
            </p14:nvContentPartPr>
            <p14:xfrm>
              <a:off x="5555615" y="3902075"/>
              <a:ext cx="106680" cy="8890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3"/>
            </p:blipFill>
            <p:spPr>
              <a:xfrm>
                <a:off x="5555615" y="3902075"/>
                <a:ext cx="1066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7" name="Ink 186"/>
              <p14:cNvContentPartPr/>
              <p14:nvPr/>
            </p14:nvContentPartPr>
            <p14:xfrm>
              <a:off x="5314315" y="4232275"/>
              <a:ext cx="196215" cy="267970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5"/>
            </p:blipFill>
            <p:spPr>
              <a:xfrm>
                <a:off x="5314315" y="4232275"/>
                <a:ext cx="19621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8" name="Ink 187"/>
              <p14:cNvContentPartPr/>
              <p14:nvPr/>
            </p14:nvContentPartPr>
            <p14:xfrm>
              <a:off x="5555615" y="4276725"/>
              <a:ext cx="169545" cy="187960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67"/>
            </p:blipFill>
            <p:spPr>
              <a:xfrm>
                <a:off x="5555615" y="4276725"/>
                <a:ext cx="16954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9" name="Ink 188"/>
              <p14:cNvContentPartPr/>
              <p14:nvPr/>
            </p14:nvContentPartPr>
            <p14:xfrm>
              <a:off x="5153660" y="4616450"/>
              <a:ext cx="580390" cy="8890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69"/>
            </p:blipFill>
            <p:spPr>
              <a:xfrm>
                <a:off x="5153660" y="4616450"/>
                <a:ext cx="5803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0" name="Ink 189"/>
              <p14:cNvContentPartPr/>
              <p14:nvPr/>
            </p14:nvContentPartPr>
            <p14:xfrm>
              <a:off x="5287645" y="4589780"/>
              <a:ext cx="196215" cy="347980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1"/>
            </p:blipFill>
            <p:spPr>
              <a:xfrm>
                <a:off x="5287645" y="4589780"/>
                <a:ext cx="19621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1" name="Ink 190"/>
              <p14:cNvContentPartPr/>
              <p14:nvPr/>
            </p14:nvContentPartPr>
            <p14:xfrm>
              <a:off x="5582285" y="4669790"/>
              <a:ext cx="53340" cy="267970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3"/>
            </p:blipFill>
            <p:spPr>
              <a:xfrm>
                <a:off x="5582285" y="4669790"/>
                <a:ext cx="5334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2" name="Ink 191"/>
              <p14:cNvContentPartPr/>
              <p14:nvPr/>
            </p14:nvContentPartPr>
            <p14:xfrm>
              <a:off x="5483860" y="4741545"/>
              <a:ext cx="241300" cy="26670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75"/>
            </p:blipFill>
            <p:spPr>
              <a:xfrm>
                <a:off x="5483860" y="4741545"/>
                <a:ext cx="24130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3" name="Ink 192"/>
              <p14:cNvContentPartPr/>
              <p14:nvPr/>
            </p14:nvContentPartPr>
            <p14:xfrm>
              <a:off x="6037580" y="4116070"/>
              <a:ext cx="178435" cy="8890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77"/>
            </p:blipFill>
            <p:spPr>
              <a:xfrm>
                <a:off x="6037580" y="4116070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4" name="Ink 193"/>
              <p14:cNvContentPartPr/>
              <p14:nvPr/>
            </p14:nvContentPartPr>
            <p14:xfrm>
              <a:off x="6082030" y="4036060"/>
              <a:ext cx="170180" cy="8890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79"/>
            </p:blipFill>
            <p:spPr>
              <a:xfrm>
                <a:off x="6082030" y="4036060"/>
                <a:ext cx="1701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5" name="Ink 194"/>
              <p14:cNvContentPartPr/>
              <p14:nvPr/>
            </p14:nvContentPartPr>
            <p14:xfrm>
              <a:off x="6386195" y="3973195"/>
              <a:ext cx="553720" cy="62865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81"/>
            </p:blipFill>
            <p:spPr>
              <a:xfrm>
                <a:off x="6386195" y="3973195"/>
                <a:ext cx="55372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6" name="Ink 195"/>
              <p14:cNvContentPartPr/>
              <p14:nvPr/>
            </p14:nvContentPartPr>
            <p14:xfrm>
              <a:off x="6483985" y="3768090"/>
              <a:ext cx="223520" cy="17780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83"/>
            </p:blipFill>
            <p:spPr>
              <a:xfrm>
                <a:off x="6483985" y="3768090"/>
                <a:ext cx="22352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7" name="Ink 196"/>
              <p14:cNvContentPartPr/>
              <p14:nvPr/>
            </p14:nvContentPartPr>
            <p14:xfrm>
              <a:off x="6600190" y="3750310"/>
              <a:ext cx="62865" cy="187325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85"/>
            </p:blipFill>
            <p:spPr>
              <a:xfrm>
                <a:off x="6600190" y="3750310"/>
                <a:ext cx="628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8" name="Ink 197"/>
              <p14:cNvContentPartPr/>
              <p14:nvPr/>
            </p14:nvContentPartPr>
            <p14:xfrm>
              <a:off x="6743065" y="3544570"/>
              <a:ext cx="71755" cy="98425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87"/>
            </p:blipFill>
            <p:spPr>
              <a:xfrm>
                <a:off x="6743065" y="3544570"/>
                <a:ext cx="7175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9" name="Ink 198"/>
              <p14:cNvContentPartPr/>
              <p14:nvPr/>
            </p14:nvContentPartPr>
            <p14:xfrm>
              <a:off x="6395085" y="3669665"/>
              <a:ext cx="250190" cy="17780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89"/>
            </p:blipFill>
            <p:spPr>
              <a:xfrm>
                <a:off x="6395085" y="3669665"/>
                <a:ext cx="2501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0" name="Ink 199"/>
              <p14:cNvContentPartPr/>
              <p14:nvPr/>
            </p14:nvContentPartPr>
            <p14:xfrm>
              <a:off x="6582410" y="3598545"/>
              <a:ext cx="89535" cy="62230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91"/>
            </p:blipFill>
            <p:spPr>
              <a:xfrm>
                <a:off x="6582410" y="3598545"/>
                <a:ext cx="8953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1" name="Ink 200"/>
              <p14:cNvContentPartPr/>
              <p14:nvPr/>
            </p14:nvContentPartPr>
            <p14:xfrm>
              <a:off x="6582410" y="3750310"/>
              <a:ext cx="205740" cy="26670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93"/>
            </p:blipFill>
            <p:spPr>
              <a:xfrm>
                <a:off x="6582410" y="3750310"/>
                <a:ext cx="20574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2" name="Ink 201"/>
              <p14:cNvContentPartPr/>
              <p14:nvPr/>
            </p14:nvContentPartPr>
            <p14:xfrm>
              <a:off x="6814820" y="3732530"/>
              <a:ext cx="62230" cy="205105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95"/>
            </p:blipFill>
            <p:spPr>
              <a:xfrm>
                <a:off x="6814820" y="3732530"/>
                <a:ext cx="6223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3" name="Ink 202"/>
              <p14:cNvContentPartPr/>
              <p14:nvPr/>
            </p14:nvContentPartPr>
            <p14:xfrm>
              <a:off x="6957695" y="3732530"/>
              <a:ext cx="26670" cy="187325"/>
            </p14:xfrm>
          </p:contentPart>
        </mc:Choice>
        <mc:Fallback xmlns="">
          <p:pic>
            <p:nvPicPr>
              <p:cNvPr id="203" name="Ink 202"/>
            </p:nvPicPr>
            <p:blipFill>
              <a:blip r:embed="rId397"/>
            </p:blipFill>
            <p:spPr>
              <a:xfrm>
                <a:off x="6957695" y="3732530"/>
                <a:ext cx="2667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4" name="Ink 203"/>
              <p14:cNvContentPartPr/>
              <p14:nvPr/>
            </p14:nvContentPartPr>
            <p14:xfrm>
              <a:off x="6922135" y="3794760"/>
              <a:ext cx="151765" cy="35560"/>
            </p14:xfrm>
          </p:contentPart>
        </mc:Choice>
        <mc:Fallback xmlns="">
          <p:pic>
            <p:nvPicPr>
              <p:cNvPr id="204" name="Ink 203"/>
            </p:nvPicPr>
            <p:blipFill>
              <a:blip r:embed="rId399"/>
            </p:blipFill>
            <p:spPr>
              <a:xfrm>
                <a:off x="6922135" y="3794760"/>
                <a:ext cx="15176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5" name="Ink 204"/>
              <p14:cNvContentPartPr/>
              <p14:nvPr/>
            </p14:nvContentPartPr>
            <p14:xfrm>
              <a:off x="7091680" y="3723640"/>
              <a:ext cx="44450" cy="213995"/>
            </p14:xfrm>
          </p:contentPart>
        </mc:Choice>
        <mc:Fallback xmlns="">
          <p:pic>
            <p:nvPicPr>
              <p:cNvPr id="205" name="Ink 204"/>
            </p:nvPicPr>
            <p:blipFill>
              <a:blip r:embed="rId401"/>
            </p:blipFill>
            <p:spPr>
              <a:xfrm>
                <a:off x="7091680" y="3723640"/>
                <a:ext cx="4445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6" name="Ink 205"/>
              <p14:cNvContentPartPr/>
              <p14:nvPr/>
            </p14:nvContentPartPr>
            <p14:xfrm>
              <a:off x="6582410" y="4178935"/>
              <a:ext cx="35560" cy="294640"/>
            </p14:xfrm>
          </p:contentPart>
        </mc:Choice>
        <mc:Fallback xmlns="">
          <p:pic>
            <p:nvPicPr>
              <p:cNvPr id="206" name="Ink 205"/>
            </p:nvPicPr>
            <p:blipFill>
              <a:blip r:embed="rId403"/>
            </p:blipFill>
            <p:spPr>
              <a:xfrm>
                <a:off x="6582410" y="4178935"/>
                <a:ext cx="3556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7" name="Ink 206"/>
              <p14:cNvContentPartPr/>
              <p14:nvPr/>
            </p14:nvContentPartPr>
            <p14:xfrm>
              <a:off x="6725285" y="4267835"/>
              <a:ext cx="133985" cy="161290"/>
            </p14:xfrm>
          </p:contentPart>
        </mc:Choice>
        <mc:Fallback xmlns="">
          <p:pic>
            <p:nvPicPr>
              <p:cNvPr id="207" name="Ink 206"/>
            </p:nvPicPr>
            <p:blipFill>
              <a:blip r:embed="rId405"/>
            </p:blipFill>
            <p:spPr>
              <a:xfrm>
                <a:off x="6725285" y="4267835"/>
                <a:ext cx="13398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8" name="Ink 207"/>
              <p14:cNvContentPartPr/>
              <p14:nvPr/>
            </p14:nvContentPartPr>
            <p14:xfrm>
              <a:off x="6903720" y="4124960"/>
              <a:ext cx="98425" cy="89535"/>
            </p14:xfrm>
          </p:contentPart>
        </mc:Choice>
        <mc:Fallback xmlns="">
          <p:pic>
            <p:nvPicPr>
              <p:cNvPr id="208" name="Ink 207"/>
            </p:nvPicPr>
            <p:blipFill>
              <a:blip r:embed="rId407"/>
            </p:blipFill>
            <p:spPr>
              <a:xfrm>
                <a:off x="6903720" y="4124960"/>
                <a:ext cx="9842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09" name="Ink 208"/>
              <p14:cNvContentPartPr/>
              <p14:nvPr/>
            </p14:nvContentPartPr>
            <p14:xfrm>
              <a:off x="6689725" y="4133850"/>
              <a:ext cx="169545" cy="18415"/>
            </p14:xfrm>
          </p:contentPart>
        </mc:Choice>
        <mc:Fallback xmlns="">
          <p:pic>
            <p:nvPicPr>
              <p:cNvPr id="209" name="Ink 208"/>
            </p:nvPicPr>
            <p:blipFill>
              <a:blip r:embed="rId409"/>
            </p:blipFill>
            <p:spPr>
              <a:xfrm>
                <a:off x="6689725" y="4133850"/>
                <a:ext cx="16954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0" name="Ink 209"/>
              <p14:cNvContentPartPr/>
              <p14:nvPr/>
            </p14:nvContentPartPr>
            <p14:xfrm>
              <a:off x="6788150" y="4089400"/>
              <a:ext cx="62230" cy="107315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411"/>
            </p:blipFill>
            <p:spPr>
              <a:xfrm>
                <a:off x="6788150" y="4089400"/>
                <a:ext cx="6223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1" name="Ink 210"/>
              <p14:cNvContentPartPr/>
              <p14:nvPr/>
            </p14:nvContentPartPr>
            <p14:xfrm>
              <a:off x="6894830" y="4321810"/>
              <a:ext cx="71755" cy="169545"/>
            </p14:xfrm>
          </p:contentPart>
        </mc:Choice>
        <mc:Fallback xmlns="">
          <p:pic>
            <p:nvPicPr>
              <p:cNvPr id="211" name="Ink 210"/>
            </p:nvPicPr>
            <p:blipFill>
              <a:blip r:embed="rId413"/>
            </p:blipFill>
            <p:spPr>
              <a:xfrm>
                <a:off x="6894830" y="4321810"/>
                <a:ext cx="717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2" name="Ink 211"/>
              <p14:cNvContentPartPr/>
              <p14:nvPr/>
            </p14:nvContentPartPr>
            <p14:xfrm>
              <a:off x="7028815" y="4286250"/>
              <a:ext cx="53975" cy="178435"/>
            </p14:xfrm>
          </p:contentPart>
        </mc:Choice>
        <mc:Fallback xmlns="">
          <p:pic>
            <p:nvPicPr>
              <p:cNvPr id="212" name="Ink 211"/>
            </p:nvPicPr>
            <p:blipFill>
              <a:blip r:embed="rId415"/>
            </p:blipFill>
            <p:spPr>
              <a:xfrm>
                <a:off x="7028815" y="4286250"/>
                <a:ext cx="539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3" name="Ink 212"/>
              <p14:cNvContentPartPr/>
              <p14:nvPr/>
            </p14:nvContentPartPr>
            <p14:xfrm>
              <a:off x="6993255" y="4348480"/>
              <a:ext cx="116205" cy="8890"/>
            </p14:xfrm>
          </p:contentPart>
        </mc:Choice>
        <mc:Fallback xmlns="">
          <p:pic>
            <p:nvPicPr>
              <p:cNvPr id="213" name="Ink 212"/>
            </p:nvPicPr>
            <p:blipFill>
              <a:blip r:embed="rId417"/>
            </p:blipFill>
            <p:spPr>
              <a:xfrm>
                <a:off x="6993255" y="434848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4" name="Ink 213"/>
              <p14:cNvContentPartPr/>
              <p14:nvPr/>
            </p14:nvContentPartPr>
            <p14:xfrm>
              <a:off x="7162800" y="4321810"/>
              <a:ext cx="36195" cy="151765"/>
            </p14:xfrm>
          </p:contentPart>
        </mc:Choice>
        <mc:Fallback xmlns="">
          <p:pic>
            <p:nvPicPr>
              <p:cNvPr id="214" name="Ink 213"/>
            </p:nvPicPr>
            <p:blipFill>
              <a:blip r:embed="rId419"/>
            </p:blipFill>
            <p:spPr>
              <a:xfrm>
                <a:off x="7162800" y="4321810"/>
                <a:ext cx="361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5" name="Ink 214"/>
              <p14:cNvContentPartPr/>
              <p14:nvPr/>
            </p14:nvContentPartPr>
            <p14:xfrm>
              <a:off x="7261225" y="4133850"/>
              <a:ext cx="17780" cy="384175"/>
            </p14:xfrm>
          </p:contentPart>
        </mc:Choice>
        <mc:Fallback xmlns="">
          <p:pic>
            <p:nvPicPr>
              <p:cNvPr id="215" name="Ink 214"/>
            </p:nvPicPr>
            <p:blipFill>
              <a:blip r:embed="rId421"/>
            </p:blipFill>
            <p:spPr>
              <a:xfrm>
                <a:off x="7261225" y="4133850"/>
                <a:ext cx="1778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6" name="Ink 215"/>
              <p14:cNvContentPartPr/>
              <p14:nvPr/>
            </p14:nvContentPartPr>
            <p14:xfrm>
              <a:off x="6894830" y="3964305"/>
              <a:ext cx="527050" cy="26670"/>
            </p14:xfrm>
          </p:contentPart>
        </mc:Choice>
        <mc:Fallback xmlns="">
          <p:pic>
            <p:nvPicPr>
              <p:cNvPr id="216" name="Ink 215"/>
            </p:nvPicPr>
            <p:blipFill>
              <a:blip r:embed="rId423"/>
            </p:blipFill>
            <p:spPr>
              <a:xfrm>
                <a:off x="6894830" y="3964305"/>
                <a:ext cx="52705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7" name="Ink 216"/>
              <p14:cNvContentPartPr/>
              <p14:nvPr/>
            </p14:nvContentPartPr>
            <p14:xfrm>
              <a:off x="3581400" y="5982335"/>
              <a:ext cx="44450" cy="518160"/>
            </p14:xfrm>
          </p:contentPart>
        </mc:Choice>
        <mc:Fallback xmlns="">
          <p:pic>
            <p:nvPicPr>
              <p:cNvPr id="217" name="Ink 216"/>
            </p:nvPicPr>
            <p:blipFill>
              <a:blip r:embed="rId425"/>
            </p:blipFill>
            <p:spPr>
              <a:xfrm>
                <a:off x="3581400" y="5982335"/>
                <a:ext cx="44450" cy="518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8" name="Ink 217"/>
              <p14:cNvContentPartPr/>
              <p14:nvPr/>
            </p14:nvContentPartPr>
            <p14:xfrm>
              <a:off x="3697605" y="5553710"/>
              <a:ext cx="2357755" cy="1294765"/>
            </p14:xfrm>
          </p:contentPart>
        </mc:Choice>
        <mc:Fallback xmlns="">
          <p:pic>
            <p:nvPicPr>
              <p:cNvPr id="218" name="Ink 217"/>
            </p:nvPicPr>
            <p:blipFill>
              <a:blip r:embed="rId427"/>
            </p:blipFill>
            <p:spPr>
              <a:xfrm>
                <a:off x="3697605" y="5553710"/>
                <a:ext cx="2357755" cy="1294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19" name="Ink 218"/>
              <p14:cNvContentPartPr/>
              <p14:nvPr/>
            </p14:nvContentPartPr>
            <p14:xfrm>
              <a:off x="3482975" y="5830570"/>
              <a:ext cx="419735" cy="1017905"/>
            </p14:xfrm>
          </p:contentPart>
        </mc:Choice>
        <mc:Fallback xmlns="">
          <p:pic>
            <p:nvPicPr>
              <p:cNvPr id="219" name="Ink 218"/>
            </p:nvPicPr>
            <p:blipFill>
              <a:blip r:embed="rId429"/>
            </p:blipFill>
            <p:spPr>
              <a:xfrm>
                <a:off x="3482975" y="5830570"/>
                <a:ext cx="419735" cy="10179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0" name="Ink 219"/>
              <p14:cNvContentPartPr/>
              <p14:nvPr/>
            </p14:nvContentPartPr>
            <p14:xfrm>
              <a:off x="4554855" y="3687445"/>
              <a:ext cx="214630" cy="116205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431"/>
            </p:blipFill>
            <p:spPr>
              <a:xfrm>
                <a:off x="4554855" y="3687445"/>
                <a:ext cx="214630" cy="1162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Exemplo</a:t>
            </a:r>
            <a:endParaRPr lang="pt-PT" altLang="en-US" sz="3600" u="sng"/>
          </a:p>
        </p:txBody>
      </p:sp>
      <p:pic>
        <p:nvPicPr>
          <p:cNvPr id="4" name="Content Placeholder 3" descr="curvatura_ex1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584325"/>
            <a:ext cx="7152005" cy="4591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1402080" y="2499995"/>
              <a:ext cx="53340" cy="2590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1402080" y="2499995"/>
                <a:ext cx="5334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Ink 4"/>
              <p14:cNvContentPartPr/>
              <p14:nvPr/>
            </p14:nvContentPartPr>
            <p14:xfrm>
              <a:off x="1410970" y="2580640"/>
              <a:ext cx="223520" cy="187325"/>
            </p14:xfrm>
          </p:contentPart>
        </mc:Choice>
        <mc:Fallback xmlns="">
          <p:pic>
            <p:nvPicPr>
              <p:cNvPr id="5" name="Ink 4"/>
            </p:nvPicPr>
            <p:blipFill>
              <a:blip r:embed="rId5"/>
            </p:blipFill>
            <p:spPr>
              <a:xfrm>
                <a:off x="1410970" y="2580640"/>
                <a:ext cx="22352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Ink 5"/>
              <p14:cNvContentPartPr/>
              <p14:nvPr/>
            </p14:nvContentPartPr>
            <p14:xfrm>
              <a:off x="1652270" y="2723515"/>
              <a:ext cx="97790" cy="8890"/>
            </p14:xfrm>
          </p:contentPart>
        </mc:Choice>
        <mc:Fallback xmlns="">
          <p:pic>
            <p:nvPicPr>
              <p:cNvPr id="6" name="Ink 5"/>
            </p:nvPicPr>
            <p:blipFill>
              <a:blip r:embed="rId7"/>
            </p:blipFill>
            <p:spPr>
              <a:xfrm>
                <a:off x="1652270" y="2723515"/>
                <a:ext cx="977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Ink 6"/>
              <p14:cNvContentPartPr/>
              <p14:nvPr/>
            </p14:nvContentPartPr>
            <p14:xfrm>
              <a:off x="1652270" y="2660650"/>
              <a:ext cx="88900" cy="8890"/>
            </p14:xfrm>
          </p:contentPart>
        </mc:Choice>
        <mc:Fallback xmlns="">
          <p:pic>
            <p:nvPicPr>
              <p:cNvPr id="7" name="Ink 6"/>
            </p:nvPicPr>
            <p:blipFill>
              <a:blip r:embed="rId9"/>
            </p:blipFill>
            <p:spPr>
              <a:xfrm>
                <a:off x="1652270" y="2660650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Ink 7"/>
              <p14:cNvContentPartPr/>
              <p14:nvPr/>
            </p14:nvContentPartPr>
            <p14:xfrm>
              <a:off x="1625600" y="2053590"/>
              <a:ext cx="71120" cy="222885"/>
            </p14:xfrm>
          </p:contentPart>
        </mc:Choice>
        <mc:Fallback xmlns="">
          <p:pic>
            <p:nvPicPr>
              <p:cNvPr id="8" name="Ink 7"/>
            </p:nvPicPr>
            <p:blipFill>
              <a:blip r:embed="rId11"/>
            </p:blipFill>
            <p:spPr>
              <a:xfrm>
                <a:off x="1625600" y="2053590"/>
                <a:ext cx="7112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Ink 8"/>
              <p14:cNvContentPartPr/>
              <p14:nvPr/>
            </p14:nvContentPartPr>
            <p14:xfrm>
              <a:off x="1652270" y="2115820"/>
              <a:ext cx="125095" cy="160655"/>
            </p14:xfrm>
          </p:contentPart>
        </mc:Choice>
        <mc:Fallback xmlns="">
          <p:pic>
            <p:nvPicPr>
              <p:cNvPr id="9" name="Ink 8"/>
            </p:nvPicPr>
            <p:blipFill>
              <a:blip r:embed="rId13"/>
            </p:blipFill>
            <p:spPr>
              <a:xfrm>
                <a:off x="1652270" y="2115820"/>
                <a:ext cx="1250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Ink 9"/>
              <p14:cNvContentPartPr/>
              <p14:nvPr/>
            </p14:nvContentPartPr>
            <p14:xfrm>
              <a:off x="1768475" y="2187575"/>
              <a:ext cx="115570" cy="7112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5"/>
            </p:blipFill>
            <p:spPr>
              <a:xfrm>
                <a:off x="1768475" y="2187575"/>
                <a:ext cx="11557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Ink 10"/>
              <p14:cNvContentPartPr/>
              <p14:nvPr/>
            </p14:nvContentPartPr>
            <p14:xfrm>
              <a:off x="1920240" y="2143125"/>
              <a:ext cx="53340" cy="31242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7"/>
            </p:blipFill>
            <p:spPr>
              <a:xfrm>
                <a:off x="1920240" y="2143125"/>
                <a:ext cx="5334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Ink 11"/>
              <p14:cNvContentPartPr/>
              <p14:nvPr/>
            </p14:nvContentPartPr>
            <p14:xfrm>
              <a:off x="1955800" y="2205355"/>
              <a:ext cx="71120" cy="5334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9"/>
            </p:blipFill>
            <p:spPr>
              <a:xfrm>
                <a:off x="1955800" y="2205355"/>
                <a:ext cx="7112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Ink 12"/>
              <p14:cNvContentPartPr/>
              <p14:nvPr/>
            </p14:nvContentPartPr>
            <p14:xfrm>
              <a:off x="2036445" y="2169795"/>
              <a:ext cx="44450" cy="28575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1"/>
            </p:blipFill>
            <p:spPr>
              <a:xfrm>
                <a:off x="2036445" y="2169795"/>
                <a:ext cx="444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Ink 13"/>
              <p14:cNvContentPartPr/>
              <p14:nvPr/>
            </p14:nvContentPartPr>
            <p14:xfrm>
              <a:off x="2036445" y="2214245"/>
              <a:ext cx="97790" cy="5334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3"/>
            </p:blipFill>
            <p:spPr>
              <a:xfrm>
                <a:off x="2036445" y="2214245"/>
                <a:ext cx="9779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Ink 14"/>
              <p14:cNvContentPartPr/>
              <p14:nvPr/>
            </p14:nvContentPartPr>
            <p14:xfrm>
              <a:off x="2170430" y="2249805"/>
              <a:ext cx="106680" cy="71755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5"/>
            </p:blipFill>
            <p:spPr>
              <a:xfrm>
                <a:off x="2170430" y="2249805"/>
                <a:ext cx="10668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Ink 15"/>
              <p14:cNvContentPartPr/>
              <p14:nvPr/>
            </p14:nvContentPartPr>
            <p14:xfrm>
              <a:off x="1929130" y="2803525"/>
              <a:ext cx="518160" cy="889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7"/>
            </p:blipFill>
            <p:spPr>
              <a:xfrm>
                <a:off x="1929130" y="2803525"/>
                <a:ext cx="5181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Ink 16"/>
              <p14:cNvContentPartPr/>
              <p14:nvPr/>
            </p14:nvContentPartPr>
            <p14:xfrm>
              <a:off x="2098675" y="2491105"/>
              <a:ext cx="35560" cy="30353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9"/>
            </p:blipFill>
            <p:spPr>
              <a:xfrm>
                <a:off x="2098675" y="2491105"/>
                <a:ext cx="3556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Ink 17"/>
              <p14:cNvContentPartPr/>
              <p14:nvPr/>
            </p14:nvContentPartPr>
            <p14:xfrm>
              <a:off x="2223770" y="2562225"/>
              <a:ext cx="169545" cy="36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31"/>
            </p:blipFill>
            <p:spPr>
              <a:xfrm>
                <a:off x="2223770" y="2562225"/>
                <a:ext cx="1695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Ink 18"/>
              <p14:cNvContentPartPr/>
              <p14:nvPr/>
            </p14:nvContentPartPr>
            <p14:xfrm>
              <a:off x="2313305" y="2571750"/>
              <a:ext cx="35560" cy="205105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3"/>
            </p:blipFill>
            <p:spPr>
              <a:xfrm>
                <a:off x="2313305" y="2571750"/>
                <a:ext cx="3556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Ink 19"/>
              <p14:cNvContentPartPr/>
              <p14:nvPr/>
            </p14:nvContentPartPr>
            <p14:xfrm>
              <a:off x="2447290" y="2428875"/>
              <a:ext cx="97790" cy="11557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5"/>
            </p:blipFill>
            <p:spPr>
              <a:xfrm>
                <a:off x="2447290" y="2428875"/>
                <a:ext cx="9779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Ink 20"/>
              <p14:cNvContentPartPr/>
              <p14:nvPr/>
            </p14:nvContentPartPr>
            <p14:xfrm>
              <a:off x="2571750" y="2526665"/>
              <a:ext cx="27305" cy="27686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7"/>
            </p:blipFill>
            <p:spPr>
              <a:xfrm>
                <a:off x="2571750" y="2526665"/>
                <a:ext cx="2730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Ink 21"/>
              <p14:cNvContentPartPr/>
              <p14:nvPr/>
            </p14:nvContentPartPr>
            <p14:xfrm>
              <a:off x="2286000" y="2767965"/>
              <a:ext cx="366395" cy="2667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9"/>
            </p:blipFill>
            <p:spPr>
              <a:xfrm>
                <a:off x="2286000" y="2767965"/>
                <a:ext cx="3663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Ink 22"/>
              <p14:cNvContentPartPr/>
              <p14:nvPr/>
            </p14:nvContentPartPr>
            <p14:xfrm>
              <a:off x="2214880" y="2419350"/>
              <a:ext cx="178435" cy="107315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41"/>
            </p:blipFill>
            <p:spPr>
              <a:xfrm>
                <a:off x="2214880" y="2419350"/>
                <a:ext cx="1784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Ink 23"/>
              <p14:cNvContentPartPr/>
              <p14:nvPr/>
            </p14:nvContentPartPr>
            <p14:xfrm>
              <a:off x="2125345" y="3000375"/>
              <a:ext cx="26670" cy="29464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3"/>
            </p:blipFill>
            <p:spPr>
              <a:xfrm>
                <a:off x="2125345" y="3000375"/>
                <a:ext cx="2667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Ink 24"/>
              <p14:cNvContentPartPr/>
              <p14:nvPr/>
            </p14:nvContentPartPr>
            <p14:xfrm>
              <a:off x="2259330" y="3080385"/>
              <a:ext cx="133985" cy="13398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5"/>
            </p:blipFill>
            <p:spPr>
              <a:xfrm>
                <a:off x="2259330" y="3080385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Ink 25"/>
              <p14:cNvContentPartPr/>
              <p14:nvPr/>
            </p14:nvContentPartPr>
            <p14:xfrm>
              <a:off x="2428875" y="2964180"/>
              <a:ext cx="107315" cy="98425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7"/>
            </p:blipFill>
            <p:spPr>
              <a:xfrm>
                <a:off x="2428875" y="2964180"/>
                <a:ext cx="10731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Ink 26"/>
              <p14:cNvContentPartPr/>
              <p14:nvPr/>
            </p14:nvContentPartPr>
            <p14:xfrm>
              <a:off x="2214880" y="2937510"/>
              <a:ext cx="205105" cy="98425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9"/>
            </p:blipFill>
            <p:spPr>
              <a:xfrm>
                <a:off x="2214880" y="2937510"/>
                <a:ext cx="20510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Ink 27"/>
              <p14:cNvContentPartPr/>
              <p14:nvPr/>
            </p14:nvContentPartPr>
            <p14:xfrm>
              <a:off x="2607945" y="2981960"/>
              <a:ext cx="26670" cy="375285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51"/>
            </p:blipFill>
            <p:spPr>
              <a:xfrm>
                <a:off x="2607945" y="2981960"/>
                <a:ext cx="26670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Ink 28"/>
              <p14:cNvContentPartPr/>
              <p14:nvPr/>
            </p14:nvContentPartPr>
            <p14:xfrm>
              <a:off x="1080135" y="3732530"/>
              <a:ext cx="170180" cy="205105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3"/>
            </p:blipFill>
            <p:spPr>
              <a:xfrm>
                <a:off x="1080135" y="3732530"/>
                <a:ext cx="17018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Ink 29"/>
              <p14:cNvContentPartPr/>
              <p14:nvPr/>
            </p14:nvContentPartPr>
            <p14:xfrm>
              <a:off x="1026795" y="3544570"/>
              <a:ext cx="330835" cy="12509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5"/>
            </p:blipFill>
            <p:spPr>
              <a:xfrm>
                <a:off x="1026795" y="3544570"/>
                <a:ext cx="3308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Ink 30"/>
              <p14:cNvContentPartPr/>
              <p14:nvPr/>
            </p14:nvContentPartPr>
            <p14:xfrm>
              <a:off x="1410970" y="3857625"/>
              <a:ext cx="133985" cy="2667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7"/>
            </p:blipFill>
            <p:spPr>
              <a:xfrm>
                <a:off x="1410970" y="3857625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Ink 31"/>
              <p14:cNvContentPartPr/>
              <p14:nvPr/>
            </p14:nvContentPartPr>
            <p14:xfrm>
              <a:off x="1428750" y="3785870"/>
              <a:ext cx="133985" cy="889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9"/>
            </p:blipFill>
            <p:spPr>
              <a:xfrm>
                <a:off x="1428750" y="378587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Ink 32"/>
              <p14:cNvContentPartPr/>
              <p14:nvPr/>
            </p14:nvContentPartPr>
            <p14:xfrm>
              <a:off x="1678940" y="3768090"/>
              <a:ext cx="232410" cy="151765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1"/>
            </p:blipFill>
            <p:spPr>
              <a:xfrm>
                <a:off x="1678940" y="3768090"/>
                <a:ext cx="23241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Ink 33"/>
              <p14:cNvContentPartPr/>
              <p14:nvPr/>
            </p14:nvContentPartPr>
            <p14:xfrm>
              <a:off x="2063115" y="3687445"/>
              <a:ext cx="267970" cy="23241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3"/>
            </p:blipFill>
            <p:spPr>
              <a:xfrm>
                <a:off x="2063115" y="3687445"/>
                <a:ext cx="26797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Ink 34"/>
              <p14:cNvContentPartPr/>
              <p14:nvPr/>
            </p14:nvContentPartPr>
            <p14:xfrm>
              <a:off x="2393315" y="3732530"/>
              <a:ext cx="98425" cy="17843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5"/>
            </p:blipFill>
            <p:spPr>
              <a:xfrm>
                <a:off x="2393315" y="3732530"/>
                <a:ext cx="9842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Ink 35"/>
              <p14:cNvContentPartPr/>
              <p14:nvPr/>
            </p14:nvContentPartPr>
            <p14:xfrm>
              <a:off x="2687955" y="3678555"/>
              <a:ext cx="62865" cy="27686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7"/>
            </p:blipFill>
            <p:spPr>
              <a:xfrm>
                <a:off x="2687955" y="3678555"/>
                <a:ext cx="6286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Ink 36"/>
              <p14:cNvContentPartPr/>
              <p14:nvPr/>
            </p14:nvContentPartPr>
            <p14:xfrm>
              <a:off x="2581275" y="3785870"/>
              <a:ext cx="160655" cy="2667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9"/>
            </p:blipFill>
            <p:spPr>
              <a:xfrm>
                <a:off x="2581275" y="3785870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Ink 37"/>
              <p14:cNvContentPartPr/>
              <p14:nvPr/>
            </p14:nvContentPartPr>
            <p14:xfrm>
              <a:off x="3036570" y="3794760"/>
              <a:ext cx="44450" cy="125095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71"/>
            </p:blipFill>
            <p:spPr>
              <a:xfrm>
                <a:off x="3036570" y="3794760"/>
                <a:ext cx="4445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Ink 38"/>
              <p14:cNvContentPartPr/>
              <p14:nvPr/>
            </p14:nvContentPartPr>
            <p14:xfrm>
              <a:off x="3027680" y="3660775"/>
              <a:ext cx="26670" cy="889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3"/>
            </p:blipFill>
            <p:spPr>
              <a:xfrm>
                <a:off x="3027680" y="3660775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Ink 39"/>
              <p14:cNvContentPartPr/>
              <p14:nvPr/>
            </p14:nvContentPartPr>
            <p14:xfrm>
              <a:off x="3027680" y="3517900"/>
              <a:ext cx="116205" cy="80645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5"/>
            </p:blipFill>
            <p:spPr>
              <a:xfrm>
                <a:off x="3027680" y="3517900"/>
                <a:ext cx="11620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Ink 40"/>
              <p14:cNvContentPartPr/>
              <p14:nvPr/>
            </p14:nvContentPartPr>
            <p14:xfrm>
              <a:off x="3465195" y="3857625"/>
              <a:ext cx="169545" cy="35560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7"/>
            </p:blipFill>
            <p:spPr>
              <a:xfrm>
                <a:off x="3465195" y="3857625"/>
                <a:ext cx="1695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Ink 41"/>
              <p14:cNvContentPartPr/>
              <p14:nvPr/>
            </p14:nvContentPartPr>
            <p14:xfrm>
              <a:off x="3536950" y="3785870"/>
              <a:ext cx="35560" cy="205105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9"/>
            </p:blipFill>
            <p:spPr>
              <a:xfrm>
                <a:off x="3536950" y="3785870"/>
                <a:ext cx="3556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Ink 42"/>
              <p14:cNvContentPartPr/>
              <p14:nvPr/>
            </p14:nvContentPartPr>
            <p14:xfrm>
              <a:off x="3777615" y="3785870"/>
              <a:ext cx="250190" cy="23241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81"/>
            </p:blipFill>
            <p:spPr>
              <a:xfrm>
                <a:off x="3777615" y="3785870"/>
                <a:ext cx="25019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Ink 43"/>
              <p14:cNvContentPartPr/>
              <p14:nvPr/>
            </p14:nvContentPartPr>
            <p14:xfrm>
              <a:off x="4233545" y="3750310"/>
              <a:ext cx="151765" cy="205105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3"/>
            </p:blipFill>
            <p:spPr>
              <a:xfrm>
                <a:off x="4233545" y="3750310"/>
                <a:ext cx="15176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Ink 44"/>
              <p14:cNvContentPartPr/>
              <p14:nvPr/>
            </p14:nvContentPartPr>
            <p14:xfrm>
              <a:off x="4447540" y="3821430"/>
              <a:ext cx="285750" cy="151765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5"/>
            </p:blipFill>
            <p:spPr>
              <a:xfrm>
                <a:off x="4447540" y="3821430"/>
                <a:ext cx="28575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Ink 45"/>
              <p14:cNvContentPartPr/>
              <p14:nvPr/>
            </p14:nvContentPartPr>
            <p14:xfrm>
              <a:off x="4760595" y="3669665"/>
              <a:ext cx="97790" cy="339725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7"/>
            </p:blipFill>
            <p:spPr>
              <a:xfrm>
                <a:off x="4760595" y="3669665"/>
                <a:ext cx="9779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Ink 46"/>
              <p14:cNvContentPartPr/>
              <p14:nvPr/>
            </p14:nvContentPartPr>
            <p14:xfrm>
              <a:off x="4688840" y="3812540"/>
              <a:ext cx="187960" cy="889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9"/>
            </p:blipFill>
            <p:spPr>
              <a:xfrm>
                <a:off x="4688840" y="3812540"/>
                <a:ext cx="1879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Ink 47"/>
              <p14:cNvContentPartPr/>
              <p14:nvPr/>
            </p14:nvContentPartPr>
            <p14:xfrm>
              <a:off x="5055235" y="3803650"/>
              <a:ext cx="169545" cy="55372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91"/>
            </p:blipFill>
            <p:spPr>
              <a:xfrm>
                <a:off x="5055235" y="3803650"/>
                <a:ext cx="169545" cy="553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Ink 48"/>
              <p14:cNvContentPartPr/>
              <p14:nvPr/>
            </p14:nvContentPartPr>
            <p14:xfrm>
              <a:off x="5090795" y="3696335"/>
              <a:ext cx="35560" cy="889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3"/>
            </p:blipFill>
            <p:spPr>
              <a:xfrm>
                <a:off x="5090795" y="3696335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Ink 49"/>
              <p14:cNvContentPartPr/>
              <p14:nvPr/>
            </p14:nvContentPartPr>
            <p14:xfrm>
              <a:off x="5046345" y="3517900"/>
              <a:ext cx="142875" cy="7175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5"/>
            </p:blipFill>
            <p:spPr>
              <a:xfrm>
                <a:off x="5046345" y="3517900"/>
                <a:ext cx="14287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Ink 50"/>
              <p14:cNvContentPartPr/>
              <p14:nvPr/>
            </p14:nvContentPartPr>
            <p14:xfrm>
              <a:off x="6769735" y="3794760"/>
              <a:ext cx="125095" cy="31242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7"/>
            </p:blipFill>
            <p:spPr>
              <a:xfrm>
                <a:off x="6769735" y="3794760"/>
                <a:ext cx="12509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Ink 51"/>
              <p14:cNvContentPartPr/>
              <p14:nvPr/>
            </p14:nvContentPartPr>
            <p14:xfrm>
              <a:off x="6671945" y="3910965"/>
              <a:ext cx="222885" cy="889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9"/>
            </p:blipFill>
            <p:spPr>
              <a:xfrm>
                <a:off x="6671945" y="3910965"/>
                <a:ext cx="2228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Ink 52"/>
              <p14:cNvContentPartPr/>
              <p14:nvPr/>
            </p14:nvContentPartPr>
            <p14:xfrm>
              <a:off x="6448425" y="3884295"/>
              <a:ext cx="169545" cy="27686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101"/>
            </p:blipFill>
            <p:spPr>
              <a:xfrm>
                <a:off x="6448425" y="3884295"/>
                <a:ext cx="16954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Ink 53"/>
              <p14:cNvContentPartPr/>
              <p14:nvPr/>
            </p14:nvContentPartPr>
            <p14:xfrm>
              <a:off x="6386195" y="4080510"/>
              <a:ext cx="80010" cy="116205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3"/>
            </p:blipFill>
            <p:spPr>
              <a:xfrm>
                <a:off x="6386195" y="4080510"/>
                <a:ext cx="8001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Ink 54"/>
              <p14:cNvContentPartPr/>
              <p14:nvPr/>
            </p14:nvContentPartPr>
            <p14:xfrm>
              <a:off x="5966460" y="3919855"/>
              <a:ext cx="187325" cy="160655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5"/>
            </p:blipFill>
            <p:spPr>
              <a:xfrm>
                <a:off x="5966460" y="3919855"/>
                <a:ext cx="18732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Ink 55"/>
              <p14:cNvContentPartPr/>
              <p14:nvPr/>
            </p14:nvContentPartPr>
            <p14:xfrm>
              <a:off x="7028815" y="3785870"/>
              <a:ext cx="205740" cy="33020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7"/>
            </p:blipFill>
            <p:spPr>
              <a:xfrm>
                <a:off x="7028815" y="3785870"/>
                <a:ext cx="20574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Ink 56"/>
              <p14:cNvContentPartPr/>
              <p14:nvPr/>
            </p14:nvContentPartPr>
            <p14:xfrm>
              <a:off x="6984365" y="4062730"/>
              <a:ext cx="160655" cy="116205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9"/>
            </p:blipFill>
            <p:spPr>
              <a:xfrm>
                <a:off x="6984365" y="4062730"/>
                <a:ext cx="1606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Ink 57"/>
              <p14:cNvContentPartPr/>
              <p14:nvPr/>
            </p14:nvContentPartPr>
            <p14:xfrm>
              <a:off x="7287895" y="3875405"/>
              <a:ext cx="151765" cy="16065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11"/>
            </p:blipFill>
            <p:spPr>
              <a:xfrm>
                <a:off x="7287895" y="3875405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Ink 58"/>
              <p14:cNvContentPartPr/>
              <p14:nvPr/>
            </p14:nvContentPartPr>
            <p14:xfrm>
              <a:off x="7502525" y="3919855"/>
              <a:ext cx="107315" cy="169545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3"/>
            </p:blipFill>
            <p:spPr>
              <a:xfrm>
                <a:off x="7502525" y="3919855"/>
                <a:ext cx="10731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Ink 59"/>
              <p14:cNvContentPartPr/>
              <p14:nvPr/>
            </p14:nvContentPartPr>
            <p14:xfrm>
              <a:off x="7421880" y="3902075"/>
              <a:ext cx="223520" cy="1778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5"/>
            </p:blipFill>
            <p:spPr>
              <a:xfrm>
                <a:off x="7421880" y="3902075"/>
                <a:ext cx="22352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Ink 60"/>
              <p14:cNvContentPartPr/>
              <p14:nvPr/>
            </p14:nvContentPartPr>
            <p14:xfrm>
              <a:off x="1107440" y="4553585"/>
              <a:ext cx="169545" cy="20574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7"/>
            </p:blipFill>
            <p:spPr>
              <a:xfrm>
                <a:off x="1107440" y="4553585"/>
                <a:ext cx="16954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Ink 61"/>
              <p14:cNvContentPartPr/>
              <p14:nvPr/>
            </p14:nvContentPartPr>
            <p14:xfrm>
              <a:off x="1348105" y="4446905"/>
              <a:ext cx="107315" cy="12509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9"/>
            </p:blipFill>
            <p:spPr>
              <a:xfrm>
                <a:off x="1348105" y="4446905"/>
                <a:ext cx="1073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Ink 62"/>
              <p14:cNvContentPartPr/>
              <p14:nvPr/>
            </p14:nvContentPartPr>
            <p14:xfrm>
              <a:off x="973455" y="4429125"/>
              <a:ext cx="240665" cy="1778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21"/>
            </p:blipFill>
            <p:spPr>
              <a:xfrm>
                <a:off x="973455" y="4429125"/>
                <a:ext cx="2406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Ink 63"/>
              <p14:cNvContentPartPr/>
              <p14:nvPr/>
            </p14:nvContentPartPr>
            <p14:xfrm>
              <a:off x="1178560" y="4357370"/>
              <a:ext cx="116205" cy="9842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3"/>
            </p:blipFill>
            <p:spPr>
              <a:xfrm>
                <a:off x="1178560" y="4357370"/>
                <a:ext cx="11620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Ink 64"/>
              <p14:cNvContentPartPr/>
              <p14:nvPr/>
            </p14:nvContentPartPr>
            <p14:xfrm>
              <a:off x="1553845" y="4785995"/>
              <a:ext cx="142875" cy="889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5"/>
            </p:blipFill>
            <p:spPr>
              <a:xfrm>
                <a:off x="1553845" y="478599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Ink 65"/>
              <p14:cNvContentPartPr/>
              <p14:nvPr/>
            </p14:nvContentPartPr>
            <p14:xfrm>
              <a:off x="1607185" y="4696460"/>
              <a:ext cx="125095" cy="889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7"/>
            </p:blipFill>
            <p:spPr>
              <a:xfrm>
                <a:off x="1607185" y="469646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Ink 66"/>
              <p14:cNvContentPartPr/>
              <p14:nvPr/>
            </p14:nvContentPartPr>
            <p14:xfrm>
              <a:off x="1920240" y="4768215"/>
              <a:ext cx="125095" cy="2667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9"/>
            </p:blipFill>
            <p:spPr>
              <a:xfrm>
                <a:off x="1920240" y="4768215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Ink 67"/>
              <p14:cNvContentPartPr/>
              <p14:nvPr/>
            </p14:nvContentPartPr>
            <p14:xfrm>
              <a:off x="2143125" y="4732655"/>
              <a:ext cx="232410" cy="187325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31"/>
            </p:blipFill>
            <p:spPr>
              <a:xfrm>
                <a:off x="2143125" y="4732655"/>
                <a:ext cx="23241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Ink 68"/>
              <p14:cNvContentPartPr/>
              <p14:nvPr/>
            </p14:nvContentPartPr>
            <p14:xfrm>
              <a:off x="2562860" y="4634230"/>
              <a:ext cx="152400" cy="23241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3"/>
            </p:blipFill>
            <p:spPr>
              <a:xfrm>
                <a:off x="2562860" y="4634230"/>
                <a:ext cx="15240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Ink 69"/>
              <p14:cNvContentPartPr/>
              <p14:nvPr/>
            </p14:nvContentPartPr>
            <p14:xfrm>
              <a:off x="2759710" y="4714875"/>
              <a:ext cx="125095" cy="142875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5"/>
            </p:blipFill>
            <p:spPr>
              <a:xfrm>
                <a:off x="2759710" y="4714875"/>
                <a:ext cx="1250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Ink 70"/>
              <p14:cNvContentPartPr/>
              <p14:nvPr/>
            </p14:nvContentPartPr>
            <p14:xfrm>
              <a:off x="2884805" y="4768215"/>
              <a:ext cx="151765" cy="116205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7"/>
            </p:blipFill>
            <p:spPr>
              <a:xfrm>
                <a:off x="2884805" y="4768215"/>
                <a:ext cx="15176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Ink 71"/>
              <p14:cNvContentPartPr/>
              <p14:nvPr/>
            </p14:nvContentPartPr>
            <p14:xfrm>
              <a:off x="3197225" y="4634230"/>
              <a:ext cx="80645" cy="31242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9"/>
            </p:blipFill>
            <p:spPr>
              <a:xfrm>
                <a:off x="3197225" y="4634230"/>
                <a:ext cx="8064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Ink 72"/>
              <p14:cNvContentPartPr/>
              <p14:nvPr/>
            </p14:nvContentPartPr>
            <p14:xfrm>
              <a:off x="3117215" y="4785995"/>
              <a:ext cx="178435" cy="889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41"/>
            </p:blipFill>
            <p:spPr>
              <a:xfrm>
                <a:off x="3117215" y="4785995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Ink 73"/>
              <p14:cNvContentPartPr/>
              <p14:nvPr/>
            </p14:nvContentPartPr>
            <p14:xfrm>
              <a:off x="3599180" y="4768215"/>
              <a:ext cx="62865" cy="196215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3"/>
            </p:blipFill>
            <p:spPr>
              <a:xfrm>
                <a:off x="3599180" y="4768215"/>
                <a:ext cx="628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Ink 74"/>
              <p14:cNvContentPartPr/>
              <p14:nvPr/>
            </p14:nvContentPartPr>
            <p14:xfrm>
              <a:off x="3599180" y="4652010"/>
              <a:ext cx="17780" cy="8890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5"/>
            </p:blipFill>
            <p:spPr>
              <a:xfrm>
                <a:off x="3599180" y="465201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Ink 75"/>
              <p14:cNvContentPartPr/>
              <p14:nvPr/>
            </p14:nvContentPartPr>
            <p14:xfrm>
              <a:off x="3554730" y="4544695"/>
              <a:ext cx="125095" cy="71755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7"/>
            </p:blipFill>
            <p:spPr>
              <a:xfrm>
                <a:off x="3554730" y="4544695"/>
                <a:ext cx="12509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Ink 76"/>
              <p14:cNvContentPartPr/>
              <p14:nvPr/>
            </p14:nvContentPartPr>
            <p14:xfrm>
              <a:off x="3974465" y="4884420"/>
              <a:ext cx="241300" cy="1778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9"/>
            </p:blipFill>
            <p:spPr>
              <a:xfrm>
                <a:off x="3974465" y="4884420"/>
                <a:ext cx="2413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Ink 77"/>
              <p14:cNvContentPartPr/>
              <p14:nvPr/>
            </p14:nvContentPartPr>
            <p14:xfrm>
              <a:off x="4090670" y="4803775"/>
              <a:ext cx="44450" cy="21463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51"/>
            </p:blipFill>
            <p:spPr>
              <a:xfrm>
                <a:off x="4090670" y="4803775"/>
                <a:ext cx="4445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Ink 78"/>
              <p14:cNvContentPartPr/>
              <p14:nvPr/>
            </p14:nvContentPartPr>
            <p14:xfrm>
              <a:off x="4358640" y="4777105"/>
              <a:ext cx="276860" cy="24130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3"/>
            </p:blipFill>
            <p:spPr>
              <a:xfrm>
                <a:off x="4358640" y="4777105"/>
                <a:ext cx="27686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Ink 79"/>
              <p14:cNvContentPartPr/>
              <p14:nvPr/>
            </p14:nvContentPartPr>
            <p14:xfrm>
              <a:off x="4796155" y="4830445"/>
              <a:ext cx="294640" cy="28575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5"/>
            </p:blipFill>
            <p:spPr>
              <a:xfrm>
                <a:off x="4796155" y="4830445"/>
                <a:ext cx="29464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Ink 80"/>
              <p14:cNvContentPartPr/>
              <p14:nvPr/>
            </p14:nvContentPartPr>
            <p14:xfrm>
              <a:off x="5126355" y="4902200"/>
              <a:ext cx="80645" cy="196215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7"/>
            </p:blipFill>
            <p:spPr>
              <a:xfrm>
                <a:off x="5126355" y="4902200"/>
                <a:ext cx="8064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Ink 81"/>
              <p14:cNvContentPartPr/>
              <p14:nvPr/>
            </p14:nvContentPartPr>
            <p14:xfrm>
              <a:off x="5340985" y="4821555"/>
              <a:ext cx="62230" cy="26797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9"/>
            </p:blipFill>
            <p:spPr>
              <a:xfrm>
                <a:off x="5340985" y="4821555"/>
                <a:ext cx="622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Ink 82"/>
              <p14:cNvContentPartPr/>
              <p14:nvPr/>
            </p14:nvContentPartPr>
            <p14:xfrm>
              <a:off x="5242560" y="4919980"/>
              <a:ext cx="179070" cy="889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61"/>
            </p:blipFill>
            <p:spPr>
              <a:xfrm>
                <a:off x="5242560" y="4919980"/>
                <a:ext cx="1790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Ink 83"/>
              <p14:cNvContentPartPr/>
              <p14:nvPr/>
            </p14:nvContentPartPr>
            <p14:xfrm>
              <a:off x="5573395" y="4902200"/>
              <a:ext cx="133985" cy="481965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3"/>
            </p:blipFill>
            <p:spPr>
              <a:xfrm>
                <a:off x="5573395" y="4902200"/>
                <a:ext cx="133985" cy="481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Ink 84"/>
              <p14:cNvContentPartPr/>
              <p14:nvPr/>
            </p14:nvContentPartPr>
            <p14:xfrm>
              <a:off x="5662295" y="4794885"/>
              <a:ext cx="17780" cy="1778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5"/>
            </p:blipFill>
            <p:spPr>
              <a:xfrm>
                <a:off x="5662295" y="4794885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Ink 85"/>
              <p14:cNvContentPartPr/>
              <p14:nvPr/>
            </p14:nvContentPartPr>
            <p14:xfrm>
              <a:off x="5662295" y="4634230"/>
              <a:ext cx="80645" cy="6223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7"/>
            </p:blipFill>
            <p:spPr>
              <a:xfrm>
                <a:off x="5662295" y="4634230"/>
                <a:ext cx="8064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Ink 86"/>
              <p14:cNvContentPartPr/>
              <p14:nvPr/>
            </p14:nvContentPartPr>
            <p14:xfrm>
              <a:off x="6028690" y="5053965"/>
              <a:ext cx="321310" cy="1778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9"/>
            </p:blipFill>
            <p:spPr>
              <a:xfrm>
                <a:off x="6028690" y="5053965"/>
                <a:ext cx="3213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8" name="Ink 87"/>
              <p14:cNvContentPartPr/>
              <p14:nvPr/>
            </p14:nvContentPartPr>
            <p14:xfrm>
              <a:off x="6109335" y="4937760"/>
              <a:ext cx="356870" cy="15176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71"/>
            </p:blipFill>
            <p:spPr>
              <a:xfrm>
                <a:off x="6109335" y="4937760"/>
                <a:ext cx="35687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9" name="Ink 88"/>
              <p14:cNvContentPartPr/>
              <p14:nvPr/>
            </p14:nvContentPartPr>
            <p14:xfrm>
              <a:off x="6788150" y="4812665"/>
              <a:ext cx="26670" cy="26797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3"/>
            </p:blipFill>
            <p:spPr>
              <a:xfrm>
                <a:off x="6788150" y="4812665"/>
                <a:ext cx="2667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0" name="Ink 89"/>
              <p14:cNvContentPartPr/>
              <p14:nvPr/>
            </p14:nvContentPartPr>
            <p14:xfrm>
              <a:off x="6903720" y="4866640"/>
              <a:ext cx="179070" cy="16954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5"/>
            </p:blipFill>
            <p:spPr>
              <a:xfrm>
                <a:off x="6903720" y="4866640"/>
                <a:ext cx="1790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1" name="Ink 90"/>
              <p14:cNvContentPartPr/>
              <p14:nvPr/>
            </p14:nvContentPartPr>
            <p14:xfrm>
              <a:off x="7190105" y="4750435"/>
              <a:ext cx="88900" cy="71120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7"/>
            </p:blipFill>
            <p:spPr>
              <a:xfrm>
                <a:off x="7190105" y="4750435"/>
                <a:ext cx="8890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2" name="Ink 91"/>
              <p14:cNvContentPartPr/>
              <p14:nvPr/>
            </p14:nvContentPartPr>
            <p14:xfrm>
              <a:off x="6885940" y="4741545"/>
              <a:ext cx="223520" cy="3556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9"/>
            </p:blipFill>
            <p:spPr>
              <a:xfrm>
                <a:off x="6885940" y="4741545"/>
                <a:ext cx="22352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3" name="Ink 92"/>
              <p14:cNvContentPartPr/>
              <p14:nvPr/>
            </p14:nvContentPartPr>
            <p14:xfrm>
              <a:off x="7056120" y="4714875"/>
              <a:ext cx="106680" cy="10668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81"/>
            </p:blipFill>
            <p:spPr>
              <a:xfrm>
                <a:off x="7056120" y="4714875"/>
                <a:ext cx="10668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4" name="Ink 93"/>
              <p14:cNvContentPartPr/>
              <p14:nvPr/>
            </p14:nvContentPartPr>
            <p14:xfrm>
              <a:off x="7279005" y="4830445"/>
              <a:ext cx="62865" cy="30353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3"/>
            </p:blipFill>
            <p:spPr>
              <a:xfrm>
                <a:off x="7279005" y="4830445"/>
                <a:ext cx="6286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5" name="Ink 94"/>
              <p14:cNvContentPartPr/>
              <p14:nvPr/>
            </p14:nvContentPartPr>
            <p14:xfrm>
              <a:off x="7439660" y="5027295"/>
              <a:ext cx="116205" cy="36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5"/>
            </p:blipFill>
            <p:spPr>
              <a:xfrm>
                <a:off x="7439660" y="5027295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6" name="Ink 95"/>
              <p14:cNvContentPartPr/>
              <p14:nvPr/>
            </p14:nvContentPartPr>
            <p14:xfrm>
              <a:off x="7448550" y="4937760"/>
              <a:ext cx="116205" cy="889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7"/>
            </p:blipFill>
            <p:spPr>
              <a:xfrm>
                <a:off x="7448550" y="493776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7" name="Ink 96"/>
              <p14:cNvContentPartPr/>
              <p14:nvPr/>
            </p14:nvContentPartPr>
            <p14:xfrm>
              <a:off x="7698740" y="4928870"/>
              <a:ext cx="276860" cy="196215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9"/>
            </p:blipFill>
            <p:spPr>
              <a:xfrm>
                <a:off x="7698740" y="4928870"/>
                <a:ext cx="27686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8" name="Ink 97"/>
              <p14:cNvContentPartPr/>
              <p14:nvPr/>
            </p14:nvContentPartPr>
            <p14:xfrm>
              <a:off x="821690" y="5482590"/>
              <a:ext cx="267970" cy="4445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91"/>
            </p:blipFill>
            <p:spPr>
              <a:xfrm>
                <a:off x="821690" y="5482590"/>
                <a:ext cx="26797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9" name="Ink 98"/>
              <p14:cNvContentPartPr/>
              <p14:nvPr/>
            </p14:nvContentPartPr>
            <p14:xfrm>
              <a:off x="982345" y="5518150"/>
              <a:ext cx="71120" cy="20574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3"/>
            </p:blipFill>
            <p:spPr>
              <a:xfrm>
                <a:off x="982345" y="5518150"/>
                <a:ext cx="7112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0" name="Ink 99"/>
              <p14:cNvContentPartPr/>
              <p14:nvPr/>
            </p14:nvContentPartPr>
            <p14:xfrm>
              <a:off x="848360" y="5304155"/>
              <a:ext cx="339090" cy="178435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5"/>
            </p:blipFill>
            <p:spPr>
              <a:xfrm>
                <a:off x="848360" y="5304155"/>
                <a:ext cx="33909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1" name="Ink 100"/>
              <p14:cNvContentPartPr/>
              <p14:nvPr/>
            </p14:nvContentPartPr>
            <p14:xfrm>
              <a:off x="1491615" y="5696585"/>
              <a:ext cx="97790" cy="8890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7"/>
            </p:blipFill>
            <p:spPr>
              <a:xfrm>
                <a:off x="1491615" y="5696585"/>
                <a:ext cx="977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2" name="Ink 101"/>
              <p14:cNvContentPartPr/>
              <p14:nvPr/>
            </p14:nvContentPartPr>
            <p14:xfrm>
              <a:off x="1500505" y="5616575"/>
              <a:ext cx="106680" cy="1778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9"/>
            </p:blipFill>
            <p:spPr>
              <a:xfrm>
                <a:off x="1500505" y="5616575"/>
                <a:ext cx="1066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3" name="Ink 102"/>
              <p14:cNvContentPartPr/>
              <p14:nvPr/>
            </p14:nvContentPartPr>
            <p14:xfrm>
              <a:off x="1777365" y="5607685"/>
              <a:ext cx="633730" cy="80010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201"/>
            </p:blipFill>
            <p:spPr>
              <a:xfrm>
                <a:off x="1777365" y="5607685"/>
                <a:ext cx="63373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4" name="Ink 103"/>
              <p14:cNvContentPartPr/>
              <p14:nvPr/>
            </p14:nvContentPartPr>
            <p14:xfrm>
              <a:off x="1973580" y="5455920"/>
              <a:ext cx="151765" cy="18732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3"/>
            </p:blipFill>
            <p:spPr>
              <a:xfrm>
                <a:off x="1973580" y="5455920"/>
                <a:ext cx="1517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5" name="Ink 104"/>
              <p14:cNvContentPartPr/>
              <p14:nvPr/>
            </p14:nvContentPartPr>
            <p14:xfrm>
              <a:off x="2179320" y="5276850"/>
              <a:ext cx="71120" cy="116205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5"/>
            </p:blipFill>
            <p:spPr>
              <a:xfrm>
                <a:off x="2179320" y="5276850"/>
                <a:ext cx="7112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6" name="Ink 105"/>
              <p14:cNvContentPartPr/>
              <p14:nvPr/>
            </p14:nvContentPartPr>
            <p14:xfrm>
              <a:off x="1866265" y="5330825"/>
              <a:ext cx="214630" cy="35560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7"/>
            </p:blipFill>
            <p:spPr>
              <a:xfrm>
                <a:off x="1866265" y="5330825"/>
                <a:ext cx="2146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7" name="Ink 106"/>
              <p14:cNvContentPartPr/>
              <p14:nvPr/>
            </p14:nvContentPartPr>
            <p14:xfrm>
              <a:off x="1982470" y="5295265"/>
              <a:ext cx="80645" cy="10668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9"/>
            </p:blipFill>
            <p:spPr>
              <a:xfrm>
                <a:off x="1982470" y="5295265"/>
                <a:ext cx="8064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8" name="Ink 107"/>
              <p14:cNvContentPartPr/>
              <p14:nvPr/>
            </p14:nvContentPartPr>
            <p14:xfrm>
              <a:off x="1884045" y="5821680"/>
              <a:ext cx="45085" cy="22352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11"/>
            </p:blipFill>
            <p:spPr>
              <a:xfrm>
                <a:off x="1884045" y="5821680"/>
                <a:ext cx="4508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9" name="Ink 108"/>
              <p14:cNvContentPartPr/>
              <p14:nvPr/>
            </p14:nvContentPartPr>
            <p14:xfrm>
              <a:off x="2000250" y="5848350"/>
              <a:ext cx="142875" cy="18796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3"/>
            </p:blipFill>
            <p:spPr>
              <a:xfrm>
                <a:off x="2000250" y="5848350"/>
                <a:ext cx="14287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0" name="Ink 109"/>
              <p14:cNvContentPartPr/>
              <p14:nvPr/>
            </p14:nvContentPartPr>
            <p14:xfrm>
              <a:off x="2188210" y="5759450"/>
              <a:ext cx="71120" cy="8890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5"/>
            </p:blipFill>
            <p:spPr>
              <a:xfrm>
                <a:off x="2188210" y="5759450"/>
                <a:ext cx="7112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1" name="Ink 110"/>
              <p14:cNvContentPartPr/>
              <p14:nvPr/>
            </p14:nvContentPartPr>
            <p14:xfrm>
              <a:off x="2331085" y="5803900"/>
              <a:ext cx="35560" cy="28575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7"/>
            </p:blipFill>
            <p:spPr>
              <a:xfrm>
                <a:off x="2331085" y="5803900"/>
                <a:ext cx="3556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2" name="Ink 111"/>
              <p14:cNvContentPartPr/>
              <p14:nvPr/>
            </p14:nvContentPartPr>
            <p14:xfrm>
              <a:off x="1973580" y="5723890"/>
              <a:ext cx="178435" cy="8001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9"/>
            </p:blipFill>
            <p:spPr>
              <a:xfrm>
                <a:off x="1973580" y="5723890"/>
                <a:ext cx="17843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3" name="Ink 112"/>
              <p14:cNvContentPartPr/>
              <p14:nvPr/>
            </p14:nvContentPartPr>
            <p14:xfrm>
              <a:off x="2607945" y="5669915"/>
              <a:ext cx="160655" cy="889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21"/>
            </p:blipFill>
            <p:spPr>
              <a:xfrm>
                <a:off x="2607945" y="566991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4" name="Ink 113"/>
              <p14:cNvContentPartPr/>
              <p14:nvPr/>
            </p14:nvContentPartPr>
            <p14:xfrm>
              <a:off x="2679065" y="5572125"/>
              <a:ext cx="125095" cy="1778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3"/>
            </p:blipFill>
            <p:spPr>
              <a:xfrm>
                <a:off x="2679065" y="5572125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5" name="Ink 114"/>
              <p14:cNvContentPartPr/>
              <p14:nvPr/>
            </p14:nvContentPartPr>
            <p14:xfrm>
              <a:off x="2955925" y="5643245"/>
              <a:ext cx="98425" cy="8890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5"/>
            </p:blipFill>
            <p:spPr>
              <a:xfrm>
                <a:off x="2955925" y="5643245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6" name="Ink 115"/>
              <p14:cNvContentPartPr/>
              <p14:nvPr/>
            </p14:nvContentPartPr>
            <p14:xfrm>
              <a:off x="3215005" y="5544820"/>
              <a:ext cx="196850" cy="21463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7"/>
            </p:blipFill>
            <p:spPr>
              <a:xfrm>
                <a:off x="3215005" y="5544820"/>
                <a:ext cx="19685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7" name="Ink 116"/>
              <p14:cNvContentPartPr/>
              <p14:nvPr/>
            </p14:nvContentPartPr>
            <p14:xfrm>
              <a:off x="3456305" y="5598795"/>
              <a:ext cx="116205" cy="125095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9"/>
            </p:blipFill>
            <p:spPr>
              <a:xfrm>
                <a:off x="3456305" y="5598795"/>
                <a:ext cx="1162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8" name="Ink 117"/>
              <p14:cNvContentPartPr/>
              <p14:nvPr/>
            </p14:nvContentPartPr>
            <p14:xfrm>
              <a:off x="3616960" y="5616575"/>
              <a:ext cx="142875" cy="107315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31"/>
            </p:blipFill>
            <p:spPr>
              <a:xfrm>
                <a:off x="3616960" y="5616575"/>
                <a:ext cx="14287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9" name="Ink 118"/>
              <p14:cNvContentPartPr/>
              <p14:nvPr/>
            </p14:nvContentPartPr>
            <p14:xfrm>
              <a:off x="3849370" y="5500370"/>
              <a:ext cx="89535" cy="28575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3"/>
            </p:blipFill>
            <p:spPr>
              <a:xfrm>
                <a:off x="3849370" y="5500370"/>
                <a:ext cx="895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0" name="Ink 119"/>
              <p14:cNvContentPartPr/>
              <p14:nvPr/>
            </p14:nvContentPartPr>
            <p14:xfrm>
              <a:off x="3759835" y="5616575"/>
              <a:ext cx="160655" cy="889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5"/>
            </p:blipFill>
            <p:spPr>
              <a:xfrm>
                <a:off x="3759835" y="561657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1" name="Ink 120"/>
              <p14:cNvContentPartPr/>
              <p14:nvPr/>
            </p14:nvContentPartPr>
            <p14:xfrm>
              <a:off x="4179570" y="5634355"/>
              <a:ext cx="98425" cy="169545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7"/>
            </p:blipFill>
            <p:spPr>
              <a:xfrm>
                <a:off x="4179570" y="5634355"/>
                <a:ext cx="9842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2" name="Ink 121"/>
              <p14:cNvContentPartPr/>
              <p14:nvPr/>
            </p14:nvContentPartPr>
            <p14:xfrm>
              <a:off x="4179570" y="5518150"/>
              <a:ext cx="27305" cy="17780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9"/>
            </p:blipFill>
            <p:spPr>
              <a:xfrm>
                <a:off x="4179570" y="5518150"/>
                <a:ext cx="273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3" name="Ink 122"/>
              <p14:cNvContentPartPr/>
              <p14:nvPr/>
            </p14:nvContentPartPr>
            <p14:xfrm>
              <a:off x="4117340" y="5366385"/>
              <a:ext cx="133985" cy="10731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41"/>
            </p:blipFill>
            <p:spPr>
              <a:xfrm>
                <a:off x="4117340" y="5366385"/>
                <a:ext cx="13398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4" name="Ink 123"/>
              <p14:cNvContentPartPr/>
              <p14:nvPr/>
            </p14:nvContentPartPr>
            <p14:xfrm>
              <a:off x="4492625" y="5750560"/>
              <a:ext cx="222885" cy="35560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3"/>
            </p:blipFill>
            <p:spPr>
              <a:xfrm>
                <a:off x="4492625" y="5750560"/>
                <a:ext cx="22288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5" name="Ink 124"/>
              <p14:cNvContentPartPr/>
              <p14:nvPr/>
            </p14:nvContentPartPr>
            <p14:xfrm>
              <a:off x="4635500" y="5669915"/>
              <a:ext cx="17780" cy="169545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5"/>
            </p:blipFill>
            <p:spPr>
              <a:xfrm>
                <a:off x="4635500" y="5669915"/>
                <a:ext cx="1778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6" name="Ink 125"/>
              <p14:cNvContentPartPr/>
              <p14:nvPr/>
            </p14:nvContentPartPr>
            <p14:xfrm>
              <a:off x="4974590" y="5643245"/>
              <a:ext cx="250190" cy="21463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7"/>
            </p:blipFill>
            <p:spPr>
              <a:xfrm>
                <a:off x="4974590" y="5643245"/>
                <a:ext cx="25019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7" name="Ink 126"/>
              <p14:cNvContentPartPr/>
              <p14:nvPr/>
            </p14:nvContentPartPr>
            <p14:xfrm>
              <a:off x="5278120" y="5696585"/>
              <a:ext cx="62865" cy="16129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9"/>
            </p:blipFill>
            <p:spPr>
              <a:xfrm>
                <a:off x="5278120" y="5696585"/>
                <a:ext cx="6286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8" name="Ink 127"/>
              <p14:cNvContentPartPr/>
              <p14:nvPr/>
            </p14:nvContentPartPr>
            <p14:xfrm>
              <a:off x="5403215" y="5616575"/>
              <a:ext cx="53975" cy="25019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51"/>
            </p:blipFill>
            <p:spPr>
              <a:xfrm>
                <a:off x="5403215" y="5616575"/>
                <a:ext cx="5397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9" name="Ink 128"/>
              <p14:cNvContentPartPr/>
              <p14:nvPr/>
            </p14:nvContentPartPr>
            <p14:xfrm>
              <a:off x="5385435" y="5715000"/>
              <a:ext cx="133985" cy="360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3"/>
            </p:blipFill>
            <p:spPr>
              <a:xfrm>
                <a:off x="5385435" y="571500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0" name="Ink 129"/>
              <p14:cNvContentPartPr/>
              <p14:nvPr/>
            </p14:nvContentPartPr>
            <p14:xfrm>
              <a:off x="5653405" y="5696585"/>
              <a:ext cx="142875" cy="45593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5"/>
            </p:blipFill>
            <p:spPr>
              <a:xfrm>
                <a:off x="5653405" y="5696585"/>
                <a:ext cx="142875" cy="4559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1" name="Ink 130"/>
              <p14:cNvContentPartPr/>
              <p14:nvPr/>
            </p14:nvContentPartPr>
            <p14:xfrm>
              <a:off x="5814060" y="5553710"/>
              <a:ext cx="45085" cy="18415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7"/>
            </p:blipFill>
            <p:spPr>
              <a:xfrm>
                <a:off x="5814060" y="5553710"/>
                <a:ext cx="4508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2" name="Ink 131"/>
              <p14:cNvContentPartPr/>
              <p14:nvPr/>
            </p14:nvContentPartPr>
            <p14:xfrm>
              <a:off x="5734050" y="5438140"/>
              <a:ext cx="98425" cy="7112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9"/>
            </p:blipFill>
            <p:spPr>
              <a:xfrm>
                <a:off x="5734050" y="5438140"/>
                <a:ext cx="9842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3" name="Ink 132"/>
              <p14:cNvContentPartPr/>
              <p14:nvPr/>
            </p14:nvContentPartPr>
            <p14:xfrm>
              <a:off x="6198235" y="5812790"/>
              <a:ext cx="196850" cy="889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61"/>
            </p:blipFill>
            <p:spPr>
              <a:xfrm>
                <a:off x="6198235" y="5812790"/>
                <a:ext cx="1968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4" name="Ink 133"/>
              <p14:cNvContentPartPr/>
              <p14:nvPr/>
            </p14:nvContentPartPr>
            <p14:xfrm>
              <a:off x="6189345" y="5715000"/>
              <a:ext cx="259080" cy="13335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3"/>
            </p:blipFill>
            <p:spPr>
              <a:xfrm>
                <a:off x="6189345" y="5715000"/>
                <a:ext cx="25908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5" name="Ink 134"/>
              <p14:cNvContentPartPr/>
              <p14:nvPr/>
            </p14:nvContentPartPr>
            <p14:xfrm>
              <a:off x="6617970" y="5625465"/>
              <a:ext cx="232410" cy="889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5"/>
            </p:blipFill>
            <p:spPr>
              <a:xfrm>
                <a:off x="6617970" y="5625465"/>
                <a:ext cx="2324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6" name="Ink 135"/>
              <p14:cNvContentPartPr/>
              <p14:nvPr/>
            </p14:nvContentPartPr>
            <p14:xfrm>
              <a:off x="6716395" y="5634355"/>
              <a:ext cx="53340" cy="196215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7"/>
            </p:blipFill>
            <p:spPr>
              <a:xfrm>
                <a:off x="6716395" y="5634355"/>
                <a:ext cx="5334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7" name="Ink 136"/>
              <p14:cNvContentPartPr/>
              <p14:nvPr/>
            </p14:nvContentPartPr>
            <p14:xfrm>
              <a:off x="6913245" y="5482590"/>
              <a:ext cx="88900" cy="98425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9"/>
            </p:blipFill>
            <p:spPr>
              <a:xfrm>
                <a:off x="6913245" y="5482590"/>
                <a:ext cx="889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8" name="Ink 137"/>
              <p14:cNvContentPartPr/>
              <p14:nvPr/>
            </p14:nvContentPartPr>
            <p14:xfrm>
              <a:off x="6626860" y="5500370"/>
              <a:ext cx="250190" cy="1778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71"/>
            </p:blipFill>
            <p:spPr>
              <a:xfrm>
                <a:off x="6626860" y="5500370"/>
                <a:ext cx="2501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9" name="Ink 138"/>
              <p14:cNvContentPartPr/>
              <p14:nvPr/>
            </p14:nvContentPartPr>
            <p14:xfrm>
              <a:off x="6797040" y="5447030"/>
              <a:ext cx="71120" cy="9779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3"/>
            </p:blipFill>
            <p:spPr>
              <a:xfrm>
                <a:off x="6797040" y="5447030"/>
                <a:ext cx="7112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0" name="Ink 139"/>
              <p14:cNvContentPartPr/>
              <p14:nvPr/>
            </p14:nvContentPartPr>
            <p14:xfrm>
              <a:off x="6939915" y="5821680"/>
              <a:ext cx="169545" cy="36195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5"/>
            </p:blipFill>
            <p:spPr>
              <a:xfrm>
                <a:off x="6939915" y="5821680"/>
                <a:ext cx="16954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1" name="Ink 140"/>
              <p14:cNvContentPartPr/>
              <p14:nvPr/>
            </p14:nvContentPartPr>
            <p14:xfrm>
              <a:off x="7019925" y="5750560"/>
              <a:ext cx="133985" cy="26670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7"/>
            </p:blipFill>
            <p:spPr>
              <a:xfrm>
                <a:off x="7019925" y="5750560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2" name="Ink 141"/>
              <p14:cNvContentPartPr/>
              <p14:nvPr/>
            </p14:nvContentPartPr>
            <p14:xfrm>
              <a:off x="7279005" y="5830570"/>
              <a:ext cx="116205" cy="8890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9"/>
            </p:blipFill>
            <p:spPr>
              <a:xfrm>
                <a:off x="7279005" y="583057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3" name="Ink 142"/>
              <p14:cNvContentPartPr/>
              <p14:nvPr/>
            </p14:nvContentPartPr>
            <p14:xfrm>
              <a:off x="7582535" y="5625465"/>
              <a:ext cx="267970" cy="25908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81"/>
            </p:blipFill>
            <p:spPr>
              <a:xfrm>
                <a:off x="7582535" y="5625465"/>
                <a:ext cx="2679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4" name="Ink 143"/>
              <p14:cNvContentPartPr/>
              <p14:nvPr/>
            </p14:nvContentPartPr>
            <p14:xfrm>
              <a:off x="7931150" y="5669915"/>
              <a:ext cx="125095" cy="21463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3"/>
            </p:blipFill>
            <p:spPr>
              <a:xfrm>
                <a:off x="7931150" y="5669915"/>
                <a:ext cx="12509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5" name="Ink 144"/>
              <p14:cNvContentPartPr/>
              <p14:nvPr/>
            </p14:nvContentPartPr>
            <p14:xfrm>
              <a:off x="8118475" y="5687695"/>
              <a:ext cx="62865" cy="223520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5"/>
            </p:blipFill>
            <p:spPr>
              <a:xfrm>
                <a:off x="8118475" y="5687695"/>
                <a:ext cx="6286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6" name="Ink 145"/>
              <p14:cNvContentPartPr/>
              <p14:nvPr/>
            </p14:nvContentPartPr>
            <p14:xfrm>
              <a:off x="8047355" y="5759450"/>
              <a:ext cx="142875" cy="8890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7"/>
            </p:blipFill>
            <p:spPr>
              <a:xfrm>
                <a:off x="8047355" y="575945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7" name="Ink 146"/>
              <p14:cNvContentPartPr/>
              <p14:nvPr/>
            </p14:nvContentPartPr>
            <p14:xfrm>
              <a:off x="8341995" y="5732780"/>
              <a:ext cx="62865" cy="169545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9"/>
            </p:blipFill>
            <p:spPr>
              <a:xfrm>
                <a:off x="8341995" y="5732780"/>
                <a:ext cx="6286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8" name="Ink 147"/>
              <p14:cNvContentPartPr/>
              <p14:nvPr/>
            </p14:nvContentPartPr>
            <p14:xfrm>
              <a:off x="8377555" y="5643245"/>
              <a:ext cx="17780" cy="889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145"/>
            </p:blipFill>
            <p:spPr>
              <a:xfrm>
                <a:off x="8377555" y="564324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9" name="Ink 148"/>
              <p14:cNvContentPartPr/>
              <p14:nvPr/>
            </p14:nvContentPartPr>
            <p14:xfrm>
              <a:off x="8359775" y="5473700"/>
              <a:ext cx="98425" cy="6223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2"/>
            </p:blipFill>
            <p:spPr>
              <a:xfrm>
                <a:off x="8359775" y="5473700"/>
                <a:ext cx="9842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0" name="Ink 149"/>
              <p14:cNvContentPartPr/>
              <p14:nvPr/>
            </p14:nvContentPartPr>
            <p14:xfrm>
              <a:off x="8609965" y="5866765"/>
              <a:ext cx="196850" cy="3556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4"/>
            </p:blipFill>
            <p:spPr>
              <a:xfrm>
                <a:off x="8609965" y="5866765"/>
                <a:ext cx="19685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1" name="Ink 150"/>
              <p14:cNvContentPartPr/>
              <p14:nvPr/>
            </p14:nvContentPartPr>
            <p14:xfrm>
              <a:off x="8931275" y="5687695"/>
              <a:ext cx="142875" cy="196850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6"/>
            </p:blipFill>
            <p:spPr>
              <a:xfrm>
                <a:off x="8931275" y="5687695"/>
                <a:ext cx="142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2" name="Ink 151"/>
              <p14:cNvContentPartPr/>
              <p14:nvPr/>
            </p14:nvContentPartPr>
            <p14:xfrm>
              <a:off x="9119235" y="5715000"/>
              <a:ext cx="125095" cy="8890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8"/>
            </p:blipFill>
            <p:spPr>
              <a:xfrm>
                <a:off x="9119235" y="5715000"/>
                <a:ext cx="12509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3" name="Ink 152"/>
              <p14:cNvContentPartPr/>
              <p14:nvPr/>
            </p14:nvContentPartPr>
            <p14:xfrm>
              <a:off x="9262110" y="5723890"/>
              <a:ext cx="213995" cy="97790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300"/>
            </p:blipFill>
            <p:spPr>
              <a:xfrm>
                <a:off x="9262110" y="5723890"/>
                <a:ext cx="21399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4" name="Ink 153"/>
              <p14:cNvContentPartPr/>
              <p14:nvPr/>
            </p14:nvContentPartPr>
            <p14:xfrm>
              <a:off x="9601200" y="5553710"/>
              <a:ext cx="62865" cy="339725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302"/>
            </p:blipFill>
            <p:spPr>
              <a:xfrm>
                <a:off x="9601200" y="5553710"/>
                <a:ext cx="6286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5" name="Ink 154"/>
              <p14:cNvContentPartPr/>
              <p14:nvPr/>
            </p14:nvContentPartPr>
            <p14:xfrm>
              <a:off x="9485630" y="5687695"/>
              <a:ext cx="178435" cy="1778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4"/>
            </p:blipFill>
            <p:spPr>
              <a:xfrm>
                <a:off x="9485630" y="5687695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6" name="Ink 155"/>
              <p14:cNvContentPartPr/>
              <p14:nvPr/>
            </p14:nvContentPartPr>
            <p14:xfrm>
              <a:off x="9771380" y="5678805"/>
              <a:ext cx="187325" cy="446405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6"/>
            </p:blipFill>
            <p:spPr>
              <a:xfrm>
                <a:off x="9771380" y="5678805"/>
                <a:ext cx="187325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7" name="Ink 156"/>
              <p14:cNvContentPartPr/>
              <p14:nvPr/>
            </p14:nvContentPartPr>
            <p14:xfrm>
              <a:off x="9949815" y="5581015"/>
              <a:ext cx="35560" cy="8890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8"/>
            </p:blipFill>
            <p:spPr>
              <a:xfrm>
                <a:off x="9949815" y="5581015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8" name="Ink 157"/>
              <p14:cNvContentPartPr/>
              <p14:nvPr/>
            </p14:nvContentPartPr>
            <p14:xfrm>
              <a:off x="9878060" y="5419725"/>
              <a:ext cx="116205" cy="62865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10"/>
            </p:blipFill>
            <p:spPr>
              <a:xfrm>
                <a:off x="9878060" y="5419725"/>
                <a:ext cx="11620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9" name="Ink 158"/>
              <p14:cNvContentPartPr/>
              <p14:nvPr/>
            </p14:nvContentPartPr>
            <p14:xfrm>
              <a:off x="10154920" y="5848350"/>
              <a:ext cx="223520" cy="9525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12"/>
            </p:blipFill>
            <p:spPr>
              <a:xfrm>
                <a:off x="10154920" y="5848350"/>
                <a:ext cx="22352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0" name="Ink 159"/>
              <p14:cNvContentPartPr/>
              <p14:nvPr/>
            </p14:nvContentPartPr>
            <p14:xfrm>
              <a:off x="10217785" y="5777230"/>
              <a:ext cx="178435" cy="8890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4"/>
            </p:blipFill>
            <p:spPr>
              <a:xfrm>
                <a:off x="10217785" y="5777230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1" name="Ink 160"/>
              <p14:cNvContentPartPr/>
              <p14:nvPr/>
            </p14:nvContentPartPr>
            <p14:xfrm>
              <a:off x="10369550" y="5732780"/>
              <a:ext cx="107315" cy="178435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6"/>
            </p:blipFill>
            <p:spPr>
              <a:xfrm>
                <a:off x="10369550" y="5732780"/>
                <a:ext cx="1073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2" name="Ink 161"/>
              <p14:cNvContentPartPr/>
              <p14:nvPr/>
            </p14:nvContentPartPr>
            <p14:xfrm>
              <a:off x="10584180" y="5634355"/>
              <a:ext cx="35560" cy="321310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8"/>
            </p:blipFill>
            <p:spPr>
              <a:xfrm>
                <a:off x="10584180" y="5634355"/>
                <a:ext cx="3556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3" name="Ink 162"/>
              <p14:cNvContentPartPr/>
              <p14:nvPr/>
            </p14:nvContentPartPr>
            <p14:xfrm>
              <a:off x="10681970" y="5732780"/>
              <a:ext cx="259080" cy="35560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20"/>
            </p:blipFill>
            <p:spPr>
              <a:xfrm>
                <a:off x="10681970" y="5732780"/>
                <a:ext cx="2590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4" name="Ink 163"/>
              <p14:cNvContentPartPr/>
              <p14:nvPr/>
            </p14:nvContentPartPr>
            <p14:xfrm>
              <a:off x="10744835" y="5732780"/>
              <a:ext cx="98425" cy="205105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22"/>
            </p:blipFill>
            <p:spPr>
              <a:xfrm>
                <a:off x="10744835" y="5732780"/>
                <a:ext cx="9842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5" name="Ink 164"/>
              <p14:cNvContentPartPr/>
              <p14:nvPr/>
            </p14:nvContentPartPr>
            <p14:xfrm>
              <a:off x="10681970" y="5607685"/>
              <a:ext cx="27305" cy="8890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4"/>
            </p:blipFill>
            <p:spPr>
              <a:xfrm>
                <a:off x="10681970" y="5607685"/>
                <a:ext cx="273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6" name="Ink 165"/>
              <p14:cNvContentPartPr/>
              <p14:nvPr/>
            </p14:nvContentPartPr>
            <p14:xfrm>
              <a:off x="10977245" y="5607685"/>
              <a:ext cx="133985" cy="71120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6"/>
            </p:blipFill>
            <p:spPr>
              <a:xfrm>
                <a:off x="10977245" y="5607685"/>
                <a:ext cx="13398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7" name="Ink 166"/>
              <p14:cNvContentPartPr/>
              <p14:nvPr/>
            </p14:nvContentPartPr>
            <p14:xfrm>
              <a:off x="10628630" y="5589905"/>
              <a:ext cx="259080" cy="17780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8"/>
            </p:blipFill>
            <p:spPr>
              <a:xfrm>
                <a:off x="10628630" y="5589905"/>
                <a:ext cx="2590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8" name="Ink 167"/>
              <p14:cNvContentPartPr/>
              <p14:nvPr/>
            </p14:nvContentPartPr>
            <p14:xfrm>
              <a:off x="10753725" y="5527040"/>
              <a:ext cx="116205" cy="116205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30"/>
            </p:blipFill>
            <p:spPr>
              <a:xfrm>
                <a:off x="10753725" y="5527040"/>
                <a:ext cx="11620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9" name="Ink 168"/>
              <p14:cNvContentPartPr/>
              <p14:nvPr/>
            </p14:nvContentPartPr>
            <p14:xfrm>
              <a:off x="11066145" y="5715000"/>
              <a:ext cx="133985" cy="294640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32"/>
            </p:blipFill>
            <p:spPr>
              <a:xfrm>
                <a:off x="11066145" y="5715000"/>
                <a:ext cx="13398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0" name="Ink 169"/>
              <p14:cNvContentPartPr/>
              <p14:nvPr/>
            </p14:nvContentPartPr>
            <p14:xfrm>
              <a:off x="11200130" y="5857875"/>
              <a:ext cx="125095" cy="8890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4"/>
            </p:blipFill>
            <p:spPr>
              <a:xfrm>
                <a:off x="11200130" y="585787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1" name="Ink 170"/>
              <p14:cNvContentPartPr/>
              <p14:nvPr/>
            </p14:nvContentPartPr>
            <p14:xfrm>
              <a:off x="11191240" y="5768340"/>
              <a:ext cx="125095" cy="889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6"/>
            </p:blipFill>
            <p:spPr>
              <a:xfrm>
                <a:off x="11191240" y="576834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2" name="Ink 171"/>
              <p14:cNvContentPartPr/>
              <p14:nvPr/>
            </p14:nvContentPartPr>
            <p14:xfrm>
              <a:off x="11530965" y="5643245"/>
              <a:ext cx="160655" cy="26797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8"/>
            </p:blipFill>
            <p:spPr>
              <a:xfrm>
                <a:off x="11530965" y="5643245"/>
                <a:ext cx="16065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3" name="Ink 172"/>
              <p14:cNvContentPartPr/>
              <p14:nvPr/>
            </p14:nvContentPartPr>
            <p14:xfrm>
              <a:off x="7234555" y="5902325"/>
              <a:ext cx="973455" cy="133985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40"/>
            </p:blipFill>
            <p:spPr>
              <a:xfrm>
                <a:off x="7234555" y="5902325"/>
                <a:ext cx="97345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4" name="Ink 173"/>
              <p14:cNvContentPartPr/>
              <p14:nvPr/>
            </p14:nvContentPartPr>
            <p14:xfrm>
              <a:off x="7573645" y="6143625"/>
              <a:ext cx="295275" cy="124460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42"/>
            </p:blipFill>
            <p:spPr>
              <a:xfrm>
                <a:off x="7573645" y="6143625"/>
                <a:ext cx="29527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5" name="Ink 174"/>
              <p14:cNvContentPartPr/>
              <p14:nvPr/>
            </p14:nvContentPartPr>
            <p14:xfrm>
              <a:off x="8458200" y="5902325"/>
              <a:ext cx="1080770" cy="196215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4"/>
            </p:blipFill>
            <p:spPr>
              <a:xfrm>
                <a:off x="8458200" y="5902325"/>
                <a:ext cx="108077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6" name="Ink 175"/>
              <p14:cNvContentPartPr/>
              <p14:nvPr/>
            </p14:nvContentPartPr>
            <p14:xfrm>
              <a:off x="9003030" y="6143625"/>
              <a:ext cx="169545" cy="231775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6"/>
            </p:blipFill>
            <p:spPr>
              <a:xfrm>
                <a:off x="9003030" y="6143625"/>
                <a:ext cx="16954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7" name="Ink 176"/>
              <p14:cNvContentPartPr/>
              <p14:nvPr/>
            </p14:nvContentPartPr>
            <p14:xfrm>
              <a:off x="2920365" y="6295390"/>
              <a:ext cx="17780" cy="222885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8"/>
            </p:blipFill>
            <p:spPr>
              <a:xfrm>
                <a:off x="2920365" y="6295390"/>
                <a:ext cx="1778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8" name="Ink 177"/>
              <p14:cNvContentPartPr/>
              <p14:nvPr/>
            </p14:nvContentPartPr>
            <p14:xfrm>
              <a:off x="2955925" y="6286500"/>
              <a:ext cx="250190" cy="222885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50"/>
            </p:blipFill>
            <p:spPr>
              <a:xfrm>
                <a:off x="2955925" y="6286500"/>
                <a:ext cx="25019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9" name="Ink 178"/>
              <p14:cNvContentPartPr/>
              <p14:nvPr/>
            </p14:nvContentPartPr>
            <p14:xfrm>
              <a:off x="3304540" y="6456045"/>
              <a:ext cx="80010" cy="17780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52"/>
            </p:blipFill>
            <p:spPr>
              <a:xfrm>
                <a:off x="3304540" y="6456045"/>
                <a:ext cx="800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0" name="Ink 179"/>
              <p14:cNvContentPartPr/>
              <p14:nvPr/>
            </p14:nvContentPartPr>
            <p14:xfrm>
              <a:off x="3322320" y="6384290"/>
              <a:ext cx="107315" cy="17780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4"/>
            </p:blipFill>
            <p:spPr>
              <a:xfrm>
                <a:off x="3322320" y="6384290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1" name="Ink 180"/>
              <p14:cNvContentPartPr/>
              <p14:nvPr/>
            </p14:nvContentPartPr>
            <p14:xfrm>
              <a:off x="10539095" y="6107430"/>
              <a:ext cx="955675" cy="107315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6"/>
            </p:blipFill>
            <p:spPr>
              <a:xfrm>
                <a:off x="10539095" y="6107430"/>
                <a:ext cx="95567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2" name="Ink 181"/>
              <p14:cNvContentPartPr/>
              <p14:nvPr/>
            </p14:nvContentPartPr>
            <p14:xfrm>
              <a:off x="3608070" y="6393180"/>
              <a:ext cx="482600" cy="71755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8"/>
            </p:blipFill>
            <p:spPr>
              <a:xfrm>
                <a:off x="3608070" y="6393180"/>
                <a:ext cx="48260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3" name="Ink 182"/>
              <p14:cNvContentPartPr/>
              <p14:nvPr/>
            </p14:nvContentPartPr>
            <p14:xfrm>
              <a:off x="3759835" y="6214745"/>
              <a:ext cx="187960" cy="187325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60"/>
            </p:blipFill>
            <p:spPr>
              <a:xfrm>
                <a:off x="3759835" y="6214745"/>
                <a:ext cx="18796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4" name="Ink 183"/>
              <p14:cNvContentPartPr/>
              <p14:nvPr/>
            </p14:nvContentPartPr>
            <p14:xfrm>
              <a:off x="3724275" y="6581140"/>
              <a:ext cx="259080" cy="151765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62"/>
            </p:blipFill>
            <p:spPr>
              <a:xfrm>
                <a:off x="3724275" y="6581140"/>
                <a:ext cx="25908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5" name="Ink 184"/>
              <p14:cNvContentPartPr/>
              <p14:nvPr/>
            </p14:nvContentPartPr>
            <p14:xfrm>
              <a:off x="4456430" y="6330950"/>
              <a:ext cx="393065" cy="6223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4"/>
            </p:blipFill>
            <p:spPr>
              <a:xfrm>
                <a:off x="4456430" y="6330950"/>
                <a:ext cx="39306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6" name="Ink 185"/>
              <p14:cNvContentPartPr/>
              <p14:nvPr/>
            </p14:nvContentPartPr>
            <p14:xfrm>
              <a:off x="4787265" y="6286500"/>
              <a:ext cx="44450" cy="133350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6"/>
            </p:blipFill>
            <p:spPr>
              <a:xfrm>
                <a:off x="4787265" y="6286500"/>
                <a:ext cx="44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7" name="Ink 186"/>
              <p14:cNvContentPartPr/>
              <p14:nvPr/>
            </p14:nvContentPartPr>
            <p14:xfrm>
              <a:off x="5046345" y="6232525"/>
              <a:ext cx="222885" cy="205740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8"/>
            </p:blipFill>
            <p:spPr>
              <a:xfrm>
                <a:off x="5046345" y="6232525"/>
                <a:ext cx="22288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8" name="Ink 187"/>
              <p14:cNvContentPartPr/>
              <p14:nvPr/>
            </p14:nvContentPartPr>
            <p14:xfrm>
              <a:off x="5278120" y="6313170"/>
              <a:ext cx="161290" cy="133985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70"/>
            </p:blipFill>
            <p:spPr>
              <a:xfrm>
                <a:off x="5278120" y="6313170"/>
                <a:ext cx="16129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89" name="Ink 188"/>
              <p14:cNvContentPartPr/>
              <p14:nvPr/>
            </p14:nvContentPartPr>
            <p14:xfrm>
              <a:off x="5483860" y="6268085"/>
              <a:ext cx="80645" cy="179070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72"/>
            </p:blipFill>
            <p:spPr>
              <a:xfrm>
                <a:off x="5483860" y="6268085"/>
                <a:ext cx="8064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0" name="Ink 189"/>
              <p14:cNvContentPartPr/>
              <p14:nvPr/>
            </p14:nvContentPartPr>
            <p14:xfrm>
              <a:off x="5671185" y="6152515"/>
              <a:ext cx="80645" cy="249555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4"/>
            </p:blipFill>
            <p:spPr>
              <a:xfrm>
                <a:off x="5671185" y="6152515"/>
                <a:ext cx="8064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1" name="Ink 190"/>
              <p14:cNvContentPartPr/>
              <p14:nvPr/>
            </p14:nvContentPartPr>
            <p14:xfrm>
              <a:off x="5573395" y="6268085"/>
              <a:ext cx="169545" cy="36195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6"/>
            </p:blipFill>
            <p:spPr>
              <a:xfrm>
                <a:off x="5573395" y="6268085"/>
                <a:ext cx="169545" cy="361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Curvatura (cont.)</a:t>
            </a:r>
            <a:endParaRPr lang="pt-PT" altLang="en-US" sz="3600" u="sng"/>
          </a:p>
        </p:txBody>
      </p:sp>
      <p:pic>
        <p:nvPicPr>
          <p:cNvPr id="5" name="Content Placeholder 4" descr="curvatura_ex2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584325"/>
            <a:ext cx="10111105" cy="775970"/>
          </a:xfrm>
          <a:prstGeom prst="rect">
            <a:avLst/>
          </a:prstGeom>
        </p:spPr>
      </p:pic>
      <p:pic>
        <p:nvPicPr>
          <p:cNvPr id="6" name="Picture 5" descr="curvatura_eq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50" y="2527300"/>
            <a:ext cx="2959100" cy="889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Ink 2"/>
              <p14:cNvContentPartPr/>
              <p14:nvPr/>
            </p14:nvContentPartPr>
            <p14:xfrm>
              <a:off x="1250315" y="3500120"/>
              <a:ext cx="26670" cy="357505"/>
            </p14:xfrm>
          </p:contentPart>
        </mc:Choice>
        <mc:Fallback xmlns="">
          <p:pic>
            <p:nvPicPr>
              <p:cNvPr id="3" name="Ink 2"/>
            </p:nvPicPr>
            <p:blipFill>
              <a:blip r:embed="rId4"/>
            </p:blipFill>
            <p:spPr>
              <a:xfrm>
                <a:off x="1250315" y="3500120"/>
                <a:ext cx="26670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Ink 3"/>
              <p14:cNvContentPartPr/>
              <p14:nvPr/>
            </p14:nvContentPartPr>
            <p14:xfrm>
              <a:off x="1214120" y="3455670"/>
              <a:ext cx="277495" cy="125095"/>
            </p14:xfrm>
          </p:contentPart>
        </mc:Choice>
        <mc:Fallback xmlns="">
          <p:pic>
            <p:nvPicPr>
              <p:cNvPr id="4" name="Ink 3"/>
            </p:nvPicPr>
            <p:blipFill>
              <a:blip r:embed="rId6"/>
            </p:blipFill>
            <p:spPr>
              <a:xfrm>
                <a:off x="1214120" y="3455670"/>
                <a:ext cx="27749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Ink 6"/>
              <p14:cNvContentPartPr/>
              <p14:nvPr/>
            </p14:nvContentPartPr>
            <p14:xfrm>
              <a:off x="2536190" y="3544570"/>
              <a:ext cx="401955" cy="348615"/>
            </p14:xfrm>
          </p:contentPart>
        </mc:Choice>
        <mc:Fallback xmlns="">
          <p:pic>
            <p:nvPicPr>
              <p:cNvPr id="7" name="Ink 6"/>
            </p:nvPicPr>
            <p:blipFill>
              <a:blip r:embed="rId8"/>
            </p:blipFill>
            <p:spPr>
              <a:xfrm>
                <a:off x="2536190" y="3544570"/>
                <a:ext cx="40195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Ink 7"/>
              <p14:cNvContentPartPr/>
              <p14:nvPr/>
            </p14:nvContentPartPr>
            <p14:xfrm>
              <a:off x="2777490" y="3821430"/>
              <a:ext cx="187325" cy="151765"/>
            </p14:xfrm>
          </p:contentPart>
        </mc:Choice>
        <mc:Fallback xmlns="">
          <p:pic>
            <p:nvPicPr>
              <p:cNvPr id="8" name="Ink 7"/>
            </p:nvPicPr>
            <p:blipFill>
              <a:blip r:embed="rId10"/>
            </p:blipFill>
            <p:spPr>
              <a:xfrm>
                <a:off x="2777490" y="3821430"/>
                <a:ext cx="18732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Ink 8"/>
              <p14:cNvContentPartPr/>
              <p14:nvPr/>
            </p14:nvContentPartPr>
            <p14:xfrm>
              <a:off x="973455" y="4214495"/>
              <a:ext cx="80010" cy="80645"/>
            </p14:xfrm>
          </p:contentPart>
        </mc:Choice>
        <mc:Fallback xmlns="">
          <p:pic>
            <p:nvPicPr>
              <p:cNvPr id="9" name="Ink 8"/>
            </p:nvPicPr>
            <p:blipFill>
              <a:blip r:embed="rId12"/>
            </p:blipFill>
            <p:spPr>
              <a:xfrm>
                <a:off x="973455" y="4214495"/>
                <a:ext cx="8001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Ink 9"/>
              <p14:cNvContentPartPr/>
              <p14:nvPr/>
            </p14:nvContentPartPr>
            <p14:xfrm>
              <a:off x="1062355" y="4241165"/>
              <a:ext cx="2063750" cy="107315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4"/>
            </p:blipFill>
            <p:spPr>
              <a:xfrm>
                <a:off x="1062355" y="4241165"/>
                <a:ext cx="206375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Ink 10"/>
              <p14:cNvContentPartPr/>
              <p14:nvPr/>
            </p14:nvContentPartPr>
            <p14:xfrm>
              <a:off x="1017905" y="4196715"/>
              <a:ext cx="71755" cy="98425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6"/>
            </p:blipFill>
            <p:spPr>
              <a:xfrm>
                <a:off x="1017905" y="4196715"/>
                <a:ext cx="7175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Ink 11"/>
              <p14:cNvContentPartPr/>
              <p14:nvPr/>
            </p14:nvContentPartPr>
            <p14:xfrm>
              <a:off x="678815" y="4768215"/>
              <a:ext cx="231775" cy="28575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8"/>
            </p:blipFill>
            <p:spPr>
              <a:xfrm>
                <a:off x="678815" y="4768215"/>
                <a:ext cx="2317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Ink 12"/>
              <p14:cNvContentPartPr/>
              <p14:nvPr/>
            </p14:nvContentPartPr>
            <p14:xfrm>
              <a:off x="678815" y="4535805"/>
              <a:ext cx="339090" cy="169545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0"/>
            </p:blipFill>
            <p:spPr>
              <a:xfrm>
                <a:off x="678815" y="4535805"/>
                <a:ext cx="3390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Ink 13"/>
              <p14:cNvContentPartPr/>
              <p14:nvPr/>
            </p14:nvContentPartPr>
            <p14:xfrm>
              <a:off x="1044575" y="5045075"/>
              <a:ext cx="98425" cy="2667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2"/>
            </p:blipFill>
            <p:spPr>
              <a:xfrm>
                <a:off x="1044575" y="5045075"/>
                <a:ext cx="984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Ink 14"/>
              <p14:cNvContentPartPr/>
              <p14:nvPr/>
            </p14:nvContentPartPr>
            <p14:xfrm>
              <a:off x="1053465" y="4982210"/>
              <a:ext cx="107315" cy="18415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4"/>
            </p:blipFill>
            <p:spPr>
              <a:xfrm>
                <a:off x="1053465" y="4982210"/>
                <a:ext cx="10731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Ink 15"/>
              <p14:cNvContentPartPr/>
              <p14:nvPr/>
            </p14:nvContentPartPr>
            <p14:xfrm>
              <a:off x="1366520" y="4794885"/>
              <a:ext cx="347980" cy="33020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6"/>
            </p:blipFill>
            <p:spPr>
              <a:xfrm>
                <a:off x="1366520" y="4794885"/>
                <a:ext cx="34798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Ink 16"/>
              <p14:cNvContentPartPr/>
              <p14:nvPr/>
            </p14:nvContentPartPr>
            <p14:xfrm>
              <a:off x="1536065" y="4964430"/>
              <a:ext cx="142875" cy="18796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8"/>
            </p:blipFill>
            <p:spPr>
              <a:xfrm>
                <a:off x="1536065" y="4964430"/>
                <a:ext cx="14287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Ink 17"/>
              <p14:cNvContentPartPr/>
              <p14:nvPr/>
            </p14:nvContentPartPr>
            <p14:xfrm>
              <a:off x="1884045" y="4964430"/>
              <a:ext cx="170180" cy="1778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30"/>
            </p:blipFill>
            <p:spPr>
              <a:xfrm>
                <a:off x="1884045" y="4964430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Ink 18"/>
              <p14:cNvContentPartPr/>
              <p14:nvPr/>
            </p14:nvContentPartPr>
            <p14:xfrm>
              <a:off x="2170430" y="4839335"/>
              <a:ext cx="62230" cy="339725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2"/>
            </p:blipFill>
            <p:spPr>
              <a:xfrm>
                <a:off x="2170430" y="4839335"/>
                <a:ext cx="6223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Ink 19"/>
              <p14:cNvContentPartPr/>
              <p14:nvPr/>
            </p14:nvContentPartPr>
            <p14:xfrm>
              <a:off x="2098675" y="4785995"/>
              <a:ext cx="223520" cy="14287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4"/>
            </p:blipFill>
            <p:spPr>
              <a:xfrm>
                <a:off x="2098675" y="4785995"/>
                <a:ext cx="22352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Ink 20"/>
              <p14:cNvContentPartPr/>
              <p14:nvPr/>
            </p14:nvContentPartPr>
            <p14:xfrm>
              <a:off x="2473960" y="5018405"/>
              <a:ext cx="178435" cy="889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6"/>
            </p:blipFill>
            <p:spPr>
              <a:xfrm>
                <a:off x="2473960" y="5018405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Ink 21"/>
              <p14:cNvContentPartPr/>
              <p14:nvPr/>
            </p14:nvContentPartPr>
            <p14:xfrm>
              <a:off x="2536190" y="4919980"/>
              <a:ext cx="133985" cy="889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8"/>
            </p:blipFill>
            <p:spPr>
              <a:xfrm>
                <a:off x="2536190" y="491998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Ink 22"/>
              <p14:cNvContentPartPr/>
              <p14:nvPr/>
            </p14:nvContentPartPr>
            <p14:xfrm>
              <a:off x="2830830" y="4875530"/>
              <a:ext cx="53975" cy="28575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40"/>
            </p:blipFill>
            <p:spPr>
              <a:xfrm>
                <a:off x="2830830" y="4875530"/>
                <a:ext cx="539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Ink 23"/>
              <p14:cNvContentPartPr/>
              <p14:nvPr/>
            </p14:nvContentPartPr>
            <p14:xfrm>
              <a:off x="2750820" y="4803775"/>
              <a:ext cx="196215" cy="125095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2"/>
            </p:blipFill>
            <p:spPr>
              <a:xfrm>
                <a:off x="2750820" y="4803775"/>
                <a:ext cx="1962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Ink 24"/>
              <p14:cNvContentPartPr/>
              <p14:nvPr/>
            </p14:nvContentPartPr>
            <p14:xfrm>
              <a:off x="3018790" y="4875530"/>
              <a:ext cx="285750" cy="24955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4"/>
            </p:blipFill>
            <p:spPr>
              <a:xfrm>
                <a:off x="3018790" y="4875530"/>
                <a:ext cx="285750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Ink 25"/>
              <p14:cNvContentPartPr/>
              <p14:nvPr/>
            </p14:nvContentPartPr>
            <p14:xfrm>
              <a:off x="3126105" y="4973320"/>
              <a:ext cx="125095" cy="17907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6"/>
            </p:blipFill>
            <p:spPr>
              <a:xfrm>
                <a:off x="3126105" y="4973320"/>
                <a:ext cx="12509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Ink 26"/>
              <p14:cNvContentPartPr/>
              <p14:nvPr/>
            </p14:nvContentPartPr>
            <p14:xfrm>
              <a:off x="2715260" y="4652010"/>
              <a:ext cx="392430" cy="125095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8"/>
            </p:blipFill>
            <p:spPr>
              <a:xfrm>
                <a:off x="2715260" y="4652010"/>
                <a:ext cx="39243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Ink 27"/>
              <p14:cNvContentPartPr/>
              <p14:nvPr/>
            </p14:nvContentPartPr>
            <p14:xfrm>
              <a:off x="749935" y="5438140"/>
              <a:ext cx="214630" cy="812165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50"/>
            </p:blipFill>
            <p:spPr>
              <a:xfrm>
                <a:off x="749935" y="5438140"/>
                <a:ext cx="214630" cy="812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Ink 28"/>
              <p14:cNvContentPartPr/>
              <p14:nvPr/>
            </p14:nvContentPartPr>
            <p14:xfrm>
              <a:off x="1276985" y="4098290"/>
              <a:ext cx="732155" cy="160655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2"/>
            </p:blipFill>
            <p:spPr>
              <a:xfrm>
                <a:off x="1276985" y="4098290"/>
                <a:ext cx="7321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Ink 29"/>
              <p14:cNvContentPartPr/>
              <p14:nvPr/>
            </p14:nvContentPartPr>
            <p14:xfrm>
              <a:off x="1089660" y="5464810"/>
              <a:ext cx="276860" cy="20510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4"/>
            </p:blipFill>
            <p:spPr>
              <a:xfrm>
                <a:off x="1089660" y="5464810"/>
                <a:ext cx="27686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Ink 30"/>
              <p14:cNvContentPartPr/>
              <p14:nvPr/>
            </p14:nvContentPartPr>
            <p14:xfrm>
              <a:off x="1419860" y="5607685"/>
              <a:ext cx="133985" cy="889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6"/>
            </p:blipFill>
            <p:spPr>
              <a:xfrm>
                <a:off x="1419860" y="560768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Ink 31"/>
              <p14:cNvContentPartPr/>
              <p14:nvPr/>
            </p14:nvContentPartPr>
            <p14:xfrm>
              <a:off x="1437640" y="5535930"/>
              <a:ext cx="160655" cy="889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8"/>
            </p:blipFill>
            <p:spPr>
              <a:xfrm>
                <a:off x="1437640" y="553593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Ink 32"/>
              <p14:cNvContentPartPr/>
              <p14:nvPr/>
            </p14:nvContentPartPr>
            <p14:xfrm>
              <a:off x="1634490" y="5581015"/>
              <a:ext cx="330200" cy="151765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0"/>
            </p:blipFill>
            <p:spPr>
              <a:xfrm>
                <a:off x="1634490" y="5581015"/>
                <a:ext cx="33020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Ink 33"/>
              <p14:cNvContentPartPr/>
              <p14:nvPr/>
            </p14:nvContentPartPr>
            <p14:xfrm>
              <a:off x="3491865" y="5036185"/>
              <a:ext cx="125095" cy="2667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2"/>
            </p:blipFill>
            <p:spPr>
              <a:xfrm>
                <a:off x="3491865" y="5036185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Ink 34"/>
              <p14:cNvContentPartPr/>
              <p14:nvPr/>
            </p14:nvContentPartPr>
            <p14:xfrm>
              <a:off x="3528060" y="4955540"/>
              <a:ext cx="88900" cy="889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4"/>
            </p:blipFill>
            <p:spPr>
              <a:xfrm>
                <a:off x="3528060" y="4955540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Ink 35"/>
              <p14:cNvContentPartPr/>
              <p14:nvPr/>
            </p14:nvContentPartPr>
            <p14:xfrm>
              <a:off x="3804920" y="4821555"/>
              <a:ext cx="133985" cy="46482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6"/>
            </p:blipFill>
            <p:spPr>
              <a:xfrm>
                <a:off x="3804920" y="4821555"/>
                <a:ext cx="133985" cy="464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Ink 36"/>
              <p14:cNvContentPartPr/>
              <p14:nvPr/>
            </p14:nvContentPartPr>
            <p14:xfrm>
              <a:off x="3938905" y="4911090"/>
              <a:ext cx="222885" cy="22288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8"/>
            </p:blipFill>
            <p:spPr>
              <a:xfrm>
                <a:off x="3938905" y="4911090"/>
                <a:ext cx="22288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Ink 37"/>
              <p14:cNvContentPartPr/>
              <p14:nvPr/>
            </p14:nvContentPartPr>
            <p14:xfrm>
              <a:off x="4224655" y="5089525"/>
              <a:ext cx="53340" cy="151765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70"/>
            </p:blipFill>
            <p:spPr>
              <a:xfrm>
                <a:off x="4224655" y="5089525"/>
                <a:ext cx="5334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Ink 38"/>
              <p14:cNvContentPartPr/>
              <p14:nvPr/>
            </p14:nvContentPartPr>
            <p14:xfrm>
              <a:off x="4447540" y="4830445"/>
              <a:ext cx="170180" cy="348615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2"/>
            </p:blipFill>
            <p:spPr>
              <a:xfrm>
                <a:off x="4447540" y="4830445"/>
                <a:ext cx="170180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Ink 39"/>
              <p14:cNvContentPartPr/>
              <p14:nvPr/>
            </p14:nvContentPartPr>
            <p14:xfrm>
              <a:off x="4697730" y="5143500"/>
              <a:ext cx="89535" cy="13335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4"/>
            </p:blipFill>
            <p:spPr>
              <a:xfrm>
                <a:off x="4697730" y="5143500"/>
                <a:ext cx="8953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Ink 40"/>
              <p14:cNvContentPartPr/>
              <p14:nvPr/>
            </p14:nvContentPartPr>
            <p14:xfrm>
              <a:off x="5028565" y="4982210"/>
              <a:ext cx="178435" cy="179070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6"/>
            </p:blipFill>
            <p:spPr>
              <a:xfrm>
                <a:off x="5028565" y="4982210"/>
                <a:ext cx="17843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Ink 41"/>
              <p14:cNvContentPartPr/>
              <p14:nvPr/>
            </p14:nvContentPartPr>
            <p14:xfrm>
              <a:off x="5207000" y="4839335"/>
              <a:ext cx="178435" cy="48260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8"/>
            </p:blipFill>
            <p:spPr>
              <a:xfrm>
                <a:off x="5207000" y="4839335"/>
                <a:ext cx="17843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Ink 42"/>
              <p14:cNvContentPartPr/>
              <p14:nvPr/>
            </p14:nvContentPartPr>
            <p14:xfrm>
              <a:off x="2054225" y="5455920"/>
              <a:ext cx="151765" cy="31242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80"/>
            </p:blipFill>
            <p:spPr>
              <a:xfrm>
                <a:off x="2054225" y="5455920"/>
                <a:ext cx="15176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Ink 43"/>
              <p14:cNvContentPartPr/>
              <p14:nvPr/>
            </p14:nvContentPartPr>
            <p14:xfrm>
              <a:off x="1973580" y="5581015"/>
              <a:ext cx="214630" cy="889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2"/>
            </p:blipFill>
            <p:spPr>
              <a:xfrm>
                <a:off x="1973580" y="5581015"/>
                <a:ext cx="2146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Ink 44"/>
              <p14:cNvContentPartPr/>
              <p14:nvPr/>
            </p14:nvContentPartPr>
            <p14:xfrm>
              <a:off x="2384425" y="5696585"/>
              <a:ext cx="259080" cy="889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4"/>
            </p:blipFill>
            <p:spPr>
              <a:xfrm>
                <a:off x="2384425" y="5696585"/>
                <a:ext cx="2590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Ink 45"/>
              <p14:cNvContentPartPr/>
              <p14:nvPr/>
            </p14:nvContentPartPr>
            <p14:xfrm>
              <a:off x="2545080" y="5607685"/>
              <a:ext cx="26670" cy="213995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6"/>
            </p:blipFill>
            <p:spPr>
              <a:xfrm>
                <a:off x="2545080" y="5607685"/>
                <a:ext cx="2667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Ink 46"/>
              <p14:cNvContentPartPr/>
              <p14:nvPr/>
            </p14:nvContentPartPr>
            <p14:xfrm>
              <a:off x="2590165" y="5652135"/>
              <a:ext cx="97790" cy="3556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8"/>
            </p:blipFill>
            <p:spPr>
              <a:xfrm>
                <a:off x="2590165" y="5652135"/>
                <a:ext cx="9779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Ink 47"/>
              <p14:cNvContentPartPr/>
              <p14:nvPr/>
            </p14:nvContentPartPr>
            <p14:xfrm>
              <a:off x="1116330" y="3107055"/>
              <a:ext cx="169545" cy="151765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90"/>
            </p:blipFill>
            <p:spPr>
              <a:xfrm>
                <a:off x="1116330" y="3107055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Ink 48"/>
              <p14:cNvContentPartPr/>
              <p14:nvPr/>
            </p14:nvContentPartPr>
            <p14:xfrm>
              <a:off x="1321435" y="3249930"/>
              <a:ext cx="71755" cy="62865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2"/>
            </p:blipFill>
            <p:spPr>
              <a:xfrm>
                <a:off x="1321435" y="3249930"/>
                <a:ext cx="7175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Ink 49"/>
              <p14:cNvContentPartPr/>
              <p14:nvPr/>
            </p14:nvContentPartPr>
            <p14:xfrm>
              <a:off x="1437640" y="3223260"/>
              <a:ext cx="26670" cy="10731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4"/>
            </p:blipFill>
            <p:spPr>
              <a:xfrm>
                <a:off x="1437640" y="3223260"/>
                <a:ext cx="2667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Ink 50"/>
              <p14:cNvContentPartPr/>
              <p14:nvPr/>
            </p14:nvContentPartPr>
            <p14:xfrm>
              <a:off x="1536065" y="3107055"/>
              <a:ext cx="107315" cy="28575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6"/>
            </p:blipFill>
            <p:spPr>
              <a:xfrm>
                <a:off x="1536065" y="3107055"/>
                <a:ext cx="10731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Ink 51"/>
              <p14:cNvContentPartPr/>
              <p14:nvPr/>
            </p14:nvContentPartPr>
            <p14:xfrm>
              <a:off x="1678940" y="3321685"/>
              <a:ext cx="53340" cy="6223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8"/>
            </p:blipFill>
            <p:spPr>
              <a:xfrm>
                <a:off x="1678940" y="3321685"/>
                <a:ext cx="5334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Ink 52"/>
              <p14:cNvContentPartPr/>
              <p14:nvPr/>
            </p14:nvContentPartPr>
            <p14:xfrm>
              <a:off x="1821815" y="3295015"/>
              <a:ext cx="53340" cy="13398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100"/>
            </p:blipFill>
            <p:spPr>
              <a:xfrm>
                <a:off x="1821815" y="3295015"/>
                <a:ext cx="5334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Ink 53"/>
              <p14:cNvContentPartPr/>
              <p14:nvPr/>
            </p14:nvContentPartPr>
            <p14:xfrm>
              <a:off x="1884045" y="3143250"/>
              <a:ext cx="107315" cy="196215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2"/>
            </p:blipFill>
            <p:spPr>
              <a:xfrm>
                <a:off x="1884045" y="3143250"/>
                <a:ext cx="10731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Ink 54"/>
              <p14:cNvContentPartPr/>
              <p14:nvPr/>
            </p14:nvContentPartPr>
            <p14:xfrm>
              <a:off x="1884045" y="3258820"/>
              <a:ext cx="80645" cy="36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4"/>
            </p:blipFill>
            <p:spPr>
              <a:xfrm>
                <a:off x="1884045" y="3258820"/>
                <a:ext cx="806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Ink 55"/>
              <p14:cNvContentPartPr/>
              <p14:nvPr/>
            </p14:nvContentPartPr>
            <p14:xfrm>
              <a:off x="1964690" y="3330575"/>
              <a:ext cx="107315" cy="116205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6"/>
            </p:blipFill>
            <p:spPr>
              <a:xfrm>
                <a:off x="1964690" y="3330575"/>
                <a:ext cx="1073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Ink 56"/>
              <p14:cNvContentPartPr/>
              <p14:nvPr/>
            </p14:nvContentPartPr>
            <p14:xfrm>
              <a:off x="2858135" y="3267710"/>
              <a:ext cx="169545" cy="16129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8"/>
            </p:blipFill>
            <p:spPr>
              <a:xfrm>
                <a:off x="2858135" y="3267710"/>
                <a:ext cx="16954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Ink 57"/>
              <p14:cNvContentPartPr/>
              <p14:nvPr/>
            </p14:nvContentPartPr>
            <p14:xfrm>
              <a:off x="3081020" y="3410585"/>
              <a:ext cx="36195" cy="11620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10"/>
            </p:blipFill>
            <p:spPr>
              <a:xfrm>
                <a:off x="3081020" y="3410585"/>
                <a:ext cx="361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Ink 58"/>
              <p14:cNvContentPartPr/>
              <p14:nvPr/>
            </p14:nvContentPartPr>
            <p14:xfrm>
              <a:off x="3179445" y="3410585"/>
              <a:ext cx="35560" cy="71755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2"/>
            </p:blipFill>
            <p:spPr>
              <a:xfrm>
                <a:off x="3179445" y="3410585"/>
                <a:ext cx="3556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Ink 59"/>
              <p14:cNvContentPartPr/>
              <p14:nvPr/>
            </p14:nvContentPartPr>
            <p14:xfrm>
              <a:off x="3223895" y="3295015"/>
              <a:ext cx="160655" cy="33020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4"/>
            </p:blipFill>
            <p:spPr>
              <a:xfrm>
                <a:off x="3223895" y="3295015"/>
                <a:ext cx="16065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Ink 60"/>
              <p14:cNvContentPartPr/>
              <p14:nvPr/>
            </p14:nvContentPartPr>
            <p14:xfrm>
              <a:off x="3474085" y="3517900"/>
              <a:ext cx="17780" cy="133985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6"/>
            </p:blipFill>
            <p:spPr>
              <a:xfrm>
                <a:off x="3474085" y="3517900"/>
                <a:ext cx="177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Ink 61"/>
              <p14:cNvContentPartPr/>
              <p14:nvPr/>
            </p14:nvContentPartPr>
            <p14:xfrm>
              <a:off x="3590290" y="3491230"/>
              <a:ext cx="17780" cy="8953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8"/>
            </p:blipFill>
            <p:spPr>
              <a:xfrm>
                <a:off x="3590290" y="3491230"/>
                <a:ext cx="1778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Ink 62"/>
              <p14:cNvContentPartPr/>
              <p14:nvPr/>
            </p14:nvContentPartPr>
            <p14:xfrm>
              <a:off x="3724275" y="3339465"/>
              <a:ext cx="125095" cy="196215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20"/>
            </p:blipFill>
            <p:spPr>
              <a:xfrm>
                <a:off x="3724275" y="3339465"/>
                <a:ext cx="1250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Ink 63"/>
              <p14:cNvContentPartPr/>
              <p14:nvPr/>
            </p14:nvContentPartPr>
            <p14:xfrm>
              <a:off x="3652520" y="3429000"/>
              <a:ext cx="152400" cy="889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2"/>
            </p:blipFill>
            <p:spPr>
              <a:xfrm>
                <a:off x="3652520" y="3429000"/>
                <a:ext cx="1524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Ink 64"/>
              <p14:cNvContentPartPr/>
              <p14:nvPr/>
            </p14:nvContentPartPr>
            <p14:xfrm>
              <a:off x="3858260" y="3482340"/>
              <a:ext cx="26670" cy="133985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4"/>
            </p:blipFill>
            <p:spPr>
              <a:xfrm>
                <a:off x="3858260" y="348234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Ink 65"/>
              <p14:cNvContentPartPr/>
              <p14:nvPr/>
            </p14:nvContentPartPr>
            <p14:xfrm>
              <a:off x="3742055" y="3429000"/>
              <a:ext cx="125095" cy="36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6"/>
            </p:blipFill>
            <p:spPr>
              <a:xfrm>
                <a:off x="3742055" y="3429000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Ink 66"/>
              <p14:cNvContentPartPr/>
              <p14:nvPr/>
            </p14:nvContentPartPr>
            <p14:xfrm>
              <a:off x="1339215" y="3241040"/>
              <a:ext cx="71755" cy="3556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8"/>
            </p:blipFill>
            <p:spPr>
              <a:xfrm>
                <a:off x="1339215" y="3241040"/>
                <a:ext cx="717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Ink 67"/>
              <p14:cNvContentPartPr/>
              <p14:nvPr/>
            </p14:nvContentPartPr>
            <p14:xfrm>
              <a:off x="178435" y="4794885"/>
              <a:ext cx="356870" cy="142875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30"/>
            </p:blipFill>
            <p:spPr>
              <a:xfrm>
                <a:off x="178435" y="4794885"/>
                <a:ext cx="3568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Ink 68"/>
              <p14:cNvContentPartPr/>
              <p14:nvPr/>
            </p14:nvContentPartPr>
            <p14:xfrm>
              <a:off x="2625725" y="5715000"/>
              <a:ext cx="44450" cy="36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2"/>
            </p:blipFill>
            <p:spPr>
              <a:xfrm>
                <a:off x="2625725" y="5715000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Ink 69"/>
              <p14:cNvContentPartPr/>
              <p14:nvPr/>
            </p14:nvContentPartPr>
            <p14:xfrm>
              <a:off x="2902585" y="5553710"/>
              <a:ext cx="214630" cy="19685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4"/>
            </p:blipFill>
            <p:spPr>
              <a:xfrm>
                <a:off x="2902585" y="5553710"/>
                <a:ext cx="21463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Ink 70"/>
              <p14:cNvContentPartPr/>
              <p14:nvPr/>
            </p14:nvContentPartPr>
            <p14:xfrm>
              <a:off x="3134995" y="5705475"/>
              <a:ext cx="116205" cy="133985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6"/>
            </p:blipFill>
            <p:spPr>
              <a:xfrm>
                <a:off x="3134995" y="5705475"/>
                <a:ext cx="11620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Ink 71"/>
              <p14:cNvContentPartPr/>
              <p14:nvPr/>
            </p14:nvContentPartPr>
            <p14:xfrm>
              <a:off x="4662170" y="5661025"/>
              <a:ext cx="125095" cy="31242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8"/>
            </p:blipFill>
            <p:spPr>
              <a:xfrm>
                <a:off x="4662170" y="5661025"/>
                <a:ext cx="12509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Ink 72"/>
              <p14:cNvContentPartPr/>
              <p14:nvPr/>
            </p14:nvContentPartPr>
            <p14:xfrm>
              <a:off x="4599305" y="5768340"/>
              <a:ext cx="214630" cy="3556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40"/>
            </p:blipFill>
            <p:spPr>
              <a:xfrm>
                <a:off x="4599305" y="5768340"/>
                <a:ext cx="2146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Ink 73"/>
              <p14:cNvContentPartPr/>
              <p14:nvPr/>
            </p14:nvContentPartPr>
            <p14:xfrm>
              <a:off x="4197350" y="5786120"/>
              <a:ext cx="196850" cy="23241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2"/>
            </p:blipFill>
            <p:spPr>
              <a:xfrm>
                <a:off x="4197350" y="5786120"/>
                <a:ext cx="19685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Ink 74"/>
              <p14:cNvContentPartPr/>
              <p14:nvPr/>
            </p14:nvContentPartPr>
            <p14:xfrm>
              <a:off x="4179570" y="5946775"/>
              <a:ext cx="107315" cy="10731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4"/>
            </p:blipFill>
            <p:spPr>
              <a:xfrm>
                <a:off x="4179570" y="5946775"/>
                <a:ext cx="10731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Ink 75"/>
              <p14:cNvContentPartPr/>
              <p14:nvPr/>
            </p14:nvContentPartPr>
            <p14:xfrm>
              <a:off x="3947795" y="5839460"/>
              <a:ext cx="142875" cy="16129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6"/>
            </p:blipFill>
            <p:spPr>
              <a:xfrm>
                <a:off x="3947795" y="5839460"/>
                <a:ext cx="14287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Ink 76"/>
              <p14:cNvContentPartPr/>
              <p14:nvPr/>
            </p14:nvContentPartPr>
            <p14:xfrm>
              <a:off x="4858385" y="5715000"/>
              <a:ext cx="196850" cy="29464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8"/>
            </p:blipFill>
            <p:spPr>
              <a:xfrm>
                <a:off x="4858385" y="5715000"/>
                <a:ext cx="19685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Ink 77"/>
              <p14:cNvContentPartPr/>
              <p14:nvPr/>
            </p14:nvContentPartPr>
            <p14:xfrm>
              <a:off x="4805045" y="5973445"/>
              <a:ext cx="169545" cy="8953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50"/>
            </p:blipFill>
            <p:spPr>
              <a:xfrm>
                <a:off x="4805045" y="5973445"/>
                <a:ext cx="16954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Ink 78"/>
              <p14:cNvContentPartPr/>
              <p14:nvPr/>
            </p14:nvContentPartPr>
            <p14:xfrm>
              <a:off x="5117465" y="5750560"/>
              <a:ext cx="151765" cy="205105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2"/>
            </p:blipFill>
            <p:spPr>
              <a:xfrm>
                <a:off x="5117465" y="5750560"/>
                <a:ext cx="15176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Ink 79"/>
              <p14:cNvContentPartPr/>
              <p14:nvPr/>
            </p14:nvContentPartPr>
            <p14:xfrm>
              <a:off x="705485" y="5241290"/>
              <a:ext cx="347980" cy="133985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4"/>
            </p:blipFill>
            <p:spPr>
              <a:xfrm>
                <a:off x="705485" y="5241290"/>
                <a:ext cx="3479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Ink 80"/>
              <p14:cNvContentPartPr/>
              <p14:nvPr/>
            </p14:nvContentPartPr>
            <p14:xfrm>
              <a:off x="5832475" y="3642995"/>
              <a:ext cx="88900" cy="2473325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6"/>
            </p:blipFill>
            <p:spPr>
              <a:xfrm>
                <a:off x="5832475" y="3642995"/>
                <a:ext cx="88900" cy="2473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Ink 81"/>
              <p14:cNvContentPartPr/>
              <p14:nvPr/>
            </p14:nvContentPartPr>
            <p14:xfrm>
              <a:off x="7931150" y="2196465"/>
              <a:ext cx="116205" cy="26797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8"/>
            </p:blipFill>
            <p:spPr>
              <a:xfrm>
                <a:off x="7931150" y="2196465"/>
                <a:ext cx="11620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Ink 82"/>
              <p14:cNvContentPartPr/>
              <p14:nvPr/>
            </p14:nvContentPartPr>
            <p14:xfrm>
              <a:off x="8002905" y="2240915"/>
              <a:ext cx="222885" cy="24130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60"/>
            </p:blipFill>
            <p:spPr>
              <a:xfrm>
                <a:off x="8002905" y="2240915"/>
                <a:ext cx="22288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Ink 83"/>
              <p14:cNvContentPartPr/>
              <p14:nvPr/>
            </p14:nvContentPartPr>
            <p14:xfrm>
              <a:off x="8315325" y="2410460"/>
              <a:ext cx="71120" cy="36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2"/>
            </p:blipFill>
            <p:spPr>
              <a:xfrm>
                <a:off x="8315325" y="2410460"/>
                <a:ext cx="711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Ink 84"/>
              <p14:cNvContentPartPr/>
              <p14:nvPr/>
            </p14:nvContentPartPr>
            <p14:xfrm>
              <a:off x="8324215" y="2321560"/>
              <a:ext cx="71120" cy="1778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4"/>
            </p:blipFill>
            <p:spPr>
              <a:xfrm>
                <a:off x="8324215" y="2321560"/>
                <a:ext cx="7112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Ink 85"/>
              <p14:cNvContentPartPr/>
              <p14:nvPr/>
            </p14:nvContentPartPr>
            <p14:xfrm>
              <a:off x="7994015" y="1990725"/>
              <a:ext cx="115570" cy="23241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6"/>
            </p:blipFill>
            <p:spPr>
              <a:xfrm>
                <a:off x="7994015" y="1990725"/>
                <a:ext cx="11557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Ink 86"/>
              <p14:cNvContentPartPr/>
              <p14:nvPr/>
            </p14:nvContentPartPr>
            <p14:xfrm>
              <a:off x="8467090" y="2357120"/>
              <a:ext cx="598170" cy="4445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8"/>
            </p:blipFill>
            <p:spPr>
              <a:xfrm>
                <a:off x="8467090" y="2357120"/>
                <a:ext cx="59817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Ink 87"/>
              <p14:cNvContentPartPr/>
              <p14:nvPr/>
            </p14:nvContentPartPr>
            <p14:xfrm>
              <a:off x="8565515" y="2000250"/>
              <a:ext cx="62230" cy="27622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70"/>
            </p:blipFill>
            <p:spPr>
              <a:xfrm>
                <a:off x="8565515" y="2000250"/>
                <a:ext cx="6223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Ink 88"/>
              <p14:cNvContentPartPr/>
              <p14:nvPr/>
            </p14:nvContentPartPr>
            <p14:xfrm>
              <a:off x="8708390" y="2098040"/>
              <a:ext cx="151765" cy="1778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2"/>
            </p:blipFill>
            <p:spPr>
              <a:xfrm>
                <a:off x="8708390" y="209804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Ink 89"/>
              <p14:cNvContentPartPr/>
              <p14:nvPr/>
            </p14:nvContentPartPr>
            <p14:xfrm>
              <a:off x="8788400" y="2098040"/>
              <a:ext cx="36195" cy="15176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4"/>
            </p:blipFill>
            <p:spPr>
              <a:xfrm>
                <a:off x="8788400" y="2098040"/>
                <a:ext cx="361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Ink 90"/>
              <p14:cNvContentPartPr/>
              <p14:nvPr/>
            </p14:nvContentPartPr>
            <p14:xfrm>
              <a:off x="8931275" y="1990725"/>
              <a:ext cx="107315" cy="107315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6"/>
            </p:blipFill>
            <p:spPr>
              <a:xfrm>
                <a:off x="8931275" y="1990725"/>
                <a:ext cx="10731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Ink 91"/>
              <p14:cNvContentPartPr/>
              <p14:nvPr/>
            </p14:nvContentPartPr>
            <p14:xfrm>
              <a:off x="8672830" y="2026920"/>
              <a:ext cx="187325" cy="889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8"/>
            </p:blipFill>
            <p:spPr>
              <a:xfrm>
                <a:off x="8672830" y="2026920"/>
                <a:ext cx="1873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Ink 92"/>
              <p14:cNvContentPartPr/>
              <p14:nvPr/>
            </p14:nvContentPartPr>
            <p14:xfrm>
              <a:off x="8815705" y="1964055"/>
              <a:ext cx="44450" cy="62865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80"/>
            </p:blipFill>
            <p:spPr>
              <a:xfrm>
                <a:off x="8815705" y="1964055"/>
                <a:ext cx="4445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Ink 93"/>
              <p14:cNvContentPartPr/>
              <p14:nvPr/>
            </p14:nvContentPartPr>
            <p14:xfrm>
              <a:off x="9092565" y="2053590"/>
              <a:ext cx="17780" cy="25908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2"/>
            </p:blipFill>
            <p:spPr>
              <a:xfrm>
                <a:off x="9092565" y="2053590"/>
                <a:ext cx="1778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Ink 94"/>
              <p14:cNvContentPartPr/>
              <p14:nvPr/>
            </p14:nvContentPartPr>
            <p14:xfrm>
              <a:off x="8842375" y="2080260"/>
              <a:ext cx="35560" cy="36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4"/>
            </p:blipFill>
            <p:spPr>
              <a:xfrm>
                <a:off x="8842375" y="2080260"/>
                <a:ext cx="355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Ink 95"/>
              <p14:cNvContentPartPr/>
              <p14:nvPr/>
            </p14:nvContentPartPr>
            <p14:xfrm>
              <a:off x="8583295" y="2562225"/>
              <a:ext cx="44450" cy="24130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6"/>
            </p:blipFill>
            <p:spPr>
              <a:xfrm>
                <a:off x="8583295" y="2562225"/>
                <a:ext cx="44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Ink 96"/>
              <p14:cNvContentPartPr/>
              <p14:nvPr/>
            </p14:nvContentPartPr>
            <p14:xfrm>
              <a:off x="8735060" y="2607310"/>
              <a:ext cx="133985" cy="169545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8"/>
            </p:blipFill>
            <p:spPr>
              <a:xfrm>
                <a:off x="8735060" y="2607310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Ink 97"/>
              <p14:cNvContentPartPr/>
              <p14:nvPr/>
            </p14:nvContentPartPr>
            <p14:xfrm>
              <a:off x="8913495" y="2508885"/>
              <a:ext cx="98425" cy="71755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90"/>
            </p:blipFill>
            <p:spPr>
              <a:xfrm>
                <a:off x="8913495" y="2508885"/>
                <a:ext cx="9842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Ink 98"/>
              <p14:cNvContentPartPr/>
              <p14:nvPr/>
            </p14:nvContentPartPr>
            <p14:xfrm>
              <a:off x="8654415" y="2517775"/>
              <a:ext cx="205740" cy="889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2"/>
            </p:blipFill>
            <p:spPr>
              <a:xfrm>
                <a:off x="8654415" y="2517775"/>
                <a:ext cx="2057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Ink 99"/>
              <p14:cNvContentPartPr/>
              <p14:nvPr/>
            </p14:nvContentPartPr>
            <p14:xfrm>
              <a:off x="8824595" y="2482215"/>
              <a:ext cx="53340" cy="62230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4"/>
            </p:blipFill>
            <p:spPr>
              <a:xfrm>
                <a:off x="8824595" y="2482215"/>
                <a:ext cx="5334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Ink 100"/>
              <p14:cNvContentPartPr/>
              <p14:nvPr/>
            </p14:nvContentPartPr>
            <p14:xfrm>
              <a:off x="9083675" y="2580640"/>
              <a:ext cx="44450" cy="276860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6"/>
            </p:blipFill>
            <p:spPr>
              <a:xfrm>
                <a:off x="9083675" y="2580640"/>
                <a:ext cx="4445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Ink 101"/>
              <p14:cNvContentPartPr/>
              <p14:nvPr/>
            </p14:nvContentPartPr>
            <p14:xfrm>
              <a:off x="8270875" y="2366010"/>
              <a:ext cx="151765" cy="1778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8"/>
            </p:blipFill>
            <p:spPr>
              <a:xfrm>
                <a:off x="8270875" y="236601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Ink 102"/>
              <p14:cNvContentPartPr/>
              <p14:nvPr/>
            </p14:nvContentPartPr>
            <p14:xfrm>
              <a:off x="8288655" y="2303780"/>
              <a:ext cx="151765" cy="17780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200"/>
            </p:blipFill>
            <p:spPr>
              <a:xfrm>
                <a:off x="8288655" y="230378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Ink 103"/>
              <p14:cNvContentPartPr/>
              <p14:nvPr/>
            </p14:nvContentPartPr>
            <p14:xfrm>
              <a:off x="4671060" y="2491105"/>
              <a:ext cx="2590165" cy="96456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2"/>
            </p:blipFill>
            <p:spPr>
              <a:xfrm>
                <a:off x="4671060" y="2491105"/>
                <a:ext cx="2590165" cy="964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Ink 104"/>
              <p14:cNvContentPartPr/>
              <p14:nvPr/>
            </p14:nvContentPartPr>
            <p14:xfrm>
              <a:off x="1830705" y="2249805"/>
              <a:ext cx="848360" cy="80645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4"/>
            </p:blipFill>
            <p:spPr>
              <a:xfrm>
                <a:off x="1830705" y="2249805"/>
                <a:ext cx="84836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Ink 105"/>
              <p14:cNvContentPartPr/>
              <p14:nvPr/>
            </p14:nvContentPartPr>
            <p14:xfrm>
              <a:off x="6296660" y="3723640"/>
              <a:ext cx="80645" cy="151765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6"/>
            </p:blipFill>
            <p:spPr>
              <a:xfrm>
                <a:off x="6296660" y="3723640"/>
                <a:ext cx="806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Ink 106"/>
              <p14:cNvContentPartPr/>
              <p14:nvPr/>
            </p14:nvContentPartPr>
            <p14:xfrm>
              <a:off x="6314440" y="3678555"/>
              <a:ext cx="151765" cy="23241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8"/>
            </p:blipFill>
            <p:spPr>
              <a:xfrm>
                <a:off x="6314440" y="3678555"/>
                <a:ext cx="15176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8" name="Ink 107"/>
              <p14:cNvContentPartPr/>
              <p14:nvPr/>
            </p14:nvContentPartPr>
            <p14:xfrm>
              <a:off x="6582410" y="3553460"/>
              <a:ext cx="98425" cy="80645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10"/>
            </p:blipFill>
            <p:spPr>
              <a:xfrm>
                <a:off x="6582410" y="3553460"/>
                <a:ext cx="9842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9" name="Ink 108"/>
              <p14:cNvContentPartPr/>
              <p14:nvPr/>
            </p14:nvContentPartPr>
            <p14:xfrm>
              <a:off x="6537960" y="3866515"/>
              <a:ext cx="160655" cy="889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2"/>
            </p:blipFill>
            <p:spPr>
              <a:xfrm>
                <a:off x="6537960" y="386651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0" name="Ink 109"/>
              <p14:cNvContentPartPr/>
              <p14:nvPr/>
            </p14:nvContentPartPr>
            <p14:xfrm>
              <a:off x="6529070" y="3776980"/>
              <a:ext cx="196215" cy="36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4"/>
            </p:blipFill>
            <p:spPr>
              <a:xfrm>
                <a:off x="6529070" y="3776980"/>
                <a:ext cx="1962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1" name="Ink 110"/>
              <p14:cNvContentPartPr/>
              <p14:nvPr/>
            </p14:nvContentPartPr>
            <p14:xfrm>
              <a:off x="6948805" y="3678555"/>
              <a:ext cx="62230" cy="21463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6"/>
            </p:blipFill>
            <p:spPr>
              <a:xfrm>
                <a:off x="6948805" y="3678555"/>
                <a:ext cx="6223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2" name="Ink 111"/>
              <p14:cNvContentPartPr/>
              <p14:nvPr/>
            </p14:nvContentPartPr>
            <p14:xfrm>
              <a:off x="6805930" y="3616325"/>
              <a:ext cx="187325" cy="196215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8"/>
            </p:blipFill>
            <p:spPr>
              <a:xfrm>
                <a:off x="6805930" y="3616325"/>
                <a:ext cx="1873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3" name="Ink 112"/>
              <p14:cNvContentPartPr/>
              <p14:nvPr/>
            </p14:nvContentPartPr>
            <p14:xfrm>
              <a:off x="6814820" y="3821430"/>
              <a:ext cx="142875" cy="20574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20"/>
            </p:blipFill>
            <p:spPr>
              <a:xfrm>
                <a:off x="6814820" y="3821430"/>
                <a:ext cx="14287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4" name="Ink 113"/>
              <p14:cNvContentPartPr/>
              <p14:nvPr/>
            </p14:nvContentPartPr>
            <p14:xfrm>
              <a:off x="7136130" y="3821430"/>
              <a:ext cx="26670" cy="98425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2"/>
            </p:blipFill>
            <p:spPr>
              <a:xfrm>
                <a:off x="7136130" y="3821430"/>
                <a:ext cx="2667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5" name="Ink 114"/>
              <p14:cNvContentPartPr/>
              <p14:nvPr/>
            </p14:nvContentPartPr>
            <p14:xfrm>
              <a:off x="7315200" y="3705225"/>
              <a:ext cx="160655" cy="170180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4"/>
            </p:blipFill>
            <p:spPr>
              <a:xfrm>
                <a:off x="7315200" y="3705225"/>
                <a:ext cx="16065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6" name="Ink 115"/>
              <p14:cNvContentPartPr/>
              <p14:nvPr/>
            </p14:nvContentPartPr>
            <p14:xfrm>
              <a:off x="7555865" y="3642995"/>
              <a:ext cx="80645" cy="23241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6"/>
            </p:blipFill>
            <p:spPr>
              <a:xfrm>
                <a:off x="7555865" y="3642995"/>
                <a:ext cx="8064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7" name="Ink 116"/>
              <p14:cNvContentPartPr/>
              <p14:nvPr/>
            </p14:nvContentPartPr>
            <p14:xfrm>
              <a:off x="7484745" y="3741420"/>
              <a:ext cx="169545" cy="889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8"/>
            </p:blipFill>
            <p:spPr>
              <a:xfrm>
                <a:off x="7484745" y="3741420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8" name="Ink 117"/>
              <p14:cNvContentPartPr/>
              <p14:nvPr/>
            </p14:nvContentPartPr>
            <p14:xfrm>
              <a:off x="7707630" y="3884295"/>
              <a:ext cx="80645" cy="9779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30"/>
            </p:blipFill>
            <p:spPr>
              <a:xfrm>
                <a:off x="7707630" y="3884295"/>
                <a:ext cx="8064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9" name="Ink 118"/>
              <p14:cNvContentPartPr/>
              <p14:nvPr/>
            </p14:nvContentPartPr>
            <p14:xfrm>
              <a:off x="7913370" y="3651885"/>
              <a:ext cx="133985" cy="24130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2"/>
            </p:blipFill>
            <p:spPr>
              <a:xfrm>
                <a:off x="7913370" y="3651885"/>
                <a:ext cx="13398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0" name="Ink 119"/>
              <p14:cNvContentPartPr/>
              <p14:nvPr/>
            </p14:nvContentPartPr>
            <p14:xfrm>
              <a:off x="8199120" y="3651885"/>
              <a:ext cx="80645" cy="28575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4"/>
            </p:blipFill>
            <p:spPr>
              <a:xfrm>
                <a:off x="8199120" y="3651885"/>
                <a:ext cx="8064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1" name="Ink 120"/>
              <p14:cNvContentPartPr/>
              <p14:nvPr/>
            </p14:nvContentPartPr>
            <p14:xfrm>
              <a:off x="8128000" y="3741420"/>
              <a:ext cx="151765" cy="26670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6"/>
            </p:blipFill>
            <p:spPr>
              <a:xfrm>
                <a:off x="8128000" y="3741420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2" name="Ink 121"/>
              <p14:cNvContentPartPr/>
              <p14:nvPr/>
            </p14:nvContentPartPr>
            <p14:xfrm>
              <a:off x="8431530" y="3607435"/>
              <a:ext cx="62230" cy="142875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8"/>
            </p:blipFill>
            <p:spPr>
              <a:xfrm>
                <a:off x="8431530" y="3607435"/>
                <a:ext cx="6223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3" name="Ink 122"/>
              <p14:cNvContentPartPr/>
              <p14:nvPr/>
            </p14:nvContentPartPr>
            <p14:xfrm>
              <a:off x="8493760" y="3669665"/>
              <a:ext cx="250190" cy="33083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40"/>
            </p:blipFill>
            <p:spPr>
              <a:xfrm>
                <a:off x="8493760" y="3669665"/>
                <a:ext cx="25019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4" name="Ink 123"/>
              <p14:cNvContentPartPr/>
              <p14:nvPr/>
            </p14:nvContentPartPr>
            <p14:xfrm>
              <a:off x="8225790" y="3705225"/>
              <a:ext cx="116205" cy="27305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2"/>
            </p:blipFill>
            <p:spPr>
              <a:xfrm>
                <a:off x="8225790" y="3705225"/>
                <a:ext cx="11620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5" name="Ink 124"/>
              <p14:cNvContentPartPr/>
              <p14:nvPr/>
            </p14:nvContentPartPr>
            <p14:xfrm>
              <a:off x="8985250" y="3893185"/>
              <a:ext cx="160655" cy="889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4"/>
            </p:blipFill>
            <p:spPr>
              <a:xfrm>
                <a:off x="8985250" y="389318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6" name="Ink 125"/>
              <p14:cNvContentPartPr/>
              <p14:nvPr/>
            </p14:nvContentPartPr>
            <p14:xfrm>
              <a:off x="9003030" y="3812540"/>
              <a:ext cx="151765" cy="36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6"/>
            </p:blipFill>
            <p:spPr>
              <a:xfrm>
                <a:off x="9003030" y="3812540"/>
                <a:ext cx="1517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7" name="Ink 126"/>
              <p14:cNvContentPartPr/>
              <p14:nvPr/>
            </p14:nvContentPartPr>
            <p14:xfrm>
              <a:off x="9315450" y="3642995"/>
              <a:ext cx="53975" cy="31242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8"/>
            </p:blipFill>
            <p:spPr>
              <a:xfrm>
                <a:off x="9315450" y="3642995"/>
                <a:ext cx="5397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8" name="Ink 127"/>
              <p14:cNvContentPartPr/>
              <p14:nvPr/>
            </p14:nvContentPartPr>
            <p14:xfrm>
              <a:off x="9404985" y="3759200"/>
              <a:ext cx="133985" cy="125095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50"/>
            </p:blipFill>
            <p:spPr>
              <a:xfrm>
                <a:off x="9404985" y="3759200"/>
                <a:ext cx="13398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9" name="Ink 128"/>
              <p14:cNvContentPartPr/>
              <p14:nvPr/>
            </p14:nvContentPartPr>
            <p14:xfrm>
              <a:off x="9583420" y="3660775"/>
              <a:ext cx="133985" cy="89535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2"/>
            </p:blipFill>
            <p:spPr>
              <a:xfrm>
                <a:off x="9583420" y="3660775"/>
                <a:ext cx="1339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0" name="Ink 129"/>
              <p14:cNvContentPartPr/>
              <p14:nvPr/>
            </p14:nvContentPartPr>
            <p14:xfrm>
              <a:off x="9404985" y="3634105"/>
              <a:ext cx="196215" cy="1778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4"/>
            </p:blipFill>
            <p:spPr>
              <a:xfrm>
                <a:off x="9404985" y="3634105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1" name="Ink 130"/>
              <p14:cNvContentPartPr/>
              <p14:nvPr/>
            </p14:nvContentPartPr>
            <p14:xfrm>
              <a:off x="9521190" y="3607435"/>
              <a:ext cx="53340" cy="8001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6"/>
            </p:blipFill>
            <p:spPr>
              <a:xfrm>
                <a:off x="9521190" y="3607435"/>
                <a:ext cx="5334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2" name="Ink 131"/>
              <p14:cNvContentPartPr/>
              <p14:nvPr/>
            </p14:nvContentPartPr>
            <p14:xfrm>
              <a:off x="9690735" y="3705225"/>
              <a:ext cx="71755" cy="28575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8"/>
            </p:blipFill>
            <p:spPr>
              <a:xfrm>
                <a:off x="9690735" y="3705225"/>
                <a:ext cx="717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3" name="Ink 132"/>
              <p14:cNvContentPartPr/>
              <p14:nvPr/>
            </p14:nvContentPartPr>
            <p14:xfrm>
              <a:off x="6278880" y="3517900"/>
              <a:ext cx="196215" cy="89535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60"/>
            </p:blipFill>
            <p:spPr>
              <a:xfrm>
                <a:off x="6278880" y="3517900"/>
                <a:ext cx="1962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4" name="Ink 133"/>
              <p14:cNvContentPartPr/>
              <p14:nvPr/>
            </p14:nvContentPartPr>
            <p14:xfrm>
              <a:off x="9780270" y="3919855"/>
              <a:ext cx="88900" cy="1778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2"/>
            </p:blipFill>
            <p:spPr>
              <a:xfrm>
                <a:off x="9780270" y="3919855"/>
                <a:ext cx="889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5" name="Ink 134"/>
              <p14:cNvContentPartPr/>
              <p14:nvPr/>
            </p14:nvContentPartPr>
            <p14:xfrm>
              <a:off x="9762490" y="3866515"/>
              <a:ext cx="88900" cy="889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4"/>
            </p:blipFill>
            <p:spPr>
              <a:xfrm>
                <a:off x="9762490" y="3866515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6" name="Ink 135"/>
              <p14:cNvContentPartPr/>
              <p14:nvPr/>
            </p14:nvContentPartPr>
            <p14:xfrm>
              <a:off x="9994265" y="3553460"/>
              <a:ext cx="1411605" cy="544830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6"/>
            </p:blipFill>
            <p:spPr>
              <a:xfrm>
                <a:off x="9994265" y="3553460"/>
                <a:ext cx="1411605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7" name="Ink 136"/>
              <p14:cNvContentPartPr/>
              <p14:nvPr/>
            </p14:nvContentPartPr>
            <p14:xfrm>
              <a:off x="10137140" y="3741420"/>
              <a:ext cx="62865" cy="222885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8"/>
            </p:blipFill>
            <p:spPr>
              <a:xfrm>
                <a:off x="10137140" y="3741420"/>
                <a:ext cx="6286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8" name="Ink 137"/>
              <p14:cNvContentPartPr/>
              <p14:nvPr/>
            </p14:nvContentPartPr>
            <p14:xfrm>
              <a:off x="10288905" y="3910965"/>
              <a:ext cx="107315" cy="889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70"/>
            </p:blipFill>
            <p:spPr>
              <a:xfrm>
                <a:off x="10288905" y="391096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9" name="Ink 138"/>
              <p14:cNvContentPartPr/>
              <p14:nvPr/>
            </p14:nvContentPartPr>
            <p14:xfrm>
              <a:off x="10342880" y="3857625"/>
              <a:ext cx="17780" cy="11557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2"/>
            </p:blipFill>
            <p:spPr>
              <a:xfrm>
                <a:off x="10342880" y="3857625"/>
                <a:ext cx="1778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0" name="Ink 139"/>
              <p14:cNvContentPartPr/>
              <p14:nvPr/>
            </p14:nvContentPartPr>
            <p14:xfrm>
              <a:off x="10459085" y="3794760"/>
              <a:ext cx="116205" cy="250190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4"/>
            </p:blipFill>
            <p:spPr>
              <a:xfrm>
                <a:off x="10459085" y="3794760"/>
                <a:ext cx="11620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1" name="Ink 140"/>
              <p14:cNvContentPartPr/>
              <p14:nvPr/>
            </p14:nvContentPartPr>
            <p14:xfrm>
              <a:off x="10593070" y="3857625"/>
              <a:ext cx="80010" cy="133350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6"/>
            </p:blipFill>
            <p:spPr>
              <a:xfrm>
                <a:off x="10593070" y="3857625"/>
                <a:ext cx="8001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2" name="Ink 141"/>
              <p14:cNvContentPartPr/>
              <p14:nvPr/>
            </p14:nvContentPartPr>
            <p14:xfrm>
              <a:off x="10753725" y="3830320"/>
              <a:ext cx="44450" cy="170180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8"/>
            </p:blipFill>
            <p:spPr>
              <a:xfrm>
                <a:off x="10753725" y="3830320"/>
                <a:ext cx="4445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3" name="Ink 142"/>
              <p14:cNvContentPartPr/>
              <p14:nvPr/>
            </p14:nvContentPartPr>
            <p14:xfrm>
              <a:off x="10718165" y="3893185"/>
              <a:ext cx="106680" cy="889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80"/>
            </p:blipFill>
            <p:spPr>
              <a:xfrm>
                <a:off x="10718165" y="3893185"/>
                <a:ext cx="1066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4" name="Ink 143"/>
              <p14:cNvContentPartPr/>
              <p14:nvPr/>
            </p14:nvContentPartPr>
            <p14:xfrm>
              <a:off x="10878820" y="3812540"/>
              <a:ext cx="53340" cy="24130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2"/>
            </p:blipFill>
            <p:spPr>
              <a:xfrm>
                <a:off x="10878820" y="3812540"/>
                <a:ext cx="5334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5" name="Ink 144"/>
              <p14:cNvContentPartPr/>
              <p14:nvPr/>
            </p14:nvContentPartPr>
            <p14:xfrm>
              <a:off x="10949940" y="3714750"/>
              <a:ext cx="62865" cy="133350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4"/>
            </p:blipFill>
            <p:spPr>
              <a:xfrm>
                <a:off x="10949940" y="3714750"/>
                <a:ext cx="6286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6" name="Ink 145"/>
              <p14:cNvContentPartPr/>
              <p14:nvPr/>
            </p14:nvContentPartPr>
            <p14:xfrm>
              <a:off x="11057255" y="3964305"/>
              <a:ext cx="107315" cy="8890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6"/>
            </p:blipFill>
            <p:spPr>
              <a:xfrm>
                <a:off x="11057255" y="396430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7" name="Ink 146"/>
              <p14:cNvContentPartPr/>
              <p14:nvPr/>
            </p14:nvContentPartPr>
            <p14:xfrm>
              <a:off x="11101705" y="3910965"/>
              <a:ext cx="36195" cy="98425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8"/>
            </p:blipFill>
            <p:spPr>
              <a:xfrm>
                <a:off x="11101705" y="3910965"/>
                <a:ext cx="3619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8" name="Ink 147"/>
              <p14:cNvContentPartPr/>
              <p14:nvPr/>
            </p14:nvContentPartPr>
            <p14:xfrm>
              <a:off x="11271885" y="3803650"/>
              <a:ext cx="107315" cy="30353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90"/>
            </p:blipFill>
            <p:spPr>
              <a:xfrm>
                <a:off x="11271885" y="3803650"/>
                <a:ext cx="10731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9" name="Ink 148"/>
              <p14:cNvContentPartPr/>
              <p14:nvPr/>
            </p14:nvContentPartPr>
            <p14:xfrm>
              <a:off x="11369675" y="3875405"/>
              <a:ext cx="107315" cy="160655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2"/>
            </p:blipFill>
            <p:spPr>
              <a:xfrm>
                <a:off x="11369675" y="3875405"/>
                <a:ext cx="1073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0" name="Ink 149"/>
              <p14:cNvContentPartPr/>
              <p14:nvPr/>
            </p14:nvContentPartPr>
            <p14:xfrm>
              <a:off x="11575415" y="3839210"/>
              <a:ext cx="53340" cy="22352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4"/>
            </p:blipFill>
            <p:spPr>
              <a:xfrm>
                <a:off x="11575415" y="3839210"/>
                <a:ext cx="5334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1" name="Ink 150"/>
              <p14:cNvContentPartPr/>
              <p14:nvPr/>
            </p14:nvContentPartPr>
            <p14:xfrm>
              <a:off x="11522075" y="3919855"/>
              <a:ext cx="97790" cy="17780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6"/>
            </p:blipFill>
            <p:spPr>
              <a:xfrm>
                <a:off x="11522075" y="3919855"/>
                <a:ext cx="977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2" name="Ink 151"/>
              <p14:cNvContentPartPr/>
              <p14:nvPr/>
            </p14:nvContentPartPr>
            <p14:xfrm>
              <a:off x="11744960" y="3893185"/>
              <a:ext cx="35560" cy="9779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8"/>
            </p:blipFill>
            <p:spPr>
              <a:xfrm>
                <a:off x="11744960" y="3893185"/>
                <a:ext cx="3556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3" name="Ink 152"/>
              <p14:cNvContentPartPr/>
              <p14:nvPr/>
            </p14:nvContentPartPr>
            <p14:xfrm>
              <a:off x="11753850" y="3794760"/>
              <a:ext cx="98425" cy="366395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300"/>
            </p:blipFill>
            <p:spPr>
              <a:xfrm>
                <a:off x="11753850" y="3794760"/>
                <a:ext cx="9842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4" name="Ink 153"/>
              <p14:cNvContentPartPr/>
              <p14:nvPr/>
            </p14:nvContentPartPr>
            <p14:xfrm>
              <a:off x="11861165" y="3750310"/>
              <a:ext cx="35560" cy="116205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302"/>
            </p:blipFill>
            <p:spPr>
              <a:xfrm>
                <a:off x="11861165" y="3750310"/>
                <a:ext cx="3556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5" name="Ink 154"/>
              <p14:cNvContentPartPr/>
              <p14:nvPr/>
            </p14:nvContentPartPr>
            <p14:xfrm>
              <a:off x="11334115" y="3642995"/>
              <a:ext cx="535940" cy="5334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4"/>
            </p:blipFill>
            <p:spPr>
              <a:xfrm>
                <a:off x="11334115" y="3642995"/>
                <a:ext cx="53594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6" name="Ink 155"/>
              <p14:cNvContentPartPr/>
              <p14:nvPr/>
            </p14:nvContentPartPr>
            <p14:xfrm>
              <a:off x="6180455" y="4304030"/>
              <a:ext cx="151765" cy="142875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6"/>
            </p:blipFill>
            <p:spPr>
              <a:xfrm>
                <a:off x="6180455" y="4304030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7" name="Ink 156"/>
              <p14:cNvContentPartPr/>
              <p14:nvPr/>
            </p14:nvContentPartPr>
            <p14:xfrm>
              <a:off x="6395085" y="4241165"/>
              <a:ext cx="116205" cy="80645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8"/>
            </p:blipFill>
            <p:spPr>
              <a:xfrm>
                <a:off x="6395085" y="4241165"/>
                <a:ext cx="11620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8" name="Ink 157"/>
              <p14:cNvContentPartPr/>
              <p14:nvPr/>
            </p14:nvContentPartPr>
            <p14:xfrm>
              <a:off x="6358890" y="4187825"/>
              <a:ext cx="89535" cy="62230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10"/>
            </p:blipFill>
            <p:spPr>
              <a:xfrm>
                <a:off x="6358890" y="4187825"/>
                <a:ext cx="8953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9" name="Ink 158"/>
              <p14:cNvContentPartPr/>
              <p14:nvPr/>
            </p14:nvContentPartPr>
            <p14:xfrm>
              <a:off x="6090920" y="4178935"/>
              <a:ext cx="214630" cy="26670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12"/>
            </p:blipFill>
            <p:spPr>
              <a:xfrm>
                <a:off x="6090920" y="4178935"/>
                <a:ext cx="2146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0" name="Ink 159"/>
              <p14:cNvContentPartPr/>
              <p14:nvPr/>
            </p14:nvContentPartPr>
            <p14:xfrm>
              <a:off x="6234430" y="4133850"/>
              <a:ext cx="71120" cy="80645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4"/>
            </p:blipFill>
            <p:spPr>
              <a:xfrm>
                <a:off x="6234430" y="4133850"/>
                <a:ext cx="7112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1" name="Ink 160"/>
              <p14:cNvContentPartPr/>
              <p14:nvPr/>
            </p14:nvContentPartPr>
            <p14:xfrm>
              <a:off x="6475095" y="4500245"/>
              <a:ext cx="98425" cy="26670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6"/>
            </p:blipFill>
            <p:spPr>
              <a:xfrm>
                <a:off x="6475095" y="4500245"/>
                <a:ext cx="984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2" name="Ink 161"/>
              <p14:cNvContentPartPr/>
              <p14:nvPr/>
            </p14:nvContentPartPr>
            <p14:xfrm>
              <a:off x="6483985" y="4419600"/>
              <a:ext cx="98425" cy="9525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8"/>
            </p:blipFill>
            <p:spPr>
              <a:xfrm>
                <a:off x="6483985" y="4419600"/>
                <a:ext cx="984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3" name="Ink 162"/>
              <p14:cNvContentPartPr/>
              <p14:nvPr/>
            </p14:nvContentPartPr>
            <p14:xfrm>
              <a:off x="6760845" y="4286250"/>
              <a:ext cx="241300" cy="365760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20"/>
            </p:blipFill>
            <p:spPr>
              <a:xfrm>
                <a:off x="6760845" y="4286250"/>
                <a:ext cx="241300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4" name="Ink 163"/>
              <p14:cNvContentPartPr/>
              <p14:nvPr/>
            </p14:nvContentPartPr>
            <p14:xfrm>
              <a:off x="7011035" y="4429125"/>
              <a:ext cx="80645" cy="11557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22"/>
            </p:blipFill>
            <p:spPr>
              <a:xfrm>
                <a:off x="7011035" y="4429125"/>
                <a:ext cx="8064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5" name="Ink 164"/>
              <p14:cNvContentPartPr/>
              <p14:nvPr/>
            </p14:nvContentPartPr>
            <p14:xfrm>
              <a:off x="7153910" y="4518025"/>
              <a:ext cx="71755" cy="98425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4"/>
            </p:blipFill>
            <p:spPr>
              <a:xfrm>
                <a:off x="7153910" y="4518025"/>
                <a:ext cx="7175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6" name="Ink 165"/>
              <p14:cNvContentPartPr/>
              <p14:nvPr/>
            </p14:nvContentPartPr>
            <p14:xfrm>
              <a:off x="7324090" y="4401820"/>
              <a:ext cx="124460" cy="160655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6"/>
            </p:blipFill>
            <p:spPr>
              <a:xfrm>
                <a:off x="7324090" y="4401820"/>
                <a:ext cx="1244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7" name="Ink 166"/>
              <p14:cNvContentPartPr/>
              <p14:nvPr/>
            </p14:nvContentPartPr>
            <p14:xfrm>
              <a:off x="7484745" y="4518025"/>
              <a:ext cx="88900" cy="133985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8"/>
            </p:blipFill>
            <p:spPr>
              <a:xfrm>
                <a:off x="7484745" y="4518025"/>
                <a:ext cx="8890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8" name="Ink 167"/>
              <p14:cNvContentPartPr/>
              <p14:nvPr/>
            </p14:nvContentPartPr>
            <p14:xfrm>
              <a:off x="7752715" y="4375150"/>
              <a:ext cx="151765" cy="223520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30"/>
            </p:blipFill>
            <p:spPr>
              <a:xfrm>
                <a:off x="7752715" y="4375150"/>
                <a:ext cx="15176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9" name="Ink 168"/>
              <p14:cNvContentPartPr/>
              <p14:nvPr/>
            </p14:nvContentPartPr>
            <p14:xfrm>
              <a:off x="8011795" y="4401820"/>
              <a:ext cx="62230" cy="214630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32"/>
            </p:blipFill>
            <p:spPr>
              <a:xfrm>
                <a:off x="8011795" y="4401820"/>
                <a:ext cx="6223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0" name="Ink 169"/>
              <p14:cNvContentPartPr/>
              <p14:nvPr/>
            </p14:nvContentPartPr>
            <p14:xfrm>
              <a:off x="7931150" y="4473575"/>
              <a:ext cx="125095" cy="8890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4"/>
            </p:blipFill>
            <p:spPr>
              <a:xfrm>
                <a:off x="7931150" y="447357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1" name="Ink 170"/>
              <p14:cNvContentPartPr/>
              <p14:nvPr/>
            </p14:nvContentPartPr>
            <p14:xfrm>
              <a:off x="8145780" y="4366260"/>
              <a:ext cx="222885" cy="32131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6"/>
            </p:blipFill>
            <p:spPr>
              <a:xfrm>
                <a:off x="8145780" y="4366260"/>
                <a:ext cx="22288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2" name="Ink 171"/>
              <p14:cNvContentPartPr/>
              <p14:nvPr/>
            </p14:nvContentPartPr>
            <p14:xfrm>
              <a:off x="7966710" y="4464685"/>
              <a:ext cx="116205" cy="36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8"/>
            </p:blipFill>
            <p:spPr>
              <a:xfrm>
                <a:off x="7966710" y="4464685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3" name="Ink 172"/>
              <p14:cNvContentPartPr/>
              <p14:nvPr/>
            </p14:nvContentPartPr>
            <p14:xfrm>
              <a:off x="6019800" y="5143500"/>
              <a:ext cx="178435" cy="178435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40"/>
            </p:blipFill>
            <p:spPr>
              <a:xfrm>
                <a:off x="6019800" y="5143500"/>
                <a:ext cx="1784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4" name="Ink 173"/>
              <p14:cNvContentPartPr/>
              <p14:nvPr/>
            </p14:nvContentPartPr>
            <p14:xfrm>
              <a:off x="6305550" y="5018405"/>
              <a:ext cx="98425" cy="106680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42"/>
            </p:blipFill>
            <p:spPr>
              <a:xfrm>
                <a:off x="6305550" y="5018405"/>
                <a:ext cx="9842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5" name="Ink 174"/>
              <p14:cNvContentPartPr/>
              <p14:nvPr/>
            </p14:nvContentPartPr>
            <p14:xfrm>
              <a:off x="6350000" y="5241290"/>
              <a:ext cx="152400" cy="125095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4"/>
            </p:blipFill>
            <p:spPr>
              <a:xfrm>
                <a:off x="6350000" y="5241290"/>
                <a:ext cx="15240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6" name="Ink 175"/>
              <p14:cNvContentPartPr/>
              <p14:nvPr/>
            </p14:nvContentPartPr>
            <p14:xfrm>
              <a:off x="6386195" y="5232400"/>
              <a:ext cx="142875" cy="142875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6"/>
            </p:blipFill>
            <p:spPr>
              <a:xfrm>
                <a:off x="6386195" y="5232400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7" name="Ink 176"/>
              <p14:cNvContentPartPr/>
              <p14:nvPr/>
            </p14:nvContentPartPr>
            <p14:xfrm>
              <a:off x="6689725" y="5250180"/>
              <a:ext cx="26670" cy="17780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8"/>
            </p:blipFill>
            <p:spPr>
              <a:xfrm>
                <a:off x="6689725" y="5250180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8" name="Ink 177"/>
              <p14:cNvContentPartPr/>
              <p14:nvPr/>
            </p14:nvContentPartPr>
            <p14:xfrm>
              <a:off x="6689725" y="5321935"/>
              <a:ext cx="26670" cy="62230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50"/>
            </p:blipFill>
            <p:spPr>
              <a:xfrm>
                <a:off x="6689725" y="5321935"/>
                <a:ext cx="2667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9" name="Ink 178"/>
              <p14:cNvContentPartPr/>
              <p14:nvPr/>
            </p14:nvContentPartPr>
            <p14:xfrm>
              <a:off x="6760845" y="5205730"/>
              <a:ext cx="45085" cy="8890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52"/>
            </p:blipFill>
            <p:spPr>
              <a:xfrm>
                <a:off x="6760845" y="5205730"/>
                <a:ext cx="450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0" name="Ink 179"/>
              <p14:cNvContentPartPr/>
              <p14:nvPr/>
            </p14:nvContentPartPr>
            <p14:xfrm>
              <a:off x="6698615" y="5196840"/>
              <a:ext cx="178435" cy="169545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4"/>
            </p:blipFill>
            <p:spPr>
              <a:xfrm>
                <a:off x="6698615" y="5196840"/>
                <a:ext cx="1784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1" name="Ink 180"/>
              <p14:cNvContentPartPr/>
              <p14:nvPr/>
            </p14:nvContentPartPr>
            <p14:xfrm>
              <a:off x="6948805" y="5133975"/>
              <a:ext cx="98425" cy="62865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6"/>
            </p:blipFill>
            <p:spPr>
              <a:xfrm>
                <a:off x="6948805" y="5133975"/>
                <a:ext cx="9842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2" name="Ink 181"/>
              <p14:cNvContentPartPr/>
              <p14:nvPr/>
            </p14:nvContentPartPr>
            <p14:xfrm>
              <a:off x="6885940" y="5045075"/>
              <a:ext cx="133985" cy="116205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8"/>
            </p:blipFill>
            <p:spPr>
              <a:xfrm>
                <a:off x="6885940" y="5045075"/>
                <a:ext cx="13398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3" name="Ink 182"/>
              <p14:cNvContentPartPr/>
              <p14:nvPr/>
            </p14:nvContentPartPr>
            <p14:xfrm>
              <a:off x="7181215" y="5384165"/>
              <a:ext cx="178435" cy="35560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60"/>
            </p:blipFill>
            <p:spPr>
              <a:xfrm>
                <a:off x="7181215" y="5384165"/>
                <a:ext cx="1784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4" name="Ink 183"/>
              <p14:cNvContentPartPr/>
              <p14:nvPr/>
            </p14:nvContentPartPr>
            <p14:xfrm>
              <a:off x="7216775" y="5304155"/>
              <a:ext cx="169545" cy="8890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62"/>
            </p:blipFill>
            <p:spPr>
              <a:xfrm>
                <a:off x="7216775" y="530415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5" name="Ink 184"/>
              <p14:cNvContentPartPr/>
              <p14:nvPr/>
            </p14:nvContentPartPr>
            <p14:xfrm>
              <a:off x="7645400" y="4866640"/>
              <a:ext cx="151765" cy="91948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4"/>
            </p:blipFill>
            <p:spPr>
              <a:xfrm>
                <a:off x="7645400" y="4866640"/>
                <a:ext cx="151765" cy="919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6" name="Ink 185"/>
              <p14:cNvContentPartPr/>
              <p14:nvPr/>
            </p14:nvContentPartPr>
            <p14:xfrm>
              <a:off x="7895590" y="4919980"/>
              <a:ext cx="116205" cy="80645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6"/>
            </p:blipFill>
            <p:spPr>
              <a:xfrm>
                <a:off x="7895590" y="4919980"/>
                <a:ext cx="11620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7" name="Ink 186"/>
              <p14:cNvContentPartPr/>
              <p14:nvPr/>
            </p14:nvContentPartPr>
            <p14:xfrm>
              <a:off x="7931150" y="4875530"/>
              <a:ext cx="107315" cy="249555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8"/>
            </p:blipFill>
            <p:spPr>
              <a:xfrm>
                <a:off x="7931150" y="4875530"/>
                <a:ext cx="10731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8" name="Ink 187"/>
              <p14:cNvContentPartPr/>
              <p14:nvPr/>
            </p14:nvContentPartPr>
            <p14:xfrm>
              <a:off x="7984490" y="4830445"/>
              <a:ext cx="36195" cy="8890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70"/>
            </p:blipFill>
            <p:spPr>
              <a:xfrm>
                <a:off x="7984490" y="4830445"/>
                <a:ext cx="361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89" name="Ink 188"/>
              <p14:cNvContentPartPr/>
              <p14:nvPr/>
            </p14:nvContentPartPr>
            <p14:xfrm>
              <a:off x="8484870" y="4875530"/>
              <a:ext cx="89535" cy="330200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72"/>
            </p:blipFill>
            <p:spPr>
              <a:xfrm>
                <a:off x="8484870" y="4875530"/>
                <a:ext cx="8953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0" name="Ink 189"/>
              <p14:cNvContentPartPr/>
              <p14:nvPr/>
            </p14:nvContentPartPr>
            <p14:xfrm>
              <a:off x="8556625" y="4750435"/>
              <a:ext cx="17780" cy="8890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4"/>
            </p:blipFill>
            <p:spPr>
              <a:xfrm>
                <a:off x="8556625" y="475043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1" name="Ink 190"/>
              <p14:cNvContentPartPr/>
              <p14:nvPr/>
            </p14:nvContentPartPr>
            <p14:xfrm>
              <a:off x="9208135" y="4848225"/>
              <a:ext cx="53975" cy="223520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6"/>
            </p:blipFill>
            <p:spPr>
              <a:xfrm>
                <a:off x="9208135" y="4848225"/>
                <a:ext cx="5397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2" name="Ink 191"/>
              <p14:cNvContentPartPr/>
              <p14:nvPr/>
            </p14:nvContentPartPr>
            <p14:xfrm>
              <a:off x="9244330" y="4911090"/>
              <a:ext cx="125095" cy="133985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78"/>
            </p:blipFill>
            <p:spPr>
              <a:xfrm>
                <a:off x="9244330" y="4911090"/>
                <a:ext cx="12509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3" name="Ink 192"/>
              <p14:cNvContentPartPr/>
              <p14:nvPr/>
            </p14:nvContentPartPr>
            <p14:xfrm>
              <a:off x="7850505" y="5267960"/>
              <a:ext cx="45085" cy="214630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80"/>
            </p:blipFill>
            <p:spPr>
              <a:xfrm>
                <a:off x="7850505" y="5267960"/>
                <a:ext cx="4508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4" name="Ink 193"/>
              <p14:cNvContentPartPr/>
              <p14:nvPr/>
            </p14:nvContentPartPr>
            <p14:xfrm>
              <a:off x="8324215" y="5321935"/>
              <a:ext cx="151765" cy="178435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82"/>
            </p:blipFill>
            <p:spPr>
              <a:xfrm>
                <a:off x="8324215" y="5321935"/>
                <a:ext cx="15176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5" name="Ink 194"/>
              <p14:cNvContentPartPr/>
              <p14:nvPr/>
            </p14:nvContentPartPr>
            <p14:xfrm>
              <a:off x="8547735" y="5286375"/>
              <a:ext cx="62230" cy="213995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84"/>
            </p:blipFill>
            <p:spPr>
              <a:xfrm>
                <a:off x="8547735" y="5286375"/>
                <a:ext cx="6223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6" name="Ink 195"/>
              <p14:cNvContentPartPr/>
              <p14:nvPr/>
            </p14:nvContentPartPr>
            <p14:xfrm>
              <a:off x="8475980" y="5393055"/>
              <a:ext cx="116205" cy="360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38"/>
            </p:blipFill>
            <p:spPr>
              <a:xfrm>
                <a:off x="8475980" y="5393055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7" name="Ink 196"/>
              <p14:cNvContentPartPr/>
              <p14:nvPr/>
            </p14:nvContentPartPr>
            <p14:xfrm>
              <a:off x="9011920" y="5348605"/>
              <a:ext cx="107315" cy="178435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87"/>
            </p:blipFill>
            <p:spPr>
              <a:xfrm>
                <a:off x="9011920" y="5348605"/>
                <a:ext cx="1073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8" name="Ink 197"/>
              <p14:cNvContentPartPr/>
              <p14:nvPr/>
            </p14:nvContentPartPr>
            <p14:xfrm>
              <a:off x="9262110" y="5321935"/>
              <a:ext cx="71120" cy="231775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89"/>
            </p:blipFill>
            <p:spPr>
              <a:xfrm>
                <a:off x="9262110" y="5321935"/>
                <a:ext cx="7112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99" name="Ink 198"/>
              <p14:cNvContentPartPr/>
              <p14:nvPr/>
            </p14:nvContentPartPr>
            <p14:xfrm>
              <a:off x="9217660" y="5410835"/>
              <a:ext cx="124460" cy="8890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91"/>
            </p:blipFill>
            <p:spPr>
              <a:xfrm>
                <a:off x="9217660" y="5410835"/>
                <a:ext cx="1244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0" name="Ink 199"/>
              <p14:cNvContentPartPr/>
              <p14:nvPr/>
            </p14:nvContentPartPr>
            <p14:xfrm>
              <a:off x="9422765" y="5295265"/>
              <a:ext cx="89535" cy="124460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93"/>
            </p:blipFill>
            <p:spPr>
              <a:xfrm>
                <a:off x="9422765" y="5295265"/>
                <a:ext cx="8953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1" name="Ink 200"/>
              <p14:cNvContentPartPr/>
              <p14:nvPr/>
            </p14:nvContentPartPr>
            <p14:xfrm>
              <a:off x="7761605" y="5759450"/>
              <a:ext cx="116205" cy="125095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95"/>
            </p:blipFill>
            <p:spPr>
              <a:xfrm>
                <a:off x="7761605" y="5759450"/>
                <a:ext cx="1162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2" name="Ink 201"/>
              <p14:cNvContentPartPr/>
              <p14:nvPr/>
            </p14:nvContentPartPr>
            <p14:xfrm>
              <a:off x="8234680" y="5741670"/>
              <a:ext cx="232410" cy="151765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97"/>
            </p:blipFill>
            <p:spPr>
              <a:xfrm>
                <a:off x="8234680" y="5741670"/>
                <a:ext cx="23241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3" name="Ink 202"/>
              <p14:cNvContentPartPr/>
              <p14:nvPr/>
            </p14:nvContentPartPr>
            <p14:xfrm>
              <a:off x="8931275" y="5715000"/>
              <a:ext cx="232410" cy="205105"/>
            </p14:xfrm>
          </p:contentPart>
        </mc:Choice>
        <mc:Fallback xmlns="">
          <p:pic>
            <p:nvPicPr>
              <p:cNvPr id="203" name="Ink 202"/>
            </p:nvPicPr>
            <p:blipFill>
              <a:blip r:embed="rId399"/>
            </p:blipFill>
            <p:spPr>
              <a:xfrm>
                <a:off x="8931275" y="5715000"/>
                <a:ext cx="23241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4" name="Ink 203"/>
              <p14:cNvContentPartPr/>
              <p14:nvPr/>
            </p14:nvContentPartPr>
            <p14:xfrm>
              <a:off x="9235440" y="5669915"/>
              <a:ext cx="71120" cy="250190"/>
            </p14:xfrm>
          </p:contentPart>
        </mc:Choice>
        <mc:Fallback xmlns="">
          <p:pic>
            <p:nvPicPr>
              <p:cNvPr id="204" name="Ink 203"/>
            </p:nvPicPr>
            <p:blipFill>
              <a:blip r:embed="rId401"/>
            </p:blipFill>
            <p:spPr>
              <a:xfrm>
                <a:off x="9235440" y="5669915"/>
                <a:ext cx="7112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5" name="Ink 204"/>
              <p14:cNvContentPartPr/>
              <p14:nvPr/>
            </p14:nvContentPartPr>
            <p14:xfrm>
              <a:off x="9137015" y="5768340"/>
              <a:ext cx="178435" cy="360"/>
            </p14:xfrm>
          </p:contentPart>
        </mc:Choice>
        <mc:Fallback xmlns="">
          <p:pic>
            <p:nvPicPr>
              <p:cNvPr id="205" name="Ink 204"/>
            </p:nvPicPr>
            <p:blipFill>
              <a:blip r:embed="rId403"/>
            </p:blipFill>
            <p:spPr>
              <a:xfrm>
                <a:off x="9137015" y="5768340"/>
                <a:ext cx="17843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6" name="Ink 205"/>
              <p14:cNvContentPartPr/>
              <p14:nvPr/>
            </p14:nvContentPartPr>
            <p14:xfrm>
              <a:off x="9628505" y="4785995"/>
              <a:ext cx="97790" cy="1143000"/>
            </p14:xfrm>
          </p:contentPart>
        </mc:Choice>
        <mc:Fallback xmlns="">
          <p:pic>
            <p:nvPicPr>
              <p:cNvPr id="206" name="Ink 205"/>
            </p:nvPicPr>
            <p:blipFill>
              <a:blip r:embed="rId405"/>
            </p:blipFill>
            <p:spPr>
              <a:xfrm>
                <a:off x="9628505" y="4785995"/>
                <a:ext cx="97790" cy="1143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7" name="Ink 206"/>
              <p14:cNvContentPartPr/>
              <p14:nvPr/>
            </p14:nvContentPartPr>
            <p14:xfrm>
              <a:off x="9815830" y="5313045"/>
              <a:ext cx="44450" cy="360"/>
            </p14:xfrm>
          </p:contentPart>
        </mc:Choice>
        <mc:Fallback xmlns="">
          <p:pic>
            <p:nvPicPr>
              <p:cNvPr id="207" name="Ink 206"/>
            </p:nvPicPr>
            <p:blipFill>
              <a:blip r:embed="rId407"/>
            </p:blipFill>
            <p:spPr>
              <a:xfrm>
                <a:off x="9815830" y="5313045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08" name="Ink 207"/>
              <p14:cNvContentPartPr/>
              <p14:nvPr/>
            </p14:nvContentPartPr>
            <p14:xfrm>
              <a:off x="9806940" y="5313045"/>
              <a:ext cx="80010" cy="8890"/>
            </p14:xfrm>
          </p:contentPart>
        </mc:Choice>
        <mc:Fallback xmlns="">
          <p:pic>
            <p:nvPicPr>
              <p:cNvPr id="208" name="Ink 207"/>
            </p:nvPicPr>
            <p:blipFill>
              <a:blip r:embed="rId409"/>
            </p:blipFill>
            <p:spPr>
              <a:xfrm>
                <a:off x="9806940" y="5313045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09" name="Ink 208"/>
              <p14:cNvContentPartPr/>
              <p14:nvPr/>
            </p14:nvContentPartPr>
            <p14:xfrm>
              <a:off x="9798050" y="5250180"/>
              <a:ext cx="125095" cy="360"/>
            </p14:xfrm>
          </p:contentPart>
        </mc:Choice>
        <mc:Fallback xmlns="">
          <p:pic>
            <p:nvPicPr>
              <p:cNvPr id="209" name="Ink 208"/>
            </p:nvPicPr>
            <p:blipFill>
              <a:blip r:embed="rId411"/>
            </p:blipFill>
            <p:spPr>
              <a:xfrm>
                <a:off x="9798050" y="5250180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0" name="Ink 209"/>
              <p14:cNvContentPartPr/>
              <p14:nvPr/>
            </p14:nvContentPartPr>
            <p14:xfrm>
              <a:off x="10039350" y="5179060"/>
              <a:ext cx="71120" cy="187325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413"/>
            </p:blipFill>
            <p:spPr>
              <a:xfrm>
                <a:off x="10039350" y="5179060"/>
                <a:ext cx="7112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1" name="Ink 210"/>
              <p14:cNvContentPartPr/>
              <p14:nvPr/>
            </p14:nvContentPartPr>
            <p14:xfrm>
              <a:off x="10083800" y="5133975"/>
              <a:ext cx="26670" cy="9525"/>
            </p14:xfrm>
          </p:contentPart>
        </mc:Choice>
        <mc:Fallback xmlns="">
          <p:pic>
            <p:nvPicPr>
              <p:cNvPr id="211" name="Ink 210"/>
            </p:nvPicPr>
            <p:blipFill>
              <a:blip r:embed="rId415"/>
            </p:blipFill>
            <p:spPr>
              <a:xfrm>
                <a:off x="10083800" y="5133975"/>
                <a:ext cx="2667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2" name="Ink 211"/>
              <p14:cNvContentPartPr/>
              <p14:nvPr/>
            </p14:nvContentPartPr>
            <p14:xfrm>
              <a:off x="10154920" y="5125085"/>
              <a:ext cx="161290" cy="447040"/>
            </p14:xfrm>
          </p:contentPart>
        </mc:Choice>
        <mc:Fallback xmlns="">
          <p:pic>
            <p:nvPicPr>
              <p:cNvPr id="212" name="Ink 211"/>
            </p:nvPicPr>
            <p:blipFill>
              <a:blip r:embed="rId417"/>
            </p:blipFill>
            <p:spPr>
              <a:xfrm>
                <a:off x="10154920" y="5125085"/>
                <a:ext cx="161290" cy="447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3" name="Ink 212"/>
              <p14:cNvContentPartPr/>
              <p14:nvPr/>
            </p14:nvContentPartPr>
            <p14:xfrm>
              <a:off x="10280015" y="5214620"/>
              <a:ext cx="71755" cy="196215"/>
            </p14:xfrm>
          </p:contentPart>
        </mc:Choice>
        <mc:Fallback xmlns="">
          <p:pic>
            <p:nvPicPr>
              <p:cNvPr id="213" name="Ink 212"/>
            </p:nvPicPr>
            <p:blipFill>
              <a:blip r:embed="rId419"/>
            </p:blipFill>
            <p:spPr>
              <a:xfrm>
                <a:off x="10280015" y="5214620"/>
                <a:ext cx="7175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4" name="Ink 213"/>
              <p14:cNvContentPartPr/>
              <p14:nvPr/>
            </p14:nvContentPartPr>
            <p14:xfrm>
              <a:off x="10342880" y="5259070"/>
              <a:ext cx="125095" cy="160655"/>
            </p14:xfrm>
          </p:contentPart>
        </mc:Choice>
        <mc:Fallback xmlns="">
          <p:pic>
            <p:nvPicPr>
              <p:cNvPr id="214" name="Ink 213"/>
            </p:nvPicPr>
            <p:blipFill>
              <a:blip r:embed="rId421"/>
            </p:blipFill>
            <p:spPr>
              <a:xfrm>
                <a:off x="10342880" y="5259070"/>
                <a:ext cx="1250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5" name="Ink 214"/>
              <p14:cNvContentPartPr/>
              <p14:nvPr/>
            </p14:nvContentPartPr>
            <p14:xfrm>
              <a:off x="10556875" y="5196840"/>
              <a:ext cx="62865" cy="222885"/>
            </p14:xfrm>
          </p:contentPart>
        </mc:Choice>
        <mc:Fallback xmlns="">
          <p:pic>
            <p:nvPicPr>
              <p:cNvPr id="215" name="Ink 214"/>
            </p:nvPicPr>
            <p:blipFill>
              <a:blip r:embed="rId423"/>
            </p:blipFill>
            <p:spPr>
              <a:xfrm>
                <a:off x="10556875" y="5196840"/>
                <a:ext cx="6286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6" name="Ink 215"/>
              <p14:cNvContentPartPr/>
              <p14:nvPr/>
            </p14:nvContentPartPr>
            <p14:xfrm>
              <a:off x="10476865" y="5295265"/>
              <a:ext cx="125095" cy="8890"/>
            </p14:xfrm>
          </p:contentPart>
        </mc:Choice>
        <mc:Fallback xmlns="">
          <p:pic>
            <p:nvPicPr>
              <p:cNvPr id="216" name="Ink 215"/>
            </p:nvPicPr>
            <p:blipFill>
              <a:blip r:embed="rId425"/>
            </p:blipFill>
            <p:spPr>
              <a:xfrm>
                <a:off x="10476865" y="529526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7" name="Ink 216"/>
              <p14:cNvContentPartPr/>
              <p14:nvPr/>
            </p14:nvContentPartPr>
            <p14:xfrm>
              <a:off x="10771505" y="5080635"/>
              <a:ext cx="53340" cy="160655"/>
            </p14:xfrm>
          </p:contentPart>
        </mc:Choice>
        <mc:Fallback xmlns="">
          <p:pic>
            <p:nvPicPr>
              <p:cNvPr id="217" name="Ink 216"/>
            </p:nvPicPr>
            <p:blipFill>
              <a:blip r:embed="rId427"/>
            </p:blipFill>
            <p:spPr>
              <a:xfrm>
                <a:off x="10771505" y="5080635"/>
                <a:ext cx="5334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18" name="Ink 217"/>
              <p14:cNvContentPartPr/>
              <p14:nvPr/>
            </p14:nvContentPartPr>
            <p14:xfrm>
              <a:off x="10718165" y="5366385"/>
              <a:ext cx="125095" cy="8890"/>
            </p14:xfrm>
          </p:contentPart>
        </mc:Choice>
        <mc:Fallback xmlns="">
          <p:pic>
            <p:nvPicPr>
              <p:cNvPr id="218" name="Ink 217"/>
            </p:nvPicPr>
            <p:blipFill>
              <a:blip r:embed="rId429"/>
            </p:blipFill>
            <p:spPr>
              <a:xfrm>
                <a:off x="10718165" y="536638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19" name="Ink 218"/>
              <p14:cNvContentPartPr/>
              <p14:nvPr/>
            </p14:nvContentPartPr>
            <p14:xfrm>
              <a:off x="10958830" y="5196840"/>
              <a:ext cx="214630" cy="241300"/>
            </p14:xfrm>
          </p:contentPart>
        </mc:Choice>
        <mc:Fallback xmlns="">
          <p:pic>
            <p:nvPicPr>
              <p:cNvPr id="219" name="Ink 218"/>
            </p:nvPicPr>
            <p:blipFill>
              <a:blip r:embed="rId431"/>
            </p:blipFill>
            <p:spPr>
              <a:xfrm>
                <a:off x="10958830" y="5196840"/>
                <a:ext cx="21463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0" name="Ink 219"/>
              <p14:cNvContentPartPr/>
              <p14:nvPr/>
            </p14:nvContentPartPr>
            <p14:xfrm>
              <a:off x="11209020" y="5232400"/>
              <a:ext cx="53975" cy="205740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433"/>
            </p:blipFill>
            <p:spPr>
              <a:xfrm>
                <a:off x="11209020" y="5232400"/>
                <a:ext cx="5397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1" name="Ink 220"/>
              <p14:cNvContentPartPr/>
              <p14:nvPr/>
            </p14:nvContentPartPr>
            <p14:xfrm>
              <a:off x="11155680" y="5295265"/>
              <a:ext cx="89535" cy="8890"/>
            </p14:xfrm>
          </p:contentPart>
        </mc:Choice>
        <mc:Fallback xmlns="">
          <p:pic>
            <p:nvPicPr>
              <p:cNvPr id="221" name="Ink 220"/>
            </p:nvPicPr>
            <p:blipFill>
              <a:blip r:embed="rId435"/>
            </p:blipFill>
            <p:spPr>
              <a:xfrm>
                <a:off x="11155680" y="5295265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2" name="Ink 221"/>
              <p14:cNvContentPartPr/>
              <p14:nvPr/>
            </p14:nvContentPartPr>
            <p14:xfrm>
              <a:off x="11351895" y="5071745"/>
              <a:ext cx="62865" cy="151765"/>
            </p14:xfrm>
          </p:contentPart>
        </mc:Choice>
        <mc:Fallback xmlns="">
          <p:pic>
            <p:nvPicPr>
              <p:cNvPr id="222" name="Ink 221"/>
            </p:nvPicPr>
            <p:blipFill>
              <a:blip r:embed="rId437"/>
            </p:blipFill>
            <p:spPr>
              <a:xfrm>
                <a:off x="11351895" y="5071745"/>
                <a:ext cx="6286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3" name="Ink 222"/>
              <p14:cNvContentPartPr/>
              <p14:nvPr/>
            </p14:nvContentPartPr>
            <p14:xfrm>
              <a:off x="11503660" y="5107305"/>
              <a:ext cx="80645" cy="419735"/>
            </p14:xfrm>
          </p:contentPart>
        </mc:Choice>
        <mc:Fallback xmlns="">
          <p:pic>
            <p:nvPicPr>
              <p:cNvPr id="223" name="Ink 222"/>
            </p:nvPicPr>
            <p:blipFill>
              <a:blip r:embed="rId439"/>
            </p:blipFill>
            <p:spPr>
              <a:xfrm>
                <a:off x="11503660" y="5107305"/>
                <a:ext cx="8064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4" name="Ink 223"/>
              <p14:cNvContentPartPr/>
              <p14:nvPr/>
            </p14:nvContentPartPr>
            <p14:xfrm>
              <a:off x="9735185" y="6071870"/>
              <a:ext cx="62865" cy="360"/>
            </p14:xfrm>
          </p:contentPart>
        </mc:Choice>
        <mc:Fallback xmlns="">
          <p:pic>
            <p:nvPicPr>
              <p:cNvPr id="224" name="Ink 223"/>
            </p:nvPicPr>
            <p:blipFill>
              <a:blip r:embed="rId441"/>
            </p:blipFill>
            <p:spPr>
              <a:xfrm>
                <a:off x="9735185" y="6071870"/>
                <a:ext cx="628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25" name="Ink 224"/>
              <p14:cNvContentPartPr/>
              <p14:nvPr/>
            </p14:nvContentPartPr>
            <p14:xfrm>
              <a:off x="9842500" y="5964555"/>
              <a:ext cx="107315" cy="303530"/>
            </p14:xfrm>
          </p:contentPart>
        </mc:Choice>
        <mc:Fallback xmlns="">
          <p:pic>
            <p:nvPicPr>
              <p:cNvPr id="225" name="Ink 224"/>
            </p:nvPicPr>
            <p:blipFill>
              <a:blip r:embed="rId443"/>
            </p:blipFill>
            <p:spPr>
              <a:xfrm>
                <a:off x="9842500" y="5964555"/>
                <a:ext cx="10731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26" name="Ink 225"/>
              <p14:cNvContentPartPr/>
              <p14:nvPr/>
            </p14:nvContentPartPr>
            <p14:xfrm>
              <a:off x="9958705" y="5848350"/>
              <a:ext cx="17780" cy="18415"/>
            </p14:xfrm>
          </p:contentPart>
        </mc:Choice>
        <mc:Fallback xmlns="">
          <p:pic>
            <p:nvPicPr>
              <p:cNvPr id="226" name="Ink 225"/>
            </p:nvPicPr>
            <p:blipFill>
              <a:blip r:embed="rId445"/>
            </p:blipFill>
            <p:spPr>
              <a:xfrm>
                <a:off x="9958705" y="5848350"/>
                <a:ext cx="1778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27" name="Ink 226"/>
              <p14:cNvContentPartPr/>
              <p14:nvPr/>
            </p14:nvContentPartPr>
            <p14:xfrm>
              <a:off x="10083800" y="5920105"/>
              <a:ext cx="98425" cy="393065"/>
            </p14:xfrm>
          </p:contentPart>
        </mc:Choice>
        <mc:Fallback xmlns="">
          <p:pic>
            <p:nvPicPr>
              <p:cNvPr id="227" name="Ink 226"/>
            </p:nvPicPr>
            <p:blipFill>
              <a:blip r:embed="rId447"/>
            </p:blipFill>
            <p:spPr>
              <a:xfrm>
                <a:off x="10083800" y="5920105"/>
                <a:ext cx="9842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28" name="Ink 227"/>
              <p14:cNvContentPartPr/>
              <p14:nvPr/>
            </p14:nvContentPartPr>
            <p14:xfrm>
              <a:off x="10217785" y="6009640"/>
              <a:ext cx="133985" cy="160655"/>
            </p14:xfrm>
          </p:contentPart>
        </mc:Choice>
        <mc:Fallback xmlns="">
          <p:pic>
            <p:nvPicPr>
              <p:cNvPr id="228" name="Ink 227"/>
            </p:nvPicPr>
            <p:blipFill>
              <a:blip r:embed="rId449"/>
            </p:blipFill>
            <p:spPr>
              <a:xfrm>
                <a:off x="10217785" y="6009640"/>
                <a:ext cx="1339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29" name="Ink 228"/>
              <p14:cNvContentPartPr/>
              <p14:nvPr/>
            </p14:nvContentPartPr>
            <p14:xfrm>
              <a:off x="10512425" y="5955665"/>
              <a:ext cx="71755" cy="205740"/>
            </p14:xfrm>
          </p:contentPart>
        </mc:Choice>
        <mc:Fallback xmlns="">
          <p:pic>
            <p:nvPicPr>
              <p:cNvPr id="229" name="Ink 228"/>
            </p:nvPicPr>
            <p:blipFill>
              <a:blip r:embed="rId451"/>
            </p:blipFill>
            <p:spPr>
              <a:xfrm>
                <a:off x="10512425" y="5955665"/>
                <a:ext cx="7175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0" name="Ink 229"/>
              <p14:cNvContentPartPr/>
              <p14:nvPr/>
            </p14:nvContentPartPr>
            <p14:xfrm>
              <a:off x="10441305" y="6045200"/>
              <a:ext cx="151765" cy="17780"/>
            </p14:xfrm>
          </p:contentPart>
        </mc:Choice>
        <mc:Fallback xmlns="">
          <p:pic>
            <p:nvPicPr>
              <p:cNvPr id="230" name="Ink 229"/>
            </p:nvPicPr>
            <p:blipFill>
              <a:blip r:embed="rId453"/>
            </p:blipFill>
            <p:spPr>
              <a:xfrm>
                <a:off x="10441305" y="604520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1" name="Ink 230"/>
              <p14:cNvContentPartPr/>
              <p14:nvPr/>
            </p14:nvContentPartPr>
            <p14:xfrm>
              <a:off x="10681970" y="5964555"/>
              <a:ext cx="53975" cy="312420"/>
            </p14:xfrm>
          </p:contentPart>
        </mc:Choice>
        <mc:Fallback xmlns="">
          <p:pic>
            <p:nvPicPr>
              <p:cNvPr id="231" name="Ink 230"/>
            </p:nvPicPr>
            <p:blipFill>
              <a:blip r:embed="rId455"/>
            </p:blipFill>
            <p:spPr>
              <a:xfrm>
                <a:off x="10681970" y="5964555"/>
                <a:ext cx="5397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2" name="Ink 231"/>
              <p14:cNvContentPartPr/>
              <p14:nvPr/>
            </p14:nvContentPartPr>
            <p14:xfrm>
              <a:off x="10815955" y="6125210"/>
              <a:ext cx="142875" cy="360"/>
            </p14:xfrm>
          </p:contentPart>
        </mc:Choice>
        <mc:Fallback xmlns="">
          <p:pic>
            <p:nvPicPr>
              <p:cNvPr id="232" name="Ink 231"/>
            </p:nvPicPr>
            <p:blipFill>
              <a:blip r:embed="rId457"/>
            </p:blipFill>
            <p:spPr>
              <a:xfrm>
                <a:off x="10815955" y="6125210"/>
                <a:ext cx="142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3" name="Ink 232"/>
              <p14:cNvContentPartPr/>
              <p14:nvPr/>
            </p14:nvContentPartPr>
            <p14:xfrm>
              <a:off x="10887710" y="6036310"/>
              <a:ext cx="44450" cy="133985"/>
            </p14:xfrm>
          </p:contentPart>
        </mc:Choice>
        <mc:Fallback xmlns="">
          <p:pic>
            <p:nvPicPr>
              <p:cNvPr id="233" name="Ink 232"/>
            </p:nvPicPr>
            <p:blipFill>
              <a:blip r:embed="rId459"/>
            </p:blipFill>
            <p:spPr>
              <a:xfrm>
                <a:off x="10887710" y="6036310"/>
                <a:ext cx="4445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4" name="Ink 233"/>
              <p14:cNvContentPartPr/>
              <p14:nvPr/>
            </p14:nvContentPartPr>
            <p14:xfrm>
              <a:off x="11048365" y="5946775"/>
              <a:ext cx="71755" cy="187325"/>
            </p14:xfrm>
          </p:contentPart>
        </mc:Choice>
        <mc:Fallback xmlns="">
          <p:pic>
            <p:nvPicPr>
              <p:cNvPr id="234" name="Ink 233"/>
            </p:nvPicPr>
            <p:blipFill>
              <a:blip r:embed="rId461"/>
            </p:blipFill>
            <p:spPr>
              <a:xfrm>
                <a:off x="11048365" y="5946775"/>
                <a:ext cx="7175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35" name="Ink 234"/>
              <p14:cNvContentPartPr/>
              <p14:nvPr/>
            </p14:nvContentPartPr>
            <p14:xfrm>
              <a:off x="11092815" y="6027420"/>
              <a:ext cx="89535" cy="125095"/>
            </p14:xfrm>
          </p:contentPart>
        </mc:Choice>
        <mc:Fallback xmlns="">
          <p:pic>
            <p:nvPicPr>
              <p:cNvPr id="235" name="Ink 234"/>
            </p:nvPicPr>
            <p:blipFill>
              <a:blip r:embed="rId463"/>
            </p:blipFill>
            <p:spPr>
              <a:xfrm>
                <a:off x="11092815" y="6027420"/>
                <a:ext cx="895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36" name="Ink 235"/>
              <p14:cNvContentPartPr/>
              <p14:nvPr/>
            </p14:nvContentPartPr>
            <p14:xfrm>
              <a:off x="11129010" y="5750560"/>
              <a:ext cx="80010" cy="71120"/>
            </p14:xfrm>
          </p:contentPart>
        </mc:Choice>
        <mc:Fallback xmlns="">
          <p:pic>
            <p:nvPicPr>
              <p:cNvPr id="236" name="Ink 235"/>
            </p:nvPicPr>
            <p:blipFill>
              <a:blip r:embed="rId465"/>
            </p:blipFill>
            <p:spPr>
              <a:xfrm>
                <a:off x="11129010" y="5750560"/>
                <a:ext cx="8001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37" name="Ink 236"/>
              <p14:cNvContentPartPr/>
              <p14:nvPr/>
            </p14:nvContentPartPr>
            <p14:xfrm>
              <a:off x="11289665" y="5911215"/>
              <a:ext cx="169545" cy="499745"/>
            </p14:xfrm>
          </p:contentPart>
        </mc:Choice>
        <mc:Fallback xmlns="">
          <p:pic>
            <p:nvPicPr>
              <p:cNvPr id="237" name="Ink 236"/>
            </p:nvPicPr>
            <p:blipFill>
              <a:blip r:embed="rId467"/>
            </p:blipFill>
            <p:spPr>
              <a:xfrm>
                <a:off x="11289665" y="5911215"/>
                <a:ext cx="169545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38" name="Ink 237"/>
              <p14:cNvContentPartPr/>
              <p14:nvPr/>
            </p14:nvContentPartPr>
            <p14:xfrm>
              <a:off x="11485880" y="6036310"/>
              <a:ext cx="125095" cy="196215"/>
            </p14:xfrm>
          </p:contentPart>
        </mc:Choice>
        <mc:Fallback xmlns="">
          <p:pic>
            <p:nvPicPr>
              <p:cNvPr id="238" name="Ink 237"/>
            </p:nvPicPr>
            <p:blipFill>
              <a:blip r:embed="rId469"/>
            </p:blipFill>
            <p:spPr>
              <a:xfrm>
                <a:off x="11485880" y="6036310"/>
                <a:ext cx="1250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39" name="Ink 238"/>
              <p14:cNvContentPartPr/>
              <p14:nvPr/>
            </p14:nvContentPartPr>
            <p14:xfrm>
              <a:off x="11691620" y="5911215"/>
              <a:ext cx="62230" cy="419735"/>
            </p14:xfrm>
          </p:contentPart>
        </mc:Choice>
        <mc:Fallback xmlns="">
          <p:pic>
            <p:nvPicPr>
              <p:cNvPr id="239" name="Ink 238"/>
            </p:nvPicPr>
            <p:blipFill>
              <a:blip r:embed="rId471"/>
            </p:blipFill>
            <p:spPr>
              <a:xfrm>
                <a:off x="11691620" y="5911215"/>
                <a:ext cx="6223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0" name="Ink 239"/>
              <p14:cNvContentPartPr/>
              <p14:nvPr/>
            </p14:nvContentPartPr>
            <p14:xfrm>
              <a:off x="6948805" y="6339840"/>
              <a:ext cx="187325" cy="17780"/>
            </p14:xfrm>
          </p:contentPart>
        </mc:Choice>
        <mc:Fallback xmlns="">
          <p:pic>
            <p:nvPicPr>
              <p:cNvPr id="240" name="Ink 239"/>
            </p:nvPicPr>
            <p:blipFill>
              <a:blip r:embed="rId473"/>
            </p:blipFill>
            <p:spPr>
              <a:xfrm>
                <a:off x="6948805" y="6339840"/>
                <a:ext cx="1873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1" name="Ink 240"/>
              <p14:cNvContentPartPr/>
              <p14:nvPr/>
            </p14:nvContentPartPr>
            <p14:xfrm>
              <a:off x="6993255" y="6259195"/>
              <a:ext cx="187960" cy="17780"/>
            </p14:xfrm>
          </p:contentPart>
        </mc:Choice>
        <mc:Fallback xmlns="">
          <p:pic>
            <p:nvPicPr>
              <p:cNvPr id="241" name="Ink 240"/>
            </p:nvPicPr>
            <p:blipFill>
              <a:blip r:embed="rId475"/>
            </p:blipFill>
            <p:spPr>
              <a:xfrm>
                <a:off x="6993255" y="6259195"/>
                <a:ext cx="1879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2" name="Ink 241"/>
              <p14:cNvContentPartPr/>
              <p14:nvPr/>
            </p14:nvContentPartPr>
            <p14:xfrm>
              <a:off x="7395210" y="6143625"/>
              <a:ext cx="160655" cy="285750"/>
            </p14:xfrm>
          </p:contentPart>
        </mc:Choice>
        <mc:Fallback xmlns="">
          <p:pic>
            <p:nvPicPr>
              <p:cNvPr id="242" name="Ink 241"/>
            </p:nvPicPr>
            <p:blipFill>
              <a:blip r:embed="rId477"/>
            </p:blipFill>
            <p:spPr>
              <a:xfrm>
                <a:off x="7395210" y="6143625"/>
                <a:ext cx="1606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3" name="Ink 242"/>
              <p14:cNvContentPartPr/>
              <p14:nvPr/>
            </p14:nvContentPartPr>
            <p14:xfrm>
              <a:off x="7689850" y="6143625"/>
              <a:ext cx="45085" cy="240665"/>
            </p14:xfrm>
          </p:contentPart>
        </mc:Choice>
        <mc:Fallback xmlns="">
          <p:pic>
            <p:nvPicPr>
              <p:cNvPr id="243" name="Ink 242"/>
            </p:nvPicPr>
            <p:blipFill>
              <a:blip r:embed="rId479"/>
            </p:blipFill>
            <p:spPr>
              <a:xfrm>
                <a:off x="7689850" y="6143625"/>
                <a:ext cx="4508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44" name="Ink 243"/>
              <p14:cNvContentPartPr/>
              <p14:nvPr/>
            </p14:nvContentPartPr>
            <p14:xfrm>
              <a:off x="7600950" y="6241415"/>
              <a:ext cx="115570" cy="17780"/>
            </p14:xfrm>
          </p:contentPart>
        </mc:Choice>
        <mc:Fallback xmlns="">
          <p:pic>
            <p:nvPicPr>
              <p:cNvPr id="244" name="Ink 243"/>
            </p:nvPicPr>
            <p:blipFill>
              <a:blip r:embed="rId481"/>
            </p:blipFill>
            <p:spPr>
              <a:xfrm>
                <a:off x="7600950" y="6241415"/>
                <a:ext cx="1155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45" name="Ink 244"/>
              <p14:cNvContentPartPr/>
              <p14:nvPr/>
            </p14:nvContentPartPr>
            <p14:xfrm>
              <a:off x="7877810" y="6062980"/>
              <a:ext cx="97790" cy="142875"/>
            </p14:xfrm>
          </p:contentPart>
        </mc:Choice>
        <mc:Fallback xmlns="">
          <p:pic>
            <p:nvPicPr>
              <p:cNvPr id="245" name="Ink 244"/>
            </p:nvPicPr>
            <p:blipFill>
              <a:blip r:embed="rId483"/>
            </p:blipFill>
            <p:spPr>
              <a:xfrm>
                <a:off x="7877810" y="6062980"/>
                <a:ext cx="977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46" name="Ink 245"/>
              <p14:cNvContentPartPr/>
              <p14:nvPr/>
            </p14:nvContentPartPr>
            <p14:xfrm>
              <a:off x="7994015" y="6276975"/>
              <a:ext cx="44450" cy="187960"/>
            </p14:xfrm>
          </p:contentPart>
        </mc:Choice>
        <mc:Fallback xmlns="">
          <p:pic>
            <p:nvPicPr>
              <p:cNvPr id="246" name="Ink 245"/>
            </p:nvPicPr>
            <p:blipFill>
              <a:blip r:embed="rId485"/>
            </p:blipFill>
            <p:spPr>
              <a:xfrm>
                <a:off x="7994015" y="6276975"/>
                <a:ext cx="4445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47" name="Ink 246"/>
              <p14:cNvContentPartPr/>
              <p14:nvPr/>
            </p14:nvContentPartPr>
            <p14:xfrm>
              <a:off x="8056245" y="6179185"/>
              <a:ext cx="17780" cy="26670"/>
            </p14:xfrm>
          </p:contentPart>
        </mc:Choice>
        <mc:Fallback xmlns="">
          <p:pic>
            <p:nvPicPr>
              <p:cNvPr id="247" name="Ink 246"/>
            </p:nvPicPr>
            <p:blipFill>
              <a:blip r:embed="rId487"/>
            </p:blipFill>
            <p:spPr>
              <a:xfrm>
                <a:off x="8056245" y="6179185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48" name="Ink 247"/>
              <p14:cNvContentPartPr/>
              <p14:nvPr/>
            </p14:nvContentPartPr>
            <p14:xfrm>
              <a:off x="8038465" y="6080760"/>
              <a:ext cx="80010" cy="62865"/>
            </p14:xfrm>
          </p:contentPart>
        </mc:Choice>
        <mc:Fallback xmlns="">
          <p:pic>
            <p:nvPicPr>
              <p:cNvPr id="248" name="Ink 247"/>
            </p:nvPicPr>
            <p:blipFill>
              <a:blip r:embed="rId489"/>
            </p:blipFill>
            <p:spPr>
              <a:xfrm>
                <a:off x="8038465" y="6080760"/>
                <a:ext cx="8001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49" name="Ink 248"/>
              <p14:cNvContentPartPr/>
              <p14:nvPr/>
            </p14:nvContentPartPr>
            <p14:xfrm>
              <a:off x="8199120" y="6375400"/>
              <a:ext cx="133985" cy="26670"/>
            </p14:xfrm>
          </p:contentPart>
        </mc:Choice>
        <mc:Fallback xmlns="">
          <p:pic>
            <p:nvPicPr>
              <p:cNvPr id="249" name="Ink 248"/>
            </p:nvPicPr>
            <p:blipFill>
              <a:blip r:embed="rId491"/>
            </p:blipFill>
            <p:spPr>
              <a:xfrm>
                <a:off x="8199120" y="6375400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0" name="Ink 249"/>
              <p14:cNvContentPartPr/>
              <p14:nvPr/>
            </p14:nvContentPartPr>
            <p14:xfrm>
              <a:off x="8252460" y="6286500"/>
              <a:ext cx="18415" cy="360"/>
            </p14:xfrm>
          </p:contentPart>
        </mc:Choice>
        <mc:Fallback xmlns="">
          <p:pic>
            <p:nvPicPr>
              <p:cNvPr id="250" name="Ink 249"/>
            </p:nvPicPr>
            <p:blipFill>
              <a:blip r:embed="rId493"/>
            </p:blipFill>
            <p:spPr>
              <a:xfrm>
                <a:off x="8252460" y="6286500"/>
                <a:ext cx="184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1" name="Ink 250"/>
              <p14:cNvContentPartPr/>
              <p14:nvPr/>
            </p14:nvContentPartPr>
            <p14:xfrm>
              <a:off x="8422640" y="6161405"/>
              <a:ext cx="142875" cy="285750"/>
            </p14:xfrm>
          </p:contentPart>
        </mc:Choice>
        <mc:Fallback xmlns="">
          <p:pic>
            <p:nvPicPr>
              <p:cNvPr id="251" name="Ink 250"/>
            </p:nvPicPr>
            <p:blipFill>
              <a:blip r:embed="rId495"/>
            </p:blipFill>
            <p:spPr>
              <a:xfrm>
                <a:off x="8422640" y="6161405"/>
                <a:ext cx="1428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2" name="Ink 251"/>
              <p14:cNvContentPartPr/>
              <p14:nvPr/>
            </p14:nvContentPartPr>
            <p14:xfrm>
              <a:off x="8627745" y="6170295"/>
              <a:ext cx="35560" cy="231775"/>
            </p14:xfrm>
          </p:contentPart>
        </mc:Choice>
        <mc:Fallback xmlns="">
          <p:pic>
            <p:nvPicPr>
              <p:cNvPr id="252" name="Ink 251"/>
            </p:nvPicPr>
            <p:blipFill>
              <a:blip r:embed="rId497"/>
            </p:blipFill>
            <p:spPr>
              <a:xfrm>
                <a:off x="8627745" y="6170295"/>
                <a:ext cx="3556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3" name="Ink 252"/>
              <p14:cNvContentPartPr/>
              <p14:nvPr/>
            </p14:nvContentPartPr>
            <p14:xfrm>
              <a:off x="8565515" y="6259195"/>
              <a:ext cx="116205" cy="8890"/>
            </p14:xfrm>
          </p:contentPart>
        </mc:Choice>
        <mc:Fallback xmlns="">
          <p:pic>
            <p:nvPicPr>
              <p:cNvPr id="253" name="Ink 252"/>
            </p:nvPicPr>
            <p:blipFill>
              <a:blip r:embed="rId499"/>
            </p:blipFill>
            <p:spPr>
              <a:xfrm>
                <a:off x="8565515" y="625919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4" name="Ink 253"/>
              <p14:cNvContentPartPr/>
              <p14:nvPr/>
            </p14:nvContentPartPr>
            <p14:xfrm>
              <a:off x="8761730" y="6250305"/>
              <a:ext cx="133985" cy="357505"/>
            </p14:xfrm>
          </p:contentPart>
        </mc:Choice>
        <mc:Fallback xmlns="">
          <p:pic>
            <p:nvPicPr>
              <p:cNvPr id="254" name="Ink 253"/>
            </p:nvPicPr>
            <p:blipFill>
              <a:blip r:embed="rId501"/>
            </p:blipFill>
            <p:spPr>
              <a:xfrm>
                <a:off x="8761730" y="6250305"/>
                <a:ext cx="133985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55" name="Ink 254"/>
              <p14:cNvContentPartPr/>
              <p14:nvPr/>
            </p14:nvContentPartPr>
            <p14:xfrm>
              <a:off x="8869045" y="6161405"/>
              <a:ext cx="44450" cy="17780"/>
            </p14:xfrm>
          </p:contentPart>
        </mc:Choice>
        <mc:Fallback xmlns="">
          <p:pic>
            <p:nvPicPr>
              <p:cNvPr id="255" name="Ink 254"/>
            </p:nvPicPr>
            <p:blipFill>
              <a:blip r:embed="rId503"/>
            </p:blipFill>
            <p:spPr>
              <a:xfrm>
                <a:off x="8869045" y="6161405"/>
                <a:ext cx="444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56" name="Ink 255"/>
              <p14:cNvContentPartPr/>
              <p14:nvPr/>
            </p14:nvContentPartPr>
            <p14:xfrm>
              <a:off x="8806815" y="6062980"/>
              <a:ext cx="62230" cy="35560"/>
            </p14:xfrm>
          </p:contentPart>
        </mc:Choice>
        <mc:Fallback xmlns="">
          <p:pic>
            <p:nvPicPr>
              <p:cNvPr id="256" name="Ink 255"/>
            </p:nvPicPr>
            <p:blipFill>
              <a:blip r:embed="rId505"/>
            </p:blipFill>
            <p:spPr>
              <a:xfrm>
                <a:off x="8806815" y="6062980"/>
                <a:ext cx="622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57" name="Ink 256"/>
              <p14:cNvContentPartPr/>
              <p14:nvPr/>
            </p14:nvContentPartPr>
            <p14:xfrm>
              <a:off x="9029700" y="6402070"/>
              <a:ext cx="116205" cy="36195"/>
            </p14:xfrm>
          </p:contentPart>
        </mc:Choice>
        <mc:Fallback xmlns="">
          <p:pic>
            <p:nvPicPr>
              <p:cNvPr id="257" name="Ink 256"/>
            </p:nvPicPr>
            <p:blipFill>
              <a:blip r:embed="rId507"/>
            </p:blipFill>
            <p:spPr>
              <a:xfrm>
                <a:off x="9029700" y="6402070"/>
                <a:ext cx="11620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58" name="Ink 257"/>
              <p14:cNvContentPartPr/>
              <p14:nvPr/>
            </p14:nvContentPartPr>
            <p14:xfrm>
              <a:off x="9083675" y="6313170"/>
              <a:ext cx="26670" cy="151765"/>
            </p14:xfrm>
          </p:contentPart>
        </mc:Choice>
        <mc:Fallback xmlns="">
          <p:pic>
            <p:nvPicPr>
              <p:cNvPr id="258" name="Ink 257"/>
            </p:nvPicPr>
            <p:blipFill>
              <a:blip r:embed="rId509"/>
            </p:blipFill>
            <p:spPr>
              <a:xfrm>
                <a:off x="9083675" y="6313170"/>
                <a:ext cx="2667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59" name="Ink 258"/>
              <p14:cNvContentPartPr/>
              <p14:nvPr/>
            </p14:nvContentPartPr>
            <p14:xfrm>
              <a:off x="9324340" y="6276975"/>
              <a:ext cx="116205" cy="161290"/>
            </p14:xfrm>
          </p:contentPart>
        </mc:Choice>
        <mc:Fallback xmlns="">
          <p:pic>
            <p:nvPicPr>
              <p:cNvPr id="259" name="Ink 258"/>
            </p:nvPicPr>
            <p:blipFill>
              <a:blip r:embed="rId511"/>
            </p:blipFill>
            <p:spPr>
              <a:xfrm>
                <a:off x="9324340" y="6276975"/>
                <a:ext cx="11620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0" name="Ink 259"/>
              <p14:cNvContentPartPr/>
              <p14:nvPr/>
            </p14:nvContentPartPr>
            <p14:xfrm>
              <a:off x="9547860" y="6223635"/>
              <a:ext cx="17780" cy="214630"/>
            </p14:xfrm>
          </p:contentPart>
        </mc:Choice>
        <mc:Fallback xmlns="">
          <p:pic>
            <p:nvPicPr>
              <p:cNvPr id="260" name="Ink 259"/>
            </p:nvPicPr>
            <p:blipFill>
              <a:blip r:embed="rId513"/>
            </p:blipFill>
            <p:spPr>
              <a:xfrm>
                <a:off x="9547860" y="6223635"/>
                <a:ext cx="1778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1" name="Ink 260"/>
              <p14:cNvContentPartPr/>
              <p14:nvPr/>
            </p14:nvContentPartPr>
            <p14:xfrm>
              <a:off x="9565640" y="6313170"/>
              <a:ext cx="62865" cy="80010"/>
            </p14:xfrm>
          </p:contentPart>
        </mc:Choice>
        <mc:Fallback xmlns="">
          <p:pic>
            <p:nvPicPr>
              <p:cNvPr id="261" name="Ink 260"/>
            </p:nvPicPr>
            <p:blipFill>
              <a:blip r:embed="rId515"/>
            </p:blipFill>
            <p:spPr>
              <a:xfrm>
                <a:off x="9565640" y="6313170"/>
                <a:ext cx="6286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62" name="Ink 261"/>
              <p14:cNvContentPartPr/>
              <p14:nvPr/>
            </p14:nvContentPartPr>
            <p14:xfrm>
              <a:off x="9512300" y="6188075"/>
              <a:ext cx="97790" cy="62230"/>
            </p14:xfrm>
          </p:contentPart>
        </mc:Choice>
        <mc:Fallback xmlns="">
          <p:pic>
            <p:nvPicPr>
              <p:cNvPr id="262" name="Ink 261"/>
            </p:nvPicPr>
            <p:blipFill>
              <a:blip r:embed="rId517"/>
            </p:blipFill>
            <p:spPr>
              <a:xfrm>
                <a:off x="9512300" y="6188075"/>
                <a:ext cx="9779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63" name="Ink 262"/>
              <p14:cNvContentPartPr/>
              <p14:nvPr/>
            </p14:nvContentPartPr>
            <p14:xfrm>
              <a:off x="6055360" y="6000750"/>
              <a:ext cx="5922010" cy="633730"/>
            </p14:xfrm>
          </p:contentPart>
        </mc:Choice>
        <mc:Fallback xmlns="">
          <p:pic>
            <p:nvPicPr>
              <p:cNvPr id="263" name="Ink 262"/>
            </p:nvPicPr>
            <p:blipFill>
              <a:blip r:embed="rId519"/>
            </p:blipFill>
            <p:spPr>
              <a:xfrm>
                <a:off x="6055360" y="6000750"/>
                <a:ext cx="5922010" cy="6337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64" name="Ink 263"/>
              <p14:cNvContentPartPr/>
              <p14:nvPr/>
            </p14:nvContentPartPr>
            <p14:xfrm>
              <a:off x="7716520" y="6205855"/>
              <a:ext cx="98425" cy="26670"/>
            </p14:xfrm>
          </p:contentPart>
        </mc:Choice>
        <mc:Fallback xmlns="">
          <p:pic>
            <p:nvPicPr>
              <p:cNvPr id="264" name="Ink 263"/>
            </p:nvPicPr>
            <p:blipFill>
              <a:blip r:embed="rId521"/>
            </p:blipFill>
            <p:spPr>
              <a:xfrm>
                <a:off x="7716520" y="6205855"/>
                <a:ext cx="984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65" name="Ink 264"/>
              <p14:cNvContentPartPr/>
              <p14:nvPr/>
            </p14:nvContentPartPr>
            <p14:xfrm>
              <a:off x="7716520" y="6214745"/>
              <a:ext cx="45085" cy="17780"/>
            </p14:xfrm>
          </p:contentPart>
        </mc:Choice>
        <mc:Fallback xmlns="">
          <p:pic>
            <p:nvPicPr>
              <p:cNvPr id="265" name="Ink 264"/>
            </p:nvPicPr>
            <p:blipFill>
              <a:blip r:embed="rId523"/>
            </p:blipFill>
            <p:spPr>
              <a:xfrm>
                <a:off x="7716520" y="6214745"/>
                <a:ext cx="450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66" name="Ink 265"/>
              <p14:cNvContentPartPr/>
              <p14:nvPr/>
            </p14:nvContentPartPr>
            <p14:xfrm>
              <a:off x="7957820" y="2669540"/>
              <a:ext cx="267970" cy="259080"/>
            </p14:xfrm>
          </p:contentPart>
        </mc:Choice>
        <mc:Fallback xmlns="">
          <p:pic>
            <p:nvPicPr>
              <p:cNvPr id="266" name="Ink 265"/>
            </p:nvPicPr>
            <p:blipFill>
              <a:blip r:embed="rId525"/>
            </p:blipFill>
            <p:spPr>
              <a:xfrm>
                <a:off x="7957820" y="2669540"/>
                <a:ext cx="2679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67" name="Ink 266"/>
              <p14:cNvContentPartPr/>
              <p14:nvPr/>
            </p14:nvContentPartPr>
            <p14:xfrm>
              <a:off x="8118475" y="2678430"/>
              <a:ext cx="152400" cy="116205"/>
            </p14:xfrm>
          </p:contentPart>
        </mc:Choice>
        <mc:Fallback xmlns="">
          <p:pic>
            <p:nvPicPr>
              <p:cNvPr id="267" name="Ink 266"/>
            </p:nvPicPr>
            <p:blipFill>
              <a:blip r:embed="rId527"/>
            </p:blipFill>
            <p:spPr>
              <a:xfrm>
                <a:off x="8118475" y="2678430"/>
                <a:ext cx="15240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68" name="Ink 267"/>
              <p14:cNvContentPartPr/>
              <p14:nvPr/>
            </p14:nvContentPartPr>
            <p14:xfrm>
              <a:off x="7493635" y="2866390"/>
              <a:ext cx="500380" cy="151765"/>
            </p14:xfrm>
          </p:contentPart>
        </mc:Choice>
        <mc:Fallback xmlns="">
          <p:pic>
            <p:nvPicPr>
              <p:cNvPr id="268" name="Ink 267"/>
            </p:nvPicPr>
            <p:blipFill>
              <a:blip r:embed="rId529"/>
            </p:blipFill>
            <p:spPr>
              <a:xfrm>
                <a:off x="7493635" y="2866390"/>
                <a:ext cx="50038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269" name="Ink 268"/>
              <p14:cNvContentPartPr/>
              <p14:nvPr/>
            </p14:nvContentPartPr>
            <p14:xfrm>
              <a:off x="5010150" y="3133725"/>
              <a:ext cx="71755" cy="9525"/>
            </p14:xfrm>
          </p:contentPart>
        </mc:Choice>
        <mc:Fallback xmlns="">
          <p:pic>
            <p:nvPicPr>
              <p:cNvPr id="269" name="Ink 268"/>
            </p:nvPicPr>
            <p:blipFill>
              <a:blip r:embed="rId531"/>
            </p:blipFill>
            <p:spPr>
              <a:xfrm>
                <a:off x="5010150" y="3133725"/>
                <a:ext cx="7175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70" name="Ink 269"/>
              <p14:cNvContentPartPr/>
              <p14:nvPr/>
            </p14:nvContentPartPr>
            <p14:xfrm>
              <a:off x="5001260" y="3161030"/>
              <a:ext cx="107315" cy="17780"/>
            </p14:xfrm>
          </p:contentPart>
        </mc:Choice>
        <mc:Fallback xmlns="">
          <p:pic>
            <p:nvPicPr>
              <p:cNvPr id="270" name="Ink 269"/>
            </p:nvPicPr>
            <p:blipFill>
              <a:blip r:embed="rId533"/>
            </p:blipFill>
            <p:spPr>
              <a:xfrm>
                <a:off x="5001260" y="3161030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71" name="Ink 270"/>
              <p14:cNvContentPartPr/>
              <p14:nvPr/>
            </p14:nvContentPartPr>
            <p14:xfrm>
              <a:off x="6395085" y="356870"/>
              <a:ext cx="4903470" cy="892810"/>
            </p14:xfrm>
          </p:contentPart>
        </mc:Choice>
        <mc:Fallback xmlns="">
          <p:pic>
            <p:nvPicPr>
              <p:cNvPr id="271" name="Ink 270"/>
            </p:nvPicPr>
            <p:blipFill>
              <a:blip r:embed="rId535"/>
            </p:blipFill>
            <p:spPr>
              <a:xfrm>
                <a:off x="6395085" y="356870"/>
                <a:ext cx="4903470" cy="892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272" name="Ink 271"/>
              <p14:cNvContentPartPr/>
              <p14:nvPr/>
            </p14:nvContentPartPr>
            <p14:xfrm>
              <a:off x="8324215" y="1035685"/>
              <a:ext cx="339090" cy="294640"/>
            </p14:xfrm>
          </p:contentPart>
        </mc:Choice>
        <mc:Fallback xmlns="">
          <p:pic>
            <p:nvPicPr>
              <p:cNvPr id="272" name="Ink 271"/>
            </p:nvPicPr>
            <p:blipFill>
              <a:blip r:embed="rId537"/>
            </p:blipFill>
            <p:spPr>
              <a:xfrm>
                <a:off x="8324215" y="1035685"/>
                <a:ext cx="33909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273" name="Ink 272"/>
              <p14:cNvContentPartPr/>
              <p14:nvPr/>
            </p14:nvContentPartPr>
            <p14:xfrm>
              <a:off x="6680835" y="651510"/>
              <a:ext cx="303530" cy="357505"/>
            </p14:xfrm>
          </p:contentPart>
        </mc:Choice>
        <mc:Fallback xmlns="">
          <p:pic>
            <p:nvPicPr>
              <p:cNvPr id="273" name="Ink 272"/>
            </p:nvPicPr>
            <p:blipFill>
              <a:blip r:embed="rId539"/>
            </p:blipFill>
            <p:spPr>
              <a:xfrm>
                <a:off x="6680835" y="651510"/>
                <a:ext cx="303530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74" name="Ink 273"/>
              <p14:cNvContentPartPr/>
              <p14:nvPr/>
            </p14:nvContentPartPr>
            <p14:xfrm>
              <a:off x="9762490" y="428625"/>
              <a:ext cx="919480" cy="347980"/>
            </p14:xfrm>
          </p:contentPart>
        </mc:Choice>
        <mc:Fallback xmlns="">
          <p:pic>
            <p:nvPicPr>
              <p:cNvPr id="274" name="Ink 273"/>
            </p:nvPicPr>
            <p:blipFill>
              <a:blip r:embed="rId541"/>
            </p:blipFill>
            <p:spPr>
              <a:xfrm>
                <a:off x="9762490" y="428625"/>
                <a:ext cx="91948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275" name="Ink 274"/>
              <p14:cNvContentPartPr/>
              <p14:nvPr/>
            </p14:nvContentPartPr>
            <p14:xfrm>
              <a:off x="2036445" y="2357120"/>
              <a:ext cx="88900" cy="259080"/>
            </p14:xfrm>
          </p:contentPart>
        </mc:Choice>
        <mc:Fallback xmlns="">
          <p:pic>
            <p:nvPicPr>
              <p:cNvPr id="275" name="Ink 274"/>
            </p:nvPicPr>
            <p:blipFill>
              <a:blip r:embed="rId543"/>
            </p:blipFill>
            <p:spPr>
              <a:xfrm>
                <a:off x="2036445" y="2357120"/>
                <a:ext cx="8890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276" name="Ink 275"/>
              <p14:cNvContentPartPr/>
              <p14:nvPr/>
            </p14:nvContentPartPr>
            <p14:xfrm>
              <a:off x="1964690" y="2455545"/>
              <a:ext cx="160655" cy="26670"/>
            </p14:xfrm>
          </p:contentPart>
        </mc:Choice>
        <mc:Fallback xmlns="">
          <p:pic>
            <p:nvPicPr>
              <p:cNvPr id="276" name="Ink 275"/>
            </p:nvPicPr>
            <p:blipFill>
              <a:blip r:embed="rId545"/>
            </p:blipFill>
            <p:spPr>
              <a:xfrm>
                <a:off x="1964690" y="245554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277" name="Ink 276"/>
              <p14:cNvContentPartPr/>
              <p14:nvPr/>
            </p14:nvContentPartPr>
            <p14:xfrm>
              <a:off x="2205990" y="2544445"/>
              <a:ext cx="142875" cy="8890"/>
            </p14:xfrm>
          </p:contentPart>
        </mc:Choice>
        <mc:Fallback xmlns="">
          <p:pic>
            <p:nvPicPr>
              <p:cNvPr id="277" name="Ink 276"/>
            </p:nvPicPr>
            <p:blipFill>
              <a:blip r:embed="rId547"/>
            </p:blipFill>
            <p:spPr>
              <a:xfrm>
                <a:off x="2205990" y="254444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278" name="Ink 277"/>
              <p14:cNvContentPartPr/>
              <p14:nvPr/>
            </p14:nvContentPartPr>
            <p14:xfrm>
              <a:off x="2197100" y="2491105"/>
              <a:ext cx="169545" cy="8890"/>
            </p14:xfrm>
          </p:contentPart>
        </mc:Choice>
        <mc:Fallback xmlns="">
          <p:pic>
            <p:nvPicPr>
              <p:cNvPr id="278" name="Ink 277"/>
            </p:nvPicPr>
            <p:blipFill>
              <a:blip r:embed="rId549"/>
            </p:blipFill>
            <p:spPr>
              <a:xfrm>
                <a:off x="2197100" y="249110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279" name="Ink 278"/>
              <p14:cNvContentPartPr/>
              <p14:nvPr/>
            </p14:nvContentPartPr>
            <p14:xfrm>
              <a:off x="2411095" y="2464435"/>
              <a:ext cx="107315" cy="151765"/>
            </p14:xfrm>
          </p:contentPart>
        </mc:Choice>
        <mc:Fallback xmlns="">
          <p:pic>
            <p:nvPicPr>
              <p:cNvPr id="279" name="Ink 278"/>
            </p:nvPicPr>
            <p:blipFill>
              <a:blip r:embed="rId551"/>
            </p:blipFill>
            <p:spPr>
              <a:xfrm>
                <a:off x="2411095" y="2464435"/>
                <a:ext cx="10731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280" name="Ink 279"/>
              <p14:cNvContentPartPr/>
              <p14:nvPr/>
            </p14:nvContentPartPr>
            <p14:xfrm>
              <a:off x="7752715" y="1910715"/>
              <a:ext cx="26670" cy="360"/>
            </p14:xfrm>
          </p:contentPart>
        </mc:Choice>
        <mc:Fallback xmlns="">
          <p:pic>
            <p:nvPicPr>
              <p:cNvPr id="280" name="Ink 279"/>
            </p:nvPicPr>
            <p:blipFill>
              <a:blip r:embed="rId553"/>
            </p:blipFill>
            <p:spPr>
              <a:xfrm>
                <a:off x="7752715" y="1910715"/>
                <a:ext cx="2667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Vetores Normais e Binormais</a:t>
            </a:r>
            <a:endParaRPr lang="pt-PT" altLang="en-US" sz="3600" u="sng"/>
          </a:p>
        </p:txBody>
      </p:sp>
      <p:sp>
        <p:nvSpPr>
          <p:cNvPr id="7" name="Content Placeholder 6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pt-PT" altLang="en-US" b="1">
                <a:solidFill>
                  <a:srgbClr val="FF0000"/>
                </a:solidFill>
              </a:rPr>
              <a:t>Vetor Normal Unitario:</a:t>
            </a:r>
            <a:endParaRPr lang="pt-PT" altLang="en-US" b="1">
              <a:solidFill>
                <a:srgbClr val="FF0000"/>
              </a:solidFill>
            </a:endParaRPr>
          </a:p>
          <a:p>
            <a:endParaRPr lang="pt-PT" altLang="en-US" b="1">
              <a:solidFill>
                <a:srgbClr val="FF0000"/>
              </a:solidFill>
            </a:endParaRPr>
          </a:p>
          <a:p>
            <a:endParaRPr lang="pt-PT" altLang="en-US" b="1">
              <a:solidFill>
                <a:srgbClr val="FF0000"/>
              </a:solidFill>
            </a:endParaRPr>
          </a:p>
          <a:p>
            <a:endParaRPr lang="pt-PT" altLang="en-US" b="1">
              <a:solidFill>
                <a:srgbClr val="FF0000"/>
              </a:solidFill>
            </a:endParaRPr>
          </a:p>
          <a:p>
            <a:endParaRPr lang="pt-PT" altLang="en-US" b="1">
              <a:solidFill>
                <a:srgbClr val="FF0000"/>
              </a:solidFill>
            </a:endParaRPr>
          </a:p>
          <a:p>
            <a:endParaRPr lang="pt-PT" altLang="en-US" b="1">
              <a:solidFill>
                <a:srgbClr val="FF0000"/>
              </a:solidFill>
            </a:endParaRPr>
          </a:p>
          <a:p>
            <a:r>
              <a:rPr lang="pt-PT" altLang="en-US" b="1">
                <a:solidFill>
                  <a:srgbClr val="FF0000"/>
                </a:solidFill>
              </a:rPr>
              <a:t>Vetor Binormal Unitario:</a:t>
            </a:r>
            <a:endParaRPr lang="pt-PT" altLang="en-US" b="1">
              <a:solidFill>
                <a:srgbClr val="FF0000"/>
              </a:solidFill>
            </a:endParaRPr>
          </a:p>
        </p:txBody>
      </p:sp>
      <p:pic>
        <p:nvPicPr>
          <p:cNvPr id="8" name="Picture 7" descr="vetor_normal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855210" y="2552700"/>
            <a:ext cx="2100580" cy="1050290"/>
          </a:xfrm>
          <a:prstGeom prst="rect">
            <a:avLst/>
          </a:prstGeom>
        </p:spPr>
      </p:pic>
      <p:pic>
        <p:nvPicPr>
          <p:cNvPr id="9" name="Picture 8" descr="vetor_binormal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860" y="5373370"/>
            <a:ext cx="2364105" cy="4051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Ink 2"/>
              <p14:cNvContentPartPr/>
              <p14:nvPr/>
            </p14:nvContentPartPr>
            <p14:xfrm>
              <a:off x="5207000" y="1580515"/>
              <a:ext cx="17780" cy="8890"/>
            </p14:xfrm>
          </p:contentPart>
        </mc:Choice>
        <mc:Fallback xmlns="">
          <p:pic>
            <p:nvPicPr>
              <p:cNvPr id="3" name="Ink 2"/>
            </p:nvPicPr>
            <p:blipFill>
              <a:blip r:embed="rId4"/>
            </p:blipFill>
            <p:spPr>
              <a:xfrm>
                <a:off x="5207000" y="158051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Ink 3"/>
              <p14:cNvContentPartPr/>
              <p14:nvPr/>
            </p14:nvContentPartPr>
            <p14:xfrm>
              <a:off x="5903595" y="1732280"/>
              <a:ext cx="142875" cy="8890"/>
            </p14:xfrm>
          </p:contentPart>
        </mc:Choice>
        <mc:Fallback xmlns="">
          <p:pic>
            <p:nvPicPr>
              <p:cNvPr id="4" name="Ink 3"/>
            </p:nvPicPr>
            <p:blipFill>
              <a:blip r:embed="rId6"/>
            </p:blipFill>
            <p:spPr>
              <a:xfrm>
                <a:off x="5903595" y="173228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Ink 4"/>
              <p14:cNvContentPartPr/>
              <p14:nvPr/>
            </p14:nvContentPartPr>
            <p14:xfrm>
              <a:off x="5885815" y="1633855"/>
              <a:ext cx="160655" cy="8890"/>
            </p14:xfrm>
          </p:contentPart>
        </mc:Choice>
        <mc:Fallback xmlns="">
          <p:pic>
            <p:nvPicPr>
              <p:cNvPr id="5" name="Ink 4"/>
            </p:nvPicPr>
            <p:blipFill>
              <a:blip r:embed="rId8"/>
            </p:blipFill>
            <p:spPr>
              <a:xfrm>
                <a:off x="5885815" y="163385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Ink 5"/>
              <p14:cNvContentPartPr/>
              <p14:nvPr/>
            </p14:nvContentPartPr>
            <p14:xfrm>
              <a:off x="6198235" y="1669415"/>
              <a:ext cx="661035" cy="17780"/>
            </p14:xfrm>
          </p:contentPart>
        </mc:Choice>
        <mc:Fallback xmlns="">
          <p:pic>
            <p:nvPicPr>
              <p:cNvPr id="6" name="Ink 5"/>
            </p:nvPicPr>
            <p:blipFill>
              <a:blip r:embed="rId10"/>
            </p:blipFill>
            <p:spPr>
              <a:xfrm>
                <a:off x="6198235" y="1669415"/>
                <a:ext cx="6610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Ink 9"/>
              <p14:cNvContentPartPr/>
              <p14:nvPr/>
            </p14:nvContentPartPr>
            <p14:xfrm>
              <a:off x="6502400" y="1455420"/>
              <a:ext cx="169545" cy="178435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2"/>
            </p:blipFill>
            <p:spPr>
              <a:xfrm>
                <a:off x="6502400" y="1455420"/>
                <a:ext cx="16954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Ink 10"/>
              <p14:cNvContentPartPr/>
              <p14:nvPr/>
            </p14:nvContentPartPr>
            <p14:xfrm>
              <a:off x="6734175" y="1356995"/>
              <a:ext cx="80645" cy="80645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4"/>
            </p:blipFill>
            <p:spPr>
              <a:xfrm>
                <a:off x="6734175" y="1356995"/>
                <a:ext cx="8064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Ink 11"/>
              <p14:cNvContentPartPr/>
              <p14:nvPr/>
            </p14:nvContentPartPr>
            <p14:xfrm>
              <a:off x="6368415" y="1348105"/>
              <a:ext cx="267335" cy="889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6"/>
            </p:blipFill>
            <p:spPr>
              <a:xfrm>
                <a:off x="6368415" y="1348105"/>
                <a:ext cx="2673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Ink 12"/>
              <p14:cNvContentPartPr/>
              <p14:nvPr/>
            </p14:nvContentPartPr>
            <p14:xfrm>
              <a:off x="6591300" y="1294765"/>
              <a:ext cx="71755" cy="8001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8"/>
            </p:blipFill>
            <p:spPr>
              <a:xfrm>
                <a:off x="6591300" y="1294765"/>
                <a:ext cx="7175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Ink 13"/>
              <p14:cNvContentPartPr/>
              <p14:nvPr/>
            </p14:nvContentPartPr>
            <p14:xfrm>
              <a:off x="6323330" y="1803400"/>
              <a:ext cx="26670" cy="27686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0"/>
            </p:blipFill>
            <p:spPr>
              <a:xfrm>
                <a:off x="6323330" y="1803400"/>
                <a:ext cx="2667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Ink 14"/>
              <p14:cNvContentPartPr/>
              <p14:nvPr/>
            </p14:nvContentPartPr>
            <p14:xfrm>
              <a:off x="6492875" y="1875155"/>
              <a:ext cx="142875" cy="196215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2"/>
            </p:blipFill>
            <p:spPr>
              <a:xfrm>
                <a:off x="6492875" y="1875155"/>
                <a:ext cx="1428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Ink 15"/>
              <p14:cNvContentPartPr/>
              <p14:nvPr/>
            </p14:nvContentPartPr>
            <p14:xfrm>
              <a:off x="6475095" y="1803400"/>
              <a:ext cx="151765" cy="1778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4"/>
            </p:blipFill>
            <p:spPr>
              <a:xfrm>
                <a:off x="6475095" y="180340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Ink 16"/>
              <p14:cNvContentPartPr/>
              <p14:nvPr/>
            </p14:nvContentPartPr>
            <p14:xfrm>
              <a:off x="6573520" y="1767840"/>
              <a:ext cx="53340" cy="5334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6"/>
            </p:blipFill>
            <p:spPr>
              <a:xfrm>
                <a:off x="6573520" y="1767840"/>
                <a:ext cx="5334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Ink 17"/>
              <p14:cNvContentPartPr/>
              <p14:nvPr/>
            </p14:nvContentPartPr>
            <p14:xfrm>
              <a:off x="6671945" y="1785620"/>
              <a:ext cx="88900" cy="7175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8"/>
            </p:blipFill>
            <p:spPr>
              <a:xfrm>
                <a:off x="6671945" y="1785620"/>
                <a:ext cx="8890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Ink 18"/>
              <p14:cNvContentPartPr/>
              <p14:nvPr/>
            </p14:nvContentPartPr>
            <p14:xfrm>
              <a:off x="6850380" y="1767840"/>
              <a:ext cx="26670" cy="401955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0"/>
            </p:blipFill>
            <p:spPr>
              <a:xfrm>
                <a:off x="6850380" y="1767840"/>
                <a:ext cx="26670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Ink 19"/>
              <p14:cNvContentPartPr/>
              <p14:nvPr/>
            </p14:nvContentPartPr>
            <p14:xfrm>
              <a:off x="6823710" y="1669415"/>
              <a:ext cx="133985" cy="3556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2"/>
            </p:blipFill>
            <p:spPr>
              <a:xfrm>
                <a:off x="6823710" y="1669415"/>
                <a:ext cx="13398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Ink 20"/>
              <p14:cNvContentPartPr/>
              <p14:nvPr/>
            </p14:nvContentPartPr>
            <p14:xfrm>
              <a:off x="6743065" y="1669415"/>
              <a:ext cx="151765" cy="1778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4"/>
            </p:blipFill>
            <p:spPr>
              <a:xfrm>
                <a:off x="6743065" y="1669415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Ink 21"/>
              <p14:cNvContentPartPr/>
              <p14:nvPr/>
            </p14:nvContentPartPr>
            <p14:xfrm>
              <a:off x="5081905" y="1535430"/>
              <a:ext cx="437515" cy="45085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6"/>
            </p:blipFill>
            <p:spPr>
              <a:xfrm>
                <a:off x="5081905" y="1535430"/>
                <a:ext cx="43751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Ink 22"/>
              <p14:cNvContentPartPr/>
              <p14:nvPr/>
            </p14:nvContentPartPr>
            <p14:xfrm>
              <a:off x="5305425" y="1535430"/>
              <a:ext cx="53340" cy="339725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38"/>
            </p:blipFill>
            <p:spPr>
              <a:xfrm>
                <a:off x="5305425" y="1535430"/>
                <a:ext cx="5334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Ink 23"/>
              <p14:cNvContentPartPr/>
              <p14:nvPr/>
            </p14:nvContentPartPr>
            <p14:xfrm>
              <a:off x="5546090" y="1553210"/>
              <a:ext cx="125095" cy="375285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0"/>
            </p:blipFill>
            <p:spPr>
              <a:xfrm>
                <a:off x="5546090" y="1553210"/>
                <a:ext cx="12509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Ink 24"/>
              <p14:cNvContentPartPr/>
              <p14:nvPr/>
            </p14:nvContentPartPr>
            <p14:xfrm>
              <a:off x="5671185" y="1589405"/>
              <a:ext cx="80645" cy="29464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2"/>
            </p:blipFill>
            <p:spPr>
              <a:xfrm>
                <a:off x="5671185" y="1589405"/>
                <a:ext cx="806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Ink 25"/>
              <p14:cNvContentPartPr/>
              <p14:nvPr/>
            </p14:nvContentPartPr>
            <p14:xfrm>
              <a:off x="5582285" y="1714500"/>
              <a:ext cx="169545" cy="2667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4"/>
            </p:blipFill>
            <p:spPr>
              <a:xfrm>
                <a:off x="5582285" y="1714500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Ink 26"/>
              <p14:cNvContentPartPr/>
              <p14:nvPr/>
            </p14:nvContentPartPr>
            <p14:xfrm>
              <a:off x="5787390" y="1571625"/>
              <a:ext cx="107315" cy="34798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6"/>
            </p:blipFill>
            <p:spPr>
              <a:xfrm>
                <a:off x="5787390" y="1571625"/>
                <a:ext cx="10731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Ink 27"/>
              <p14:cNvContentPartPr/>
              <p14:nvPr/>
            </p14:nvContentPartPr>
            <p14:xfrm>
              <a:off x="5117465" y="1348105"/>
              <a:ext cx="375285" cy="89535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48"/>
            </p:blipFill>
            <p:spPr>
              <a:xfrm>
                <a:off x="5117465" y="1348105"/>
                <a:ext cx="3752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Ink 28"/>
              <p14:cNvContentPartPr/>
              <p14:nvPr/>
            </p14:nvContentPartPr>
            <p14:xfrm>
              <a:off x="5859145" y="5812790"/>
              <a:ext cx="393065" cy="3556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0"/>
            </p:blipFill>
            <p:spPr>
              <a:xfrm>
                <a:off x="5859145" y="5812790"/>
                <a:ext cx="39306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Ink 29"/>
              <p14:cNvContentPartPr/>
              <p14:nvPr/>
            </p14:nvContentPartPr>
            <p14:xfrm>
              <a:off x="6698615" y="5759450"/>
              <a:ext cx="410845" cy="17780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2"/>
            </p:blipFill>
            <p:spPr>
              <a:xfrm>
                <a:off x="6698615" y="5759450"/>
                <a:ext cx="4108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Ink 30"/>
              <p14:cNvContentPartPr/>
              <p14:nvPr/>
            </p14:nvContentPartPr>
            <p14:xfrm>
              <a:off x="6492875" y="5741670"/>
              <a:ext cx="27305" cy="25908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4"/>
            </p:blipFill>
            <p:spPr>
              <a:xfrm>
                <a:off x="6492875" y="5741670"/>
                <a:ext cx="2730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Ink 31"/>
              <p14:cNvContentPartPr/>
              <p14:nvPr/>
            </p14:nvContentPartPr>
            <p14:xfrm>
              <a:off x="6448425" y="5732780"/>
              <a:ext cx="142875" cy="8890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6"/>
            </p:blipFill>
            <p:spPr>
              <a:xfrm>
                <a:off x="6448425" y="5732780"/>
                <a:ext cx="1428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Ink 32"/>
              <p14:cNvContentPartPr/>
              <p14:nvPr/>
            </p14:nvContentPartPr>
            <p14:xfrm>
              <a:off x="8467090" y="4410710"/>
              <a:ext cx="267970" cy="25019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8"/>
            </p:blipFill>
            <p:spPr>
              <a:xfrm>
                <a:off x="8467090" y="4410710"/>
                <a:ext cx="26797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Ink 33"/>
              <p14:cNvContentPartPr/>
              <p14:nvPr/>
            </p14:nvContentPartPr>
            <p14:xfrm>
              <a:off x="8824595" y="4544695"/>
              <a:ext cx="133985" cy="1778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0"/>
            </p:blipFill>
            <p:spPr>
              <a:xfrm>
                <a:off x="8824595" y="454469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Ink 34"/>
              <p14:cNvContentPartPr/>
              <p14:nvPr/>
            </p14:nvContentPartPr>
            <p14:xfrm>
              <a:off x="8806815" y="4455795"/>
              <a:ext cx="151765" cy="2667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2"/>
            </p:blipFill>
            <p:spPr>
              <a:xfrm>
                <a:off x="8806815" y="4455795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Ink 35"/>
              <p14:cNvContentPartPr/>
              <p14:nvPr/>
            </p14:nvContentPartPr>
            <p14:xfrm>
              <a:off x="9101455" y="4366260"/>
              <a:ext cx="276860" cy="178435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4"/>
            </p:blipFill>
            <p:spPr>
              <a:xfrm>
                <a:off x="9101455" y="4366260"/>
                <a:ext cx="27686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Ink 36"/>
              <p14:cNvContentPartPr/>
              <p14:nvPr/>
            </p14:nvContentPartPr>
            <p14:xfrm>
              <a:off x="9101455" y="4250055"/>
              <a:ext cx="259080" cy="4508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6"/>
            </p:blipFill>
            <p:spPr>
              <a:xfrm>
                <a:off x="9101455" y="4250055"/>
                <a:ext cx="25908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Ink 37"/>
              <p14:cNvContentPartPr/>
              <p14:nvPr/>
            </p14:nvContentPartPr>
            <p14:xfrm>
              <a:off x="9324340" y="4187825"/>
              <a:ext cx="107315" cy="133985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68"/>
            </p:blipFill>
            <p:spPr>
              <a:xfrm>
                <a:off x="9324340" y="4187825"/>
                <a:ext cx="1073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Ink 38"/>
              <p14:cNvContentPartPr/>
              <p14:nvPr/>
            </p14:nvContentPartPr>
            <p14:xfrm>
              <a:off x="9512300" y="4375150"/>
              <a:ext cx="178435" cy="169545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0"/>
            </p:blipFill>
            <p:spPr>
              <a:xfrm>
                <a:off x="9512300" y="4375150"/>
                <a:ext cx="1784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Ink 39"/>
              <p14:cNvContentPartPr/>
              <p14:nvPr/>
            </p14:nvContentPartPr>
            <p14:xfrm>
              <a:off x="9547860" y="4357370"/>
              <a:ext cx="160655" cy="160655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2"/>
            </p:blipFill>
            <p:spPr>
              <a:xfrm>
                <a:off x="9547860" y="4357370"/>
                <a:ext cx="1606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Ink 40"/>
              <p14:cNvContentPartPr/>
              <p14:nvPr/>
            </p14:nvContentPartPr>
            <p14:xfrm>
              <a:off x="9815830" y="4250055"/>
              <a:ext cx="178435" cy="259080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4"/>
            </p:blipFill>
            <p:spPr>
              <a:xfrm>
                <a:off x="9815830" y="4250055"/>
                <a:ext cx="17843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Ink 41"/>
              <p14:cNvContentPartPr/>
              <p14:nvPr/>
            </p14:nvContentPartPr>
            <p14:xfrm>
              <a:off x="9771380" y="4133850"/>
              <a:ext cx="222885" cy="36195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6"/>
            </p:blipFill>
            <p:spPr>
              <a:xfrm>
                <a:off x="9771380" y="4133850"/>
                <a:ext cx="2228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Ink 42"/>
              <p14:cNvContentPartPr/>
              <p14:nvPr/>
            </p14:nvContentPartPr>
            <p14:xfrm>
              <a:off x="9914255" y="4089400"/>
              <a:ext cx="106680" cy="98425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78"/>
            </p:blipFill>
            <p:spPr>
              <a:xfrm>
                <a:off x="9914255" y="4089400"/>
                <a:ext cx="10668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Ink 43"/>
              <p14:cNvContentPartPr/>
              <p14:nvPr/>
            </p14:nvContentPartPr>
            <p14:xfrm>
              <a:off x="8475980" y="4214495"/>
              <a:ext cx="276860" cy="5334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0"/>
            </p:blipFill>
            <p:spPr>
              <a:xfrm>
                <a:off x="8475980" y="4214495"/>
                <a:ext cx="2768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Ink 44"/>
              <p14:cNvContentPartPr/>
              <p14:nvPr/>
            </p14:nvContentPartPr>
            <p14:xfrm>
              <a:off x="8752840" y="4170045"/>
              <a:ext cx="53975" cy="116205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2"/>
            </p:blipFill>
            <p:spPr>
              <a:xfrm>
                <a:off x="8752840" y="4170045"/>
                <a:ext cx="5397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Ink 45"/>
              <p14:cNvContentPartPr/>
              <p14:nvPr/>
            </p14:nvContentPartPr>
            <p14:xfrm>
              <a:off x="8654415" y="5098415"/>
              <a:ext cx="267970" cy="27686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4"/>
            </p:blipFill>
            <p:spPr>
              <a:xfrm>
                <a:off x="8654415" y="5098415"/>
                <a:ext cx="26797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Ink 46"/>
              <p14:cNvContentPartPr/>
              <p14:nvPr/>
            </p14:nvContentPartPr>
            <p14:xfrm>
              <a:off x="9172575" y="5018405"/>
              <a:ext cx="26670" cy="31242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6"/>
            </p:blipFill>
            <p:spPr>
              <a:xfrm>
                <a:off x="9172575" y="5018405"/>
                <a:ext cx="2667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Ink 47"/>
              <p14:cNvContentPartPr/>
              <p14:nvPr/>
            </p14:nvContentPartPr>
            <p14:xfrm>
              <a:off x="9092565" y="5295265"/>
              <a:ext cx="276860" cy="4445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88"/>
            </p:blipFill>
            <p:spPr>
              <a:xfrm>
                <a:off x="9092565" y="5295265"/>
                <a:ext cx="2768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Ink 48"/>
              <p14:cNvContentPartPr/>
              <p14:nvPr/>
            </p14:nvContentPartPr>
            <p14:xfrm>
              <a:off x="9476105" y="5116195"/>
              <a:ext cx="196850" cy="17018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0"/>
            </p:blipFill>
            <p:spPr>
              <a:xfrm>
                <a:off x="9476105" y="5116195"/>
                <a:ext cx="19685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Ink 49"/>
              <p14:cNvContentPartPr/>
              <p14:nvPr/>
            </p14:nvContentPartPr>
            <p14:xfrm>
              <a:off x="9431655" y="4946650"/>
              <a:ext cx="276860" cy="26670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2"/>
            </p:blipFill>
            <p:spPr>
              <a:xfrm>
                <a:off x="9431655" y="4946650"/>
                <a:ext cx="2768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Ink 50"/>
              <p14:cNvContentPartPr/>
              <p14:nvPr/>
            </p14:nvContentPartPr>
            <p14:xfrm>
              <a:off x="9619615" y="4875530"/>
              <a:ext cx="196215" cy="178435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4"/>
            </p:blipFill>
            <p:spPr>
              <a:xfrm>
                <a:off x="9619615" y="4875530"/>
                <a:ext cx="1962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Ink 51"/>
              <p14:cNvContentPartPr/>
              <p14:nvPr/>
            </p14:nvContentPartPr>
            <p14:xfrm>
              <a:off x="8636635" y="4893310"/>
              <a:ext cx="321945" cy="133985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6"/>
            </p:blipFill>
            <p:spPr>
              <a:xfrm>
                <a:off x="8636635" y="4893310"/>
                <a:ext cx="32194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Ink 52"/>
              <p14:cNvContentPartPr/>
              <p14:nvPr/>
            </p14:nvContentPartPr>
            <p14:xfrm>
              <a:off x="10048240" y="5170170"/>
              <a:ext cx="187325" cy="19621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98"/>
            </p:blipFill>
            <p:spPr>
              <a:xfrm>
                <a:off x="10048240" y="5170170"/>
                <a:ext cx="1873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Ink 53"/>
              <p14:cNvContentPartPr/>
              <p14:nvPr/>
            </p14:nvContentPartPr>
            <p14:xfrm>
              <a:off x="10709275" y="5071745"/>
              <a:ext cx="258445" cy="26797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0"/>
            </p:blipFill>
            <p:spPr>
              <a:xfrm>
                <a:off x="10709275" y="5071745"/>
                <a:ext cx="2584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Ink 54"/>
              <p14:cNvContentPartPr/>
              <p14:nvPr/>
            </p14:nvContentPartPr>
            <p14:xfrm>
              <a:off x="10655300" y="4884420"/>
              <a:ext cx="303530" cy="4445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2"/>
            </p:blipFill>
            <p:spPr>
              <a:xfrm>
                <a:off x="10655300" y="4884420"/>
                <a:ext cx="30353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Ink 55"/>
              <p14:cNvContentPartPr/>
              <p14:nvPr/>
            </p14:nvContentPartPr>
            <p14:xfrm>
              <a:off x="10869930" y="4830445"/>
              <a:ext cx="133985" cy="107315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4"/>
            </p:blipFill>
            <p:spPr>
              <a:xfrm>
                <a:off x="10869930" y="4830445"/>
                <a:ext cx="13398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Ink 56"/>
              <p14:cNvContentPartPr/>
              <p14:nvPr/>
            </p14:nvContentPartPr>
            <p14:xfrm>
              <a:off x="11182350" y="5000625"/>
              <a:ext cx="17780" cy="29464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6"/>
            </p:blipFill>
            <p:spPr>
              <a:xfrm>
                <a:off x="11182350" y="5000625"/>
                <a:ext cx="1778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Ink 57"/>
              <p14:cNvContentPartPr/>
              <p14:nvPr/>
            </p14:nvContentPartPr>
            <p14:xfrm>
              <a:off x="11057255" y="5276850"/>
              <a:ext cx="303530" cy="3619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08"/>
            </p:blipFill>
            <p:spPr>
              <a:xfrm>
                <a:off x="11057255" y="5276850"/>
                <a:ext cx="30353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Ink 58"/>
              <p14:cNvContentPartPr/>
              <p14:nvPr/>
            </p14:nvContentPartPr>
            <p14:xfrm>
              <a:off x="11503660" y="4893310"/>
              <a:ext cx="170180" cy="36576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0"/>
            </p:blipFill>
            <p:spPr>
              <a:xfrm>
                <a:off x="11503660" y="4893310"/>
                <a:ext cx="170180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Ink 59"/>
              <p14:cNvContentPartPr/>
              <p14:nvPr/>
            </p14:nvContentPartPr>
            <p14:xfrm>
              <a:off x="11494770" y="4732655"/>
              <a:ext cx="285750" cy="1778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2"/>
            </p:blipFill>
            <p:spPr>
              <a:xfrm>
                <a:off x="11494770" y="4732655"/>
                <a:ext cx="2857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Ink 60"/>
              <p14:cNvContentPartPr/>
              <p14:nvPr/>
            </p14:nvContentPartPr>
            <p14:xfrm>
              <a:off x="11656060" y="4652010"/>
              <a:ext cx="142875" cy="125095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4"/>
            </p:blipFill>
            <p:spPr>
              <a:xfrm>
                <a:off x="11656060" y="4652010"/>
                <a:ext cx="1428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Ink 61"/>
              <p14:cNvContentPartPr/>
              <p14:nvPr/>
            </p14:nvContentPartPr>
            <p14:xfrm>
              <a:off x="749935" y="4973320"/>
              <a:ext cx="267970" cy="17780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6"/>
            </p:blipFill>
            <p:spPr>
              <a:xfrm>
                <a:off x="749935" y="4973320"/>
                <a:ext cx="2679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Ink 62"/>
              <p14:cNvContentPartPr/>
              <p14:nvPr/>
            </p14:nvContentPartPr>
            <p14:xfrm>
              <a:off x="866140" y="5000625"/>
              <a:ext cx="44450" cy="213995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18"/>
            </p:blipFill>
            <p:spPr>
              <a:xfrm>
                <a:off x="866140" y="5000625"/>
                <a:ext cx="4445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Ink 63"/>
              <p14:cNvContentPartPr/>
              <p14:nvPr/>
            </p14:nvContentPartPr>
            <p14:xfrm>
              <a:off x="749935" y="4750435"/>
              <a:ext cx="384175" cy="15176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0"/>
            </p:blipFill>
            <p:spPr>
              <a:xfrm>
                <a:off x="749935" y="4750435"/>
                <a:ext cx="38417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Ink 64"/>
              <p14:cNvContentPartPr/>
              <p14:nvPr/>
            </p14:nvContentPartPr>
            <p14:xfrm>
              <a:off x="1107440" y="5232400"/>
              <a:ext cx="71120" cy="89535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2"/>
            </p:blipFill>
            <p:spPr>
              <a:xfrm>
                <a:off x="1107440" y="5232400"/>
                <a:ext cx="7112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Ink 65"/>
              <p14:cNvContentPartPr/>
              <p14:nvPr/>
            </p14:nvContentPartPr>
            <p14:xfrm>
              <a:off x="1375410" y="5062855"/>
              <a:ext cx="240665" cy="33020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4"/>
            </p:blipFill>
            <p:spPr>
              <a:xfrm>
                <a:off x="1375410" y="5062855"/>
                <a:ext cx="24066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Ink 66"/>
              <p14:cNvContentPartPr/>
              <p14:nvPr/>
            </p14:nvContentPartPr>
            <p14:xfrm>
              <a:off x="1419860" y="4812665"/>
              <a:ext cx="294640" cy="133985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6"/>
            </p:blipFill>
            <p:spPr>
              <a:xfrm>
                <a:off x="1419860" y="4812665"/>
                <a:ext cx="29464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Ink 67"/>
              <p14:cNvContentPartPr/>
              <p14:nvPr/>
            </p14:nvContentPartPr>
            <p14:xfrm>
              <a:off x="1857375" y="5348605"/>
              <a:ext cx="53975" cy="116205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28"/>
            </p:blipFill>
            <p:spPr>
              <a:xfrm>
                <a:off x="1857375" y="5348605"/>
                <a:ext cx="5397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Ink 68"/>
              <p14:cNvContentPartPr/>
              <p14:nvPr/>
            </p14:nvContentPartPr>
            <p14:xfrm>
              <a:off x="2170430" y="5161280"/>
              <a:ext cx="44450" cy="258445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0"/>
            </p:blipFill>
            <p:spPr>
              <a:xfrm>
                <a:off x="2170430" y="5161280"/>
                <a:ext cx="4445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Ink 69"/>
              <p14:cNvContentPartPr/>
              <p14:nvPr/>
            </p14:nvContentPartPr>
            <p14:xfrm>
              <a:off x="2134235" y="5133975"/>
              <a:ext cx="267970" cy="304165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2"/>
            </p:blipFill>
            <p:spPr>
              <a:xfrm>
                <a:off x="2134235" y="5133975"/>
                <a:ext cx="267970" cy="304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Ink 70"/>
              <p14:cNvContentPartPr/>
              <p14:nvPr/>
            </p14:nvContentPartPr>
            <p14:xfrm>
              <a:off x="2080895" y="4946650"/>
              <a:ext cx="294640" cy="3556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4"/>
            </p:blipFill>
            <p:spPr>
              <a:xfrm>
                <a:off x="2080895" y="4946650"/>
                <a:ext cx="29464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Ink 71"/>
              <p14:cNvContentPartPr/>
              <p14:nvPr/>
            </p14:nvContentPartPr>
            <p14:xfrm>
              <a:off x="2259330" y="4857750"/>
              <a:ext cx="214630" cy="231775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6"/>
            </p:blipFill>
            <p:spPr>
              <a:xfrm>
                <a:off x="2259330" y="4857750"/>
                <a:ext cx="21463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Ink 72"/>
              <p14:cNvContentPartPr/>
              <p14:nvPr/>
            </p14:nvContentPartPr>
            <p14:xfrm>
              <a:off x="723265" y="5687695"/>
              <a:ext cx="285750" cy="889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38"/>
            </p:blipFill>
            <p:spPr>
              <a:xfrm>
                <a:off x="723265" y="5687695"/>
                <a:ext cx="2857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Ink 73"/>
              <p14:cNvContentPartPr/>
              <p14:nvPr/>
            </p14:nvContentPartPr>
            <p14:xfrm>
              <a:off x="812800" y="5741670"/>
              <a:ext cx="35560" cy="213995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0"/>
            </p:blipFill>
            <p:spPr>
              <a:xfrm>
                <a:off x="812800" y="5741670"/>
                <a:ext cx="3556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Ink 74"/>
              <p14:cNvContentPartPr/>
              <p14:nvPr/>
            </p14:nvContentPartPr>
            <p14:xfrm>
              <a:off x="669290" y="5669915"/>
              <a:ext cx="187960" cy="35560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2"/>
            </p:blipFill>
            <p:spPr>
              <a:xfrm>
                <a:off x="669290" y="5669915"/>
                <a:ext cx="18796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Ink 75"/>
              <p14:cNvContentPartPr/>
              <p14:nvPr/>
            </p14:nvContentPartPr>
            <p14:xfrm>
              <a:off x="785495" y="5678805"/>
              <a:ext cx="98425" cy="80645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4"/>
            </p:blipFill>
            <p:spPr>
              <a:xfrm>
                <a:off x="785495" y="5678805"/>
                <a:ext cx="9842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Ink 76"/>
              <p14:cNvContentPartPr/>
              <p14:nvPr/>
            </p14:nvContentPartPr>
            <p14:xfrm>
              <a:off x="1044575" y="5723890"/>
              <a:ext cx="142875" cy="178435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6"/>
            </p:blipFill>
            <p:spPr>
              <a:xfrm>
                <a:off x="1044575" y="5723890"/>
                <a:ext cx="1428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Ink 77"/>
              <p14:cNvContentPartPr/>
              <p14:nvPr/>
            </p14:nvContentPartPr>
            <p14:xfrm>
              <a:off x="1259205" y="5777230"/>
              <a:ext cx="44450" cy="8064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48"/>
            </p:blipFill>
            <p:spPr>
              <a:xfrm>
                <a:off x="1259205" y="5777230"/>
                <a:ext cx="4445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Ink 78"/>
              <p14:cNvContentPartPr/>
              <p14:nvPr/>
            </p14:nvContentPartPr>
            <p14:xfrm>
              <a:off x="1268095" y="5669915"/>
              <a:ext cx="26670" cy="889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0"/>
            </p:blipFill>
            <p:spPr>
              <a:xfrm>
                <a:off x="1268095" y="5669915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Ink 79"/>
              <p14:cNvContentPartPr/>
              <p14:nvPr/>
            </p14:nvContentPartPr>
            <p14:xfrm>
              <a:off x="1402080" y="5777230"/>
              <a:ext cx="151765" cy="133985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2"/>
            </p:blipFill>
            <p:spPr>
              <a:xfrm>
                <a:off x="1402080" y="5777230"/>
                <a:ext cx="15176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Ink 80"/>
              <p14:cNvContentPartPr/>
              <p14:nvPr/>
            </p14:nvContentPartPr>
            <p14:xfrm>
              <a:off x="1589405" y="5643245"/>
              <a:ext cx="223520" cy="34798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4"/>
            </p:blipFill>
            <p:spPr>
              <a:xfrm>
                <a:off x="1589405" y="5643245"/>
                <a:ext cx="22352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Ink 81"/>
              <p14:cNvContentPartPr/>
              <p14:nvPr/>
            </p14:nvContentPartPr>
            <p14:xfrm>
              <a:off x="1830705" y="5821680"/>
              <a:ext cx="178435" cy="169545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6"/>
            </p:blipFill>
            <p:spPr>
              <a:xfrm>
                <a:off x="1830705" y="5821680"/>
                <a:ext cx="1784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Ink 82"/>
              <p14:cNvContentPartPr/>
              <p14:nvPr/>
            </p14:nvContentPartPr>
            <p14:xfrm>
              <a:off x="2072005" y="5875655"/>
              <a:ext cx="116205" cy="142875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58"/>
            </p:blipFill>
            <p:spPr>
              <a:xfrm>
                <a:off x="2072005" y="5875655"/>
                <a:ext cx="11620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Ink 83"/>
              <p14:cNvContentPartPr/>
              <p14:nvPr/>
            </p14:nvContentPartPr>
            <p14:xfrm>
              <a:off x="2491740" y="5715000"/>
              <a:ext cx="410845" cy="33020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0"/>
            </p:blipFill>
            <p:spPr>
              <a:xfrm>
                <a:off x="2491740" y="5715000"/>
                <a:ext cx="4108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Ink 84"/>
              <p14:cNvContentPartPr/>
              <p14:nvPr/>
            </p14:nvContentPartPr>
            <p14:xfrm>
              <a:off x="3260090" y="5857875"/>
              <a:ext cx="222885" cy="4445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2"/>
            </p:blipFill>
            <p:spPr>
              <a:xfrm>
                <a:off x="3260090" y="5857875"/>
                <a:ext cx="22288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Ink 85"/>
              <p14:cNvContentPartPr/>
              <p14:nvPr/>
            </p14:nvContentPartPr>
            <p14:xfrm>
              <a:off x="3286760" y="5884545"/>
              <a:ext cx="26670" cy="222885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4"/>
            </p:blipFill>
            <p:spPr>
              <a:xfrm>
                <a:off x="3286760" y="5884545"/>
                <a:ext cx="2667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Ink 86"/>
              <p14:cNvContentPartPr/>
              <p14:nvPr/>
            </p14:nvContentPartPr>
            <p14:xfrm>
              <a:off x="3268980" y="5982335"/>
              <a:ext cx="133985" cy="27305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6"/>
            </p:blipFill>
            <p:spPr>
              <a:xfrm>
                <a:off x="3268980" y="5982335"/>
                <a:ext cx="13398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Ink 87"/>
              <p14:cNvContentPartPr/>
              <p14:nvPr/>
            </p14:nvContentPartPr>
            <p14:xfrm>
              <a:off x="3456305" y="5920105"/>
              <a:ext cx="151765" cy="16065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68"/>
            </p:blipFill>
            <p:spPr>
              <a:xfrm>
                <a:off x="3456305" y="5920105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Ink 88"/>
              <p14:cNvContentPartPr/>
              <p14:nvPr/>
            </p14:nvContentPartPr>
            <p14:xfrm>
              <a:off x="3599180" y="5964555"/>
              <a:ext cx="116205" cy="107315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0"/>
            </p:blipFill>
            <p:spPr>
              <a:xfrm>
                <a:off x="3599180" y="5964555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Ink 89"/>
              <p14:cNvContentPartPr/>
              <p14:nvPr/>
            </p14:nvContentPartPr>
            <p14:xfrm>
              <a:off x="3768725" y="5937885"/>
              <a:ext cx="142875" cy="15176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2"/>
            </p:blipFill>
            <p:spPr>
              <a:xfrm>
                <a:off x="3768725" y="5937885"/>
                <a:ext cx="14287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1" name="Ink 90"/>
              <p14:cNvContentPartPr/>
              <p14:nvPr/>
            </p14:nvContentPartPr>
            <p14:xfrm>
              <a:off x="3956685" y="5964555"/>
              <a:ext cx="169545" cy="142875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4"/>
            </p:blipFill>
            <p:spPr>
              <a:xfrm>
                <a:off x="3956685" y="5964555"/>
                <a:ext cx="1695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2" name="Ink 91"/>
              <p14:cNvContentPartPr/>
              <p14:nvPr/>
            </p14:nvContentPartPr>
            <p14:xfrm>
              <a:off x="4224655" y="5839460"/>
              <a:ext cx="71120" cy="25908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6"/>
            </p:blipFill>
            <p:spPr>
              <a:xfrm>
                <a:off x="4224655" y="5839460"/>
                <a:ext cx="7112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3" name="Ink 92"/>
              <p14:cNvContentPartPr/>
              <p14:nvPr/>
            </p14:nvContentPartPr>
            <p14:xfrm>
              <a:off x="4135120" y="5928995"/>
              <a:ext cx="142875" cy="2667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78"/>
            </p:blipFill>
            <p:spPr>
              <a:xfrm>
                <a:off x="4135120" y="5928995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4" name="Ink 93"/>
              <p14:cNvContentPartPr/>
              <p14:nvPr/>
            </p14:nvContentPartPr>
            <p14:xfrm>
              <a:off x="1259205" y="6179185"/>
              <a:ext cx="107315" cy="187325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0"/>
            </p:blipFill>
            <p:spPr>
              <a:xfrm>
                <a:off x="1259205" y="6179185"/>
                <a:ext cx="1073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5" name="Ink 94"/>
              <p14:cNvContentPartPr/>
              <p14:nvPr/>
            </p14:nvContentPartPr>
            <p14:xfrm>
              <a:off x="1196340" y="6152515"/>
              <a:ext cx="45085" cy="889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2"/>
            </p:blipFill>
            <p:spPr>
              <a:xfrm>
                <a:off x="1196340" y="6152515"/>
                <a:ext cx="450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6" name="Ink 95"/>
              <p14:cNvContentPartPr/>
              <p14:nvPr/>
            </p14:nvContentPartPr>
            <p14:xfrm>
              <a:off x="1384300" y="6357620"/>
              <a:ext cx="71120" cy="133985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4"/>
            </p:blipFill>
            <p:spPr>
              <a:xfrm>
                <a:off x="1384300" y="6357620"/>
                <a:ext cx="7112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Ink 96"/>
              <p14:cNvContentPartPr/>
              <p14:nvPr/>
            </p14:nvContentPartPr>
            <p14:xfrm>
              <a:off x="1643380" y="6205855"/>
              <a:ext cx="97790" cy="366395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6"/>
            </p:blipFill>
            <p:spPr>
              <a:xfrm>
                <a:off x="1643380" y="6205855"/>
                <a:ext cx="97790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Ink 97"/>
              <p14:cNvContentPartPr/>
              <p14:nvPr/>
            </p14:nvContentPartPr>
            <p14:xfrm>
              <a:off x="1661160" y="6098540"/>
              <a:ext cx="35560" cy="53975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88"/>
            </p:blipFill>
            <p:spPr>
              <a:xfrm>
                <a:off x="1661160" y="6098540"/>
                <a:ext cx="3556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Ink 98"/>
              <p14:cNvContentPartPr/>
              <p14:nvPr/>
            </p14:nvContentPartPr>
            <p14:xfrm>
              <a:off x="1830705" y="6375400"/>
              <a:ext cx="35560" cy="80645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0"/>
            </p:blipFill>
            <p:spPr>
              <a:xfrm>
                <a:off x="1830705" y="6375400"/>
                <a:ext cx="3556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Ink 99"/>
              <p14:cNvContentPartPr/>
              <p14:nvPr/>
            </p14:nvContentPartPr>
            <p14:xfrm>
              <a:off x="2026920" y="6214745"/>
              <a:ext cx="53975" cy="241300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2"/>
            </p:blipFill>
            <p:spPr>
              <a:xfrm>
                <a:off x="2026920" y="6214745"/>
                <a:ext cx="539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Ink 100"/>
              <p14:cNvContentPartPr/>
              <p14:nvPr/>
            </p14:nvContentPartPr>
            <p14:xfrm>
              <a:off x="2063115" y="6241415"/>
              <a:ext cx="142875" cy="16954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4"/>
            </p:blipFill>
            <p:spPr>
              <a:xfrm>
                <a:off x="2063115" y="6241415"/>
                <a:ext cx="1428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Ink 101"/>
              <p14:cNvContentPartPr/>
              <p14:nvPr/>
            </p14:nvContentPartPr>
            <p14:xfrm>
              <a:off x="2063115" y="6125210"/>
              <a:ext cx="71120" cy="36195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6"/>
            </p:blipFill>
            <p:spPr>
              <a:xfrm>
                <a:off x="2063115" y="6125210"/>
                <a:ext cx="7112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Ink 102"/>
              <p14:cNvContentPartPr/>
              <p14:nvPr/>
            </p14:nvContentPartPr>
            <p14:xfrm>
              <a:off x="2938145" y="6384290"/>
              <a:ext cx="45085" cy="116205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198"/>
            </p:blipFill>
            <p:spPr>
              <a:xfrm>
                <a:off x="2938145" y="6384290"/>
                <a:ext cx="4508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Ink 103"/>
              <p14:cNvContentPartPr/>
              <p14:nvPr/>
            </p14:nvContentPartPr>
            <p14:xfrm>
              <a:off x="2983230" y="6295390"/>
              <a:ext cx="26670" cy="26670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0"/>
            </p:blipFill>
            <p:spPr>
              <a:xfrm>
                <a:off x="2983230" y="629539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Ink 104"/>
              <p14:cNvContentPartPr/>
              <p14:nvPr/>
            </p14:nvContentPartPr>
            <p14:xfrm>
              <a:off x="2964815" y="6179185"/>
              <a:ext cx="71755" cy="97790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2"/>
            </p:blipFill>
            <p:spPr>
              <a:xfrm>
                <a:off x="2964815" y="6179185"/>
                <a:ext cx="7175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Ink 105"/>
              <p14:cNvContentPartPr/>
              <p14:nvPr/>
            </p14:nvContentPartPr>
            <p14:xfrm>
              <a:off x="3143885" y="6330950"/>
              <a:ext cx="26670" cy="169545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4"/>
            </p:blipFill>
            <p:spPr>
              <a:xfrm>
                <a:off x="3143885" y="6330950"/>
                <a:ext cx="266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Ink 106"/>
              <p14:cNvContentPartPr/>
              <p14:nvPr/>
            </p14:nvContentPartPr>
            <p14:xfrm>
              <a:off x="3089910" y="6500495"/>
              <a:ext cx="196850" cy="889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6"/>
            </p:blipFill>
            <p:spPr>
              <a:xfrm>
                <a:off x="3089910" y="6500495"/>
                <a:ext cx="1968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Ink 107"/>
              <p14:cNvContentPartPr/>
              <p14:nvPr/>
            </p14:nvContentPartPr>
            <p14:xfrm>
              <a:off x="3366770" y="6375400"/>
              <a:ext cx="71755" cy="28575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08"/>
            </p:blipFill>
            <p:spPr>
              <a:xfrm>
                <a:off x="3366770" y="6375400"/>
                <a:ext cx="717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Ink 108"/>
              <p14:cNvContentPartPr/>
              <p14:nvPr/>
            </p14:nvContentPartPr>
            <p14:xfrm>
              <a:off x="3429635" y="6259195"/>
              <a:ext cx="26670" cy="1778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0"/>
            </p:blipFill>
            <p:spPr>
              <a:xfrm>
                <a:off x="3429635" y="6259195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Ink 109"/>
              <p14:cNvContentPartPr/>
              <p14:nvPr/>
            </p14:nvContentPartPr>
            <p14:xfrm>
              <a:off x="3625850" y="6313170"/>
              <a:ext cx="17780" cy="151765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2"/>
            </p:blipFill>
            <p:spPr>
              <a:xfrm>
                <a:off x="3625850" y="6313170"/>
                <a:ext cx="1778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Ink 110"/>
              <p14:cNvContentPartPr/>
              <p14:nvPr/>
            </p14:nvContentPartPr>
            <p14:xfrm>
              <a:off x="3572510" y="6464935"/>
              <a:ext cx="169545" cy="2667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4"/>
            </p:blipFill>
            <p:spPr>
              <a:xfrm>
                <a:off x="3572510" y="6464935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Ink 111"/>
              <p14:cNvContentPartPr/>
              <p14:nvPr/>
            </p14:nvContentPartPr>
            <p14:xfrm>
              <a:off x="3849370" y="6322060"/>
              <a:ext cx="17780" cy="169545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6"/>
            </p:blipFill>
            <p:spPr>
              <a:xfrm>
                <a:off x="3849370" y="6322060"/>
                <a:ext cx="1778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Ink 112"/>
              <p14:cNvContentPartPr/>
              <p14:nvPr/>
            </p14:nvContentPartPr>
            <p14:xfrm>
              <a:off x="3849370" y="6348730"/>
              <a:ext cx="107315" cy="125095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18"/>
            </p:blipFill>
            <p:spPr>
              <a:xfrm>
                <a:off x="3849370" y="6348730"/>
                <a:ext cx="1073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Ink 113"/>
              <p14:cNvContentPartPr/>
              <p14:nvPr/>
            </p14:nvContentPartPr>
            <p14:xfrm>
              <a:off x="3840480" y="6223635"/>
              <a:ext cx="89535" cy="4445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0"/>
            </p:blipFill>
            <p:spPr>
              <a:xfrm>
                <a:off x="3840480" y="6223635"/>
                <a:ext cx="8953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Ink 114"/>
              <p14:cNvContentPartPr/>
              <p14:nvPr/>
            </p14:nvContentPartPr>
            <p14:xfrm>
              <a:off x="4215765" y="6562725"/>
              <a:ext cx="53340" cy="5397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2"/>
            </p:blipFill>
            <p:spPr>
              <a:xfrm>
                <a:off x="4215765" y="6562725"/>
                <a:ext cx="5334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Ink 115"/>
              <p14:cNvContentPartPr/>
              <p14:nvPr/>
            </p14:nvContentPartPr>
            <p14:xfrm>
              <a:off x="4269105" y="6419850"/>
              <a:ext cx="17780" cy="36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4"/>
            </p:blipFill>
            <p:spPr>
              <a:xfrm>
                <a:off x="4269105" y="641985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Ink 116"/>
              <p14:cNvContentPartPr/>
              <p14:nvPr/>
            </p14:nvContentPartPr>
            <p14:xfrm>
              <a:off x="4519295" y="6375400"/>
              <a:ext cx="17780" cy="19685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6"/>
            </p:blipFill>
            <p:spPr>
              <a:xfrm>
                <a:off x="4519295" y="6375400"/>
                <a:ext cx="1778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Ink 117"/>
              <p14:cNvContentPartPr/>
              <p14:nvPr/>
            </p14:nvContentPartPr>
            <p14:xfrm>
              <a:off x="4662170" y="6438265"/>
              <a:ext cx="26670" cy="9779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28"/>
            </p:blipFill>
            <p:spPr>
              <a:xfrm>
                <a:off x="4662170" y="6438265"/>
                <a:ext cx="2667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Ink 118"/>
              <p14:cNvContentPartPr/>
              <p14:nvPr/>
            </p14:nvContentPartPr>
            <p14:xfrm>
              <a:off x="4706620" y="6375400"/>
              <a:ext cx="26670" cy="889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0"/>
            </p:blipFill>
            <p:spPr>
              <a:xfrm>
                <a:off x="4706620" y="637540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Ink 119"/>
              <p14:cNvContentPartPr/>
              <p14:nvPr/>
            </p14:nvContentPartPr>
            <p14:xfrm>
              <a:off x="4635500" y="6286500"/>
              <a:ext cx="97790" cy="8001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2"/>
            </p:blipFill>
            <p:spPr>
              <a:xfrm>
                <a:off x="4635500" y="6286500"/>
                <a:ext cx="9779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Ink 120"/>
              <p14:cNvContentPartPr/>
              <p14:nvPr/>
            </p14:nvContentPartPr>
            <p14:xfrm>
              <a:off x="4831715" y="6330950"/>
              <a:ext cx="26670" cy="241300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4"/>
            </p:blipFill>
            <p:spPr>
              <a:xfrm>
                <a:off x="4831715" y="6330950"/>
                <a:ext cx="2667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Ink 121"/>
              <p14:cNvContentPartPr/>
              <p14:nvPr/>
            </p14:nvContentPartPr>
            <p14:xfrm>
              <a:off x="4912360" y="6456045"/>
              <a:ext cx="107315" cy="8890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6"/>
            </p:blipFill>
            <p:spPr>
              <a:xfrm>
                <a:off x="4912360" y="645604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Ink 122"/>
              <p14:cNvContentPartPr/>
              <p14:nvPr/>
            </p14:nvContentPartPr>
            <p14:xfrm>
              <a:off x="4912360" y="6402070"/>
              <a:ext cx="97790" cy="8890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38"/>
            </p:blipFill>
            <p:spPr>
              <a:xfrm>
                <a:off x="4912360" y="6402070"/>
                <a:ext cx="977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Ink 123"/>
              <p14:cNvContentPartPr/>
              <p14:nvPr/>
            </p14:nvContentPartPr>
            <p14:xfrm>
              <a:off x="5081905" y="6322060"/>
              <a:ext cx="71755" cy="178435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0"/>
            </p:blipFill>
            <p:spPr>
              <a:xfrm>
                <a:off x="5081905" y="6322060"/>
                <a:ext cx="717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Ink 124"/>
              <p14:cNvContentPartPr/>
              <p14:nvPr/>
            </p14:nvContentPartPr>
            <p14:xfrm>
              <a:off x="5198110" y="6464935"/>
              <a:ext cx="89535" cy="889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2"/>
            </p:blipFill>
            <p:spPr>
              <a:xfrm>
                <a:off x="5198110" y="6464935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Ink 125"/>
              <p14:cNvContentPartPr/>
              <p14:nvPr/>
            </p14:nvContentPartPr>
            <p14:xfrm>
              <a:off x="5224780" y="6402070"/>
              <a:ext cx="71755" cy="1778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4"/>
            </p:blipFill>
            <p:spPr>
              <a:xfrm>
                <a:off x="5224780" y="6402070"/>
                <a:ext cx="717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7" name="Ink 126"/>
              <p14:cNvContentPartPr/>
              <p14:nvPr/>
            </p14:nvContentPartPr>
            <p14:xfrm>
              <a:off x="5412105" y="6241415"/>
              <a:ext cx="27305" cy="28575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6"/>
            </p:blipFill>
            <p:spPr>
              <a:xfrm>
                <a:off x="5412105" y="6241415"/>
                <a:ext cx="273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8" name="Ink 127"/>
              <p14:cNvContentPartPr/>
              <p14:nvPr/>
            </p14:nvContentPartPr>
            <p14:xfrm>
              <a:off x="5501640" y="6357620"/>
              <a:ext cx="53975" cy="31242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48"/>
            </p:blipFill>
            <p:spPr>
              <a:xfrm>
                <a:off x="5501640" y="6357620"/>
                <a:ext cx="5397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9" name="Ink 128"/>
              <p14:cNvContentPartPr/>
              <p14:nvPr/>
            </p14:nvContentPartPr>
            <p14:xfrm>
              <a:off x="5528310" y="6250305"/>
              <a:ext cx="17780" cy="26670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0"/>
            </p:blipFill>
            <p:spPr>
              <a:xfrm>
                <a:off x="5528310" y="6250305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0" name="Ink 129"/>
              <p14:cNvContentPartPr/>
              <p14:nvPr/>
            </p14:nvContentPartPr>
            <p14:xfrm>
              <a:off x="5680075" y="6232525"/>
              <a:ext cx="36195" cy="31242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2"/>
            </p:blipFill>
            <p:spPr>
              <a:xfrm>
                <a:off x="5680075" y="6232525"/>
                <a:ext cx="3619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1" name="Ink 130"/>
              <p14:cNvContentPartPr/>
              <p14:nvPr/>
            </p14:nvContentPartPr>
            <p14:xfrm>
              <a:off x="5725160" y="6473825"/>
              <a:ext cx="133985" cy="36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4"/>
            </p:blipFill>
            <p:spPr>
              <a:xfrm>
                <a:off x="5725160" y="6473825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2" name="Ink 131"/>
              <p14:cNvContentPartPr/>
              <p14:nvPr/>
            </p14:nvContentPartPr>
            <p14:xfrm>
              <a:off x="5760720" y="6366510"/>
              <a:ext cx="151765" cy="4445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6"/>
            </p:blipFill>
            <p:spPr>
              <a:xfrm>
                <a:off x="5760720" y="6366510"/>
                <a:ext cx="15176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3" name="Ink 132"/>
              <p14:cNvContentPartPr/>
              <p14:nvPr/>
            </p14:nvContentPartPr>
            <p14:xfrm>
              <a:off x="6010910" y="6232525"/>
              <a:ext cx="53340" cy="27686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58"/>
            </p:blipFill>
            <p:spPr>
              <a:xfrm>
                <a:off x="6010910" y="6232525"/>
                <a:ext cx="5334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4" name="Ink 133"/>
              <p14:cNvContentPartPr/>
              <p14:nvPr/>
            </p14:nvContentPartPr>
            <p14:xfrm>
              <a:off x="6136005" y="6241415"/>
              <a:ext cx="62230" cy="18796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0"/>
            </p:blipFill>
            <p:spPr>
              <a:xfrm>
                <a:off x="6136005" y="6241415"/>
                <a:ext cx="6223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5" name="Ink 134"/>
              <p14:cNvContentPartPr/>
              <p14:nvPr/>
            </p14:nvContentPartPr>
            <p14:xfrm>
              <a:off x="6171565" y="6259195"/>
              <a:ext cx="125095" cy="17018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2"/>
            </p:blipFill>
            <p:spPr>
              <a:xfrm>
                <a:off x="6171565" y="6259195"/>
                <a:ext cx="12509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6" name="Ink 135"/>
              <p14:cNvContentPartPr/>
              <p14:nvPr/>
            </p14:nvContentPartPr>
            <p14:xfrm>
              <a:off x="6127115" y="6152515"/>
              <a:ext cx="160655" cy="62230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4"/>
            </p:blipFill>
            <p:spPr>
              <a:xfrm>
                <a:off x="6127115" y="6152515"/>
                <a:ext cx="16065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7" name="Ink 136"/>
              <p14:cNvContentPartPr/>
              <p14:nvPr/>
            </p14:nvContentPartPr>
            <p14:xfrm>
              <a:off x="6350000" y="6241415"/>
              <a:ext cx="62865" cy="303530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6"/>
            </p:blipFill>
            <p:spPr>
              <a:xfrm>
                <a:off x="6350000" y="6241415"/>
                <a:ext cx="6286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8" name="Ink 137"/>
              <p14:cNvContentPartPr/>
              <p14:nvPr/>
            </p14:nvContentPartPr>
            <p14:xfrm>
              <a:off x="6109335" y="6116320"/>
              <a:ext cx="196215" cy="71755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68"/>
            </p:blipFill>
            <p:spPr>
              <a:xfrm>
                <a:off x="6109335" y="6116320"/>
                <a:ext cx="19621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9" name="Ink 138"/>
              <p14:cNvContentPartPr/>
              <p14:nvPr/>
            </p14:nvContentPartPr>
            <p14:xfrm>
              <a:off x="5492750" y="6143625"/>
              <a:ext cx="116205" cy="7112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0"/>
            </p:blipFill>
            <p:spPr>
              <a:xfrm>
                <a:off x="5492750" y="6143625"/>
                <a:ext cx="11620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0" name="Ink 139"/>
              <p14:cNvContentPartPr/>
              <p14:nvPr/>
            </p14:nvContentPartPr>
            <p14:xfrm>
              <a:off x="7689850" y="6170295"/>
              <a:ext cx="26670" cy="285750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2"/>
            </p:blipFill>
            <p:spPr>
              <a:xfrm>
                <a:off x="7689850" y="6170295"/>
                <a:ext cx="2667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1" name="Ink 140"/>
              <p14:cNvContentPartPr/>
              <p14:nvPr/>
            </p14:nvContentPartPr>
            <p14:xfrm>
              <a:off x="7546975" y="6170295"/>
              <a:ext cx="330835" cy="26670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4"/>
            </p:blipFill>
            <p:spPr>
              <a:xfrm>
                <a:off x="7546975" y="6170295"/>
                <a:ext cx="3308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2" name="Ink 141"/>
              <p14:cNvContentPartPr/>
              <p14:nvPr/>
            </p14:nvContentPartPr>
            <p14:xfrm>
              <a:off x="7645400" y="5937885"/>
              <a:ext cx="285750" cy="98425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6"/>
            </p:blipFill>
            <p:spPr>
              <a:xfrm>
                <a:off x="7645400" y="5937885"/>
                <a:ext cx="2857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3" name="Ink 142"/>
              <p14:cNvContentPartPr/>
              <p14:nvPr/>
            </p14:nvContentPartPr>
            <p14:xfrm>
              <a:off x="8216900" y="6179185"/>
              <a:ext cx="35560" cy="25019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78"/>
            </p:blipFill>
            <p:spPr>
              <a:xfrm>
                <a:off x="8216900" y="6179185"/>
                <a:ext cx="3556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4" name="Ink 143"/>
              <p14:cNvContentPartPr/>
              <p14:nvPr/>
            </p14:nvContentPartPr>
            <p14:xfrm>
              <a:off x="8145780" y="6419850"/>
              <a:ext cx="259080" cy="36195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0"/>
            </p:blipFill>
            <p:spPr>
              <a:xfrm>
                <a:off x="8145780" y="6419850"/>
                <a:ext cx="25908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5" name="Ink 144"/>
              <p14:cNvContentPartPr/>
              <p14:nvPr/>
            </p14:nvContentPartPr>
            <p14:xfrm>
              <a:off x="8556625" y="6170295"/>
              <a:ext cx="142875" cy="294640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2"/>
            </p:blipFill>
            <p:spPr>
              <a:xfrm>
                <a:off x="8556625" y="6170295"/>
                <a:ext cx="14287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6" name="Ink 145"/>
              <p14:cNvContentPartPr/>
              <p14:nvPr/>
            </p14:nvContentPartPr>
            <p14:xfrm>
              <a:off x="8565515" y="6045200"/>
              <a:ext cx="213995" cy="17780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4"/>
            </p:blipFill>
            <p:spPr>
              <a:xfrm>
                <a:off x="8565515" y="6045200"/>
                <a:ext cx="2139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7" name="Ink 146"/>
              <p14:cNvContentPartPr/>
              <p14:nvPr/>
            </p14:nvContentPartPr>
            <p14:xfrm>
              <a:off x="8743950" y="5964555"/>
              <a:ext cx="71755" cy="116205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6"/>
            </p:blipFill>
            <p:spPr>
              <a:xfrm>
                <a:off x="8743950" y="5964555"/>
                <a:ext cx="717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8" name="Ink 147"/>
              <p14:cNvContentPartPr/>
              <p14:nvPr/>
            </p14:nvContentPartPr>
            <p14:xfrm>
              <a:off x="7538085" y="6188075"/>
              <a:ext cx="142875" cy="3556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88"/>
            </p:blipFill>
            <p:spPr>
              <a:xfrm>
                <a:off x="7538085" y="6188075"/>
                <a:ext cx="14287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9" name="Ink 148"/>
              <p14:cNvContentPartPr/>
              <p14:nvPr/>
            </p14:nvContentPartPr>
            <p14:xfrm>
              <a:off x="651510" y="4518025"/>
              <a:ext cx="1929765" cy="1017905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0"/>
            </p:blipFill>
            <p:spPr>
              <a:xfrm>
                <a:off x="651510" y="4518025"/>
                <a:ext cx="1929765" cy="10179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0" name="Ink 149"/>
              <p14:cNvContentPartPr/>
              <p14:nvPr/>
            </p14:nvContentPartPr>
            <p14:xfrm>
              <a:off x="1000125" y="5991225"/>
              <a:ext cx="1447165" cy="50038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2"/>
            </p:blipFill>
            <p:spPr>
              <a:xfrm>
                <a:off x="1000125" y="5991225"/>
                <a:ext cx="1447165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1" name="Ink 150"/>
              <p14:cNvContentPartPr/>
              <p14:nvPr/>
            </p14:nvContentPartPr>
            <p14:xfrm>
              <a:off x="1661160" y="5152390"/>
              <a:ext cx="62230" cy="222885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4"/>
            </p:blipFill>
            <p:spPr>
              <a:xfrm>
                <a:off x="1661160" y="5152390"/>
                <a:ext cx="6223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2" name="Ink 151"/>
              <p14:cNvContentPartPr/>
              <p14:nvPr/>
            </p14:nvContentPartPr>
            <p14:xfrm>
              <a:off x="1741170" y="5187950"/>
              <a:ext cx="36195" cy="169545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6"/>
            </p:blipFill>
            <p:spPr>
              <a:xfrm>
                <a:off x="1741170" y="5187950"/>
                <a:ext cx="361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3" name="Ink 152"/>
              <p14:cNvContentPartPr/>
              <p14:nvPr/>
            </p14:nvContentPartPr>
            <p14:xfrm>
              <a:off x="1661160" y="5241290"/>
              <a:ext cx="142875" cy="8890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298"/>
            </p:blipFill>
            <p:spPr>
              <a:xfrm>
                <a:off x="1661160" y="524129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4" name="Ink 153"/>
              <p14:cNvContentPartPr/>
              <p14:nvPr/>
            </p14:nvContentPartPr>
            <p14:xfrm>
              <a:off x="1875155" y="5196840"/>
              <a:ext cx="17780" cy="187325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300"/>
            </p:blipFill>
            <p:spPr>
              <a:xfrm>
                <a:off x="1875155" y="5196840"/>
                <a:ext cx="1778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5" name="Ink 154"/>
              <p14:cNvContentPartPr/>
              <p14:nvPr/>
            </p14:nvContentPartPr>
            <p14:xfrm>
              <a:off x="2438400" y="5187950"/>
              <a:ext cx="71120" cy="213995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2"/>
            </p:blipFill>
            <p:spPr>
              <a:xfrm>
                <a:off x="2438400" y="5187950"/>
                <a:ext cx="7112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6" name="Ink 155"/>
              <p14:cNvContentPartPr/>
              <p14:nvPr/>
            </p14:nvContentPartPr>
            <p14:xfrm>
              <a:off x="2553970" y="5205730"/>
              <a:ext cx="27305" cy="169545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4"/>
            </p:blipFill>
            <p:spPr>
              <a:xfrm>
                <a:off x="2553970" y="5205730"/>
                <a:ext cx="2730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7" name="Ink 156"/>
              <p14:cNvContentPartPr/>
              <p14:nvPr/>
            </p14:nvContentPartPr>
            <p14:xfrm>
              <a:off x="2438400" y="5267960"/>
              <a:ext cx="115570" cy="18415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6"/>
            </p:blipFill>
            <p:spPr>
              <a:xfrm>
                <a:off x="2438400" y="5267960"/>
                <a:ext cx="11557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8" name="Ink 157"/>
              <p14:cNvContentPartPr/>
              <p14:nvPr/>
            </p14:nvContentPartPr>
            <p14:xfrm>
              <a:off x="2643505" y="5259070"/>
              <a:ext cx="89535" cy="142875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08"/>
            </p:blipFill>
            <p:spPr>
              <a:xfrm>
                <a:off x="2643505" y="5259070"/>
                <a:ext cx="8953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9" name="Ink 158"/>
              <p14:cNvContentPartPr/>
              <p14:nvPr/>
            </p14:nvContentPartPr>
            <p14:xfrm>
              <a:off x="928370" y="5080635"/>
              <a:ext cx="80645" cy="187325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10"/>
            </p:blipFill>
            <p:spPr>
              <a:xfrm>
                <a:off x="928370" y="5080635"/>
                <a:ext cx="8064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0" name="Ink 159"/>
              <p14:cNvContentPartPr/>
              <p14:nvPr/>
            </p14:nvContentPartPr>
            <p14:xfrm>
              <a:off x="1080135" y="5125085"/>
              <a:ext cx="18415" cy="151765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2"/>
            </p:blipFill>
            <p:spPr>
              <a:xfrm>
                <a:off x="1080135" y="5125085"/>
                <a:ext cx="1841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1" name="Ink 160"/>
              <p14:cNvContentPartPr/>
              <p14:nvPr/>
            </p14:nvContentPartPr>
            <p14:xfrm>
              <a:off x="1000125" y="5170170"/>
              <a:ext cx="107315" cy="8890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4"/>
            </p:blipFill>
            <p:spPr>
              <a:xfrm>
                <a:off x="1000125" y="517017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2" name="Ink 161"/>
              <p14:cNvContentPartPr/>
              <p14:nvPr/>
            </p14:nvContentPartPr>
            <p14:xfrm>
              <a:off x="1151890" y="5089525"/>
              <a:ext cx="35560" cy="178435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6"/>
            </p:blipFill>
            <p:spPr>
              <a:xfrm>
                <a:off x="1151890" y="5089525"/>
                <a:ext cx="3556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3" name="Ink 162"/>
              <p14:cNvContentPartPr/>
              <p14:nvPr/>
            </p14:nvContentPartPr>
            <p14:xfrm>
              <a:off x="8065135" y="1464310"/>
              <a:ext cx="2679700" cy="1848485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18"/>
            </p:blipFill>
            <p:spPr>
              <a:xfrm>
                <a:off x="8065135" y="1464310"/>
                <a:ext cx="2679700" cy="1848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4" name="Ink 163"/>
              <p14:cNvContentPartPr/>
              <p14:nvPr/>
            </p14:nvContentPartPr>
            <p14:xfrm>
              <a:off x="10619740" y="1517650"/>
              <a:ext cx="26670" cy="22352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20"/>
            </p:blipFill>
            <p:spPr>
              <a:xfrm>
                <a:off x="10619740" y="1517650"/>
                <a:ext cx="2667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5" name="Ink 164"/>
              <p14:cNvContentPartPr/>
              <p14:nvPr/>
            </p14:nvContentPartPr>
            <p14:xfrm>
              <a:off x="10655300" y="1669415"/>
              <a:ext cx="205740" cy="8890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2"/>
            </p:blipFill>
            <p:spPr>
              <a:xfrm>
                <a:off x="10655300" y="1669415"/>
                <a:ext cx="2057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6" name="Ink 165"/>
              <p14:cNvContentPartPr/>
              <p14:nvPr/>
            </p14:nvContentPartPr>
            <p14:xfrm>
              <a:off x="10476865" y="1669415"/>
              <a:ext cx="178435" cy="116205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4"/>
            </p:blipFill>
            <p:spPr>
              <a:xfrm>
                <a:off x="10476865" y="1669415"/>
                <a:ext cx="1784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7" name="Ink 166"/>
              <p14:cNvContentPartPr/>
              <p14:nvPr/>
            </p14:nvContentPartPr>
            <p14:xfrm>
              <a:off x="10298430" y="1981835"/>
              <a:ext cx="88900" cy="151765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6"/>
            </p:blipFill>
            <p:spPr>
              <a:xfrm>
                <a:off x="10298430" y="1981835"/>
                <a:ext cx="8890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8" name="Ink 167"/>
              <p14:cNvContentPartPr/>
              <p14:nvPr/>
            </p14:nvContentPartPr>
            <p14:xfrm>
              <a:off x="10360660" y="2026920"/>
              <a:ext cx="133985" cy="71120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28"/>
            </p:blipFill>
            <p:spPr>
              <a:xfrm>
                <a:off x="10360660" y="2026920"/>
                <a:ext cx="13398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9" name="Ink 168"/>
              <p14:cNvContentPartPr/>
              <p14:nvPr/>
            </p14:nvContentPartPr>
            <p14:xfrm>
              <a:off x="10351770" y="2071370"/>
              <a:ext cx="26670" cy="169545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30"/>
            </p:blipFill>
            <p:spPr>
              <a:xfrm>
                <a:off x="10351770" y="2071370"/>
                <a:ext cx="266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0" name="Ink 169"/>
              <p14:cNvContentPartPr/>
              <p14:nvPr/>
            </p14:nvContentPartPr>
            <p14:xfrm>
              <a:off x="9923145" y="2214245"/>
              <a:ext cx="26670" cy="187325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2"/>
            </p:blipFill>
            <p:spPr>
              <a:xfrm>
                <a:off x="9923145" y="2214245"/>
                <a:ext cx="2667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1" name="Ink 170"/>
              <p14:cNvContentPartPr/>
              <p14:nvPr/>
            </p14:nvContentPartPr>
            <p14:xfrm>
              <a:off x="9932035" y="2366010"/>
              <a:ext cx="213995" cy="889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4"/>
            </p:blipFill>
            <p:spPr>
              <a:xfrm>
                <a:off x="9932035" y="2366010"/>
                <a:ext cx="2139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2" name="Ink 171"/>
              <p14:cNvContentPartPr/>
              <p14:nvPr/>
            </p14:nvContentPartPr>
            <p14:xfrm>
              <a:off x="9886950" y="2348230"/>
              <a:ext cx="53975" cy="160655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6"/>
            </p:blipFill>
            <p:spPr>
              <a:xfrm>
                <a:off x="9886950" y="2348230"/>
                <a:ext cx="539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3" name="Ink 172"/>
              <p14:cNvContentPartPr/>
              <p14:nvPr/>
            </p14:nvContentPartPr>
            <p14:xfrm>
              <a:off x="9145905" y="2392680"/>
              <a:ext cx="80645" cy="142875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38"/>
            </p:blipFill>
            <p:spPr>
              <a:xfrm>
                <a:off x="9145905" y="2392680"/>
                <a:ext cx="806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4" name="Ink 173"/>
              <p14:cNvContentPartPr/>
              <p14:nvPr/>
            </p14:nvContentPartPr>
            <p14:xfrm>
              <a:off x="9163685" y="2499995"/>
              <a:ext cx="169545" cy="17780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40"/>
            </p:blipFill>
            <p:spPr>
              <a:xfrm>
                <a:off x="9163685" y="249999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5" name="Ink 174"/>
              <p14:cNvContentPartPr/>
              <p14:nvPr/>
            </p14:nvContentPartPr>
            <p14:xfrm>
              <a:off x="9065260" y="2491105"/>
              <a:ext cx="71755" cy="116205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2"/>
            </p:blipFill>
            <p:spPr>
              <a:xfrm>
                <a:off x="9065260" y="2491105"/>
                <a:ext cx="717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6" name="Ink 175"/>
              <p14:cNvContentPartPr/>
              <p14:nvPr/>
            </p14:nvContentPartPr>
            <p14:xfrm>
              <a:off x="9154795" y="2508885"/>
              <a:ext cx="17780" cy="360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4"/>
            </p:blipFill>
            <p:spPr>
              <a:xfrm>
                <a:off x="9154795" y="250888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7" name="Ink 176"/>
              <p14:cNvContentPartPr/>
              <p14:nvPr/>
            </p14:nvContentPartPr>
            <p14:xfrm>
              <a:off x="10092690" y="2348230"/>
              <a:ext cx="44450" cy="62230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6"/>
            </p:blipFill>
            <p:spPr>
              <a:xfrm>
                <a:off x="10092690" y="2348230"/>
                <a:ext cx="4445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8" name="Ink 177"/>
              <p14:cNvContentPartPr/>
              <p14:nvPr/>
            </p14:nvContentPartPr>
            <p14:xfrm>
              <a:off x="9798050" y="2464435"/>
              <a:ext cx="160655" cy="88900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48"/>
            </p:blipFill>
            <p:spPr>
              <a:xfrm>
                <a:off x="9798050" y="2464435"/>
                <a:ext cx="16065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9" name="Ink 178"/>
              <p14:cNvContentPartPr/>
              <p14:nvPr/>
            </p14:nvContentPartPr>
            <p14:xfrm>
              <a:off x="9896475" y="2205355"/>
              <a:ext cx="97790" cy="53340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50"/>
            </p:blipFill>
            <p:spPr>
              <a:xfrm>
                <a:off x="9896475" y="2205355"/>
                <a:ext cx="9779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0" name="Ink 179"/>
              <p14:cNvContentPartPr/>
              <p14:nvPr/>
            </p14:nvContentPartPr>
            <p14:xfrm>
              <a:off x="10325100" y="2160905"/>
              <a:ext cx="125095" cy="88900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2"/>
            </p:blipFill>
            <p:spPr>
              <a:xfrm>
                <a:off x="10325100" y="2160905"/>
                <a:ext cx="12509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1" name="Ink 180"/>
              <p14:cNvContentPartPr/>
              <p14:nvPr/>
            </p14:nvContentPartPr>
            <p14:xfrm>
              <a:off x="10253345" y="1981835"/>
              <a:ext cx="107315" cy="89535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4"/>
            </p:blipFill>
            <p:spPr>
              <a:xfrm>
                <a:off x="10253345" y="1981835"/>
                <a:ext cx="1073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2" name="Ink 181"/>
              <p14:cNvContentPartPr/>
              <p14:nvPr/>
            </p14:nvContentPartPr>
            <p14:xfrm>
              <a:off x="10432415" y="1972945"/>
              <a:ext cx="133985" cy="107315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6"/>
            </p:blipFill>
            <p:spPr>
              <a:xfrm>
                <a:off x="10432415" y="1972945"/>
                <a:ext cx="13398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3" name="Ink 182"/>
              <p14:cNvContentPartPr/>
              <p14:nvPr/>
            </p14:nvContentPartPr>
            <p14:xfrm>
              <a:off x="10789285" y="1624965"/>
              <a:ext cx="62865" cy="98425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58"/>
            </p:blipFill>
            <p:spPr>
              <a:xfrm>
                <a:off x="10789285" y="1624965"/>
                <a:ext cx="6286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4" name="Ink 183"/>
              <p14:cNvContentPartPr/>
              <p14:nvPr/>
            </p14:nvContentPartPr>
            <p14:xfrm>
              <a:off x="10601960" y="1508760"/>
              <a:ext cx="62230" cy="80645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60"/>
            </p:blipFill>
            <p:spPr>
              <a:xfrm>
                <a:off x="10601960" y="1508760"/>
                <a:ext cx="6223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5" name="Ink 184"/>
              <p14:cNvContentPartPr/>
              <p14:nvPr/>
            </p14:nvContentPartPr>
            <p14:xfrm>
              <a:off x="10459085" y="1732280"/>
              <a:ext cx="107315" cy="5334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2"/>
            </p:blipFill>
            <p:spPr>
              <a:xfrm>
                <a:off x="10459085" y="1732280"/>
                <a:ext cx="10731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6" name="Ink 185"/>
              <p14:cNvContentPartPr/>
              <p14:nvPr/>
            </p14:nvContentPartPr>
            <p14:xfrm>
              <a:off x="10852150" y="1981835"/>
              <a:ext cx="178435" cy="18415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4"/>
            </p:blipFill>
            <p:spPr>
              <a:xfrm>
                <a:off x="10852150" y="1981835"/>
                <a:ext cx="17843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7" name="Ink 186"/>
              <p14:cNvContentPartPr/>
              <p14:nvPr/>
            </p14:nvContentPartPr>
            <p14:xfrm>
              <a:off x="10941050" y="1981835"/>
              <a:ext cx="80645" cy="161290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6"/>
            </p:blipFill>
            <p:spPr>
              <a:xfrm>
                <a:off x="10941050" y="1981835"/>
                <a:ext cx="8064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8" name="Ink 187"/>
              <p14:cNvContentPartPr/>
              <p14:nvPr/>
            </p14:nvContentPartPr>
            <p14:xfrm>
              <a:off x="10861040" y="1875155"/>
              <a:ext cx="205105" cy="53340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68"/>
            </p:blipFill>
            <p:spPr>
              <a:xfrm>
                <a:off x="10861040" y="1875155"/>
                <a:ext cx="20510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9" name="Ink 188"/>
              <p14:cNvContentPartPr/>
              <p14:nvPr/>
            </p14:nvContentPartPr>
            <p14:xfrm>
              <a:off x="11057255" y="2106930"/>
              <a:ext cx="62865" cy="80645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70"/>
            </p:blipFill>
            <p:spPr>
              <a:xfrm>
                <a:off x="11057255" y="2106930"/>
                <a:ext cx="628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0" name="Ink 189"/>
              <p14:cNvContentPartPr/>
              <p14:nvPr/>
            </p14:nvContentPartPr>
            <p14:xfrm>
              <a:off x="11235690" y="1955165"/>
              <a:ext cx="179070" cy="223520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2"/>
            </p:blipFill>
            <p:spPr>
              <a:xfrm>
                <a:off x="11235690" y="1955165"/>
                <a:ext cx="17907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1" name="Ink 190"/>
              <p14:cNvContentPartPr/>
              <p14:nvPr/>
            </p14:nvContentPartPr>
            <p14:xfrm>
              <a:off x="11369675" y="1875155"/>
              <a:ext cx="187960" cy="8890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4"/>
            </p:blipFill>
            <p:spPr>
              <a:xfrm>
                <a:off x="11369675" y="1875155"/>
                <a:ext cx="1879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2" name="Ink 191"/>
              <p14:cNvContentPartPr/>
              <p14:nvPr/>
            </p14:nvContentPartPr>
            <p14:xfrm>
              <a:off x="11512550" y="1838960"/>
              <a:ext cx="45085" cy="80645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76"/>
            </p:blipFill>
            <p:spPr>
              <a:xfrm>
                <a:off x="11512550" y="1838960"/>
                <a:ext cx="4508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3" name="Ink 192"/>
              <p14:cNvContentPartPr/>
              <p14:nvPr/>
            </p14:nvContentPartPr>
            <p14:xfrm>
              <a:off x="11450320" y="2152015"/>
              <a:ext cx="89535" cy="80010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78"/>
            </p:blipFill>
            <p:spPr>
              <a:xfrm>
                <a:off x="11450320" y="2152015"/>
                <a:ext cx="8953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4" name="Ink 193"/>
              <p14:cNvContentPartPr/>
              <p14:nvPr/>
            </p14:nvContentPartPr>
            <p14:xfrm>
              <a:off x="11628755" y="2026920"/>
              <a:ext cx="36195" cy="151765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80"/>
            </p:blipFill>
            <p:spPr>
              <a:xfrm>
                <a:off x="11628755" y="2026920"/>
                <a:ext cx="361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5" name="Ink 194"/>
              <p14:cNvContentPartPr/>
              <p14:nvPr/>
            </p14:nvContentPartPr>
            <p14:xfrm>
              <a:off x="11619865" y="2009140"/>
              <a:ext cx="133985" cy="169545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82"/>
            </p:blipFill>
            <p:spPr>
              <a:xfrm>
                <a:off x="11619865" y="2009140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6" name="Ink 195"/>
              <p14:cNvContentPartPr/>
              <p14:nvPr/>
            </p14:nvContentPartPr>
            <p14:xfrm>
              <a:off x="11646535" y="1892935"/>
              <a:ext cx="133985" cy="8890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84"/>
            </p:blipFill>
            <p:spPr>
              <a:xfrm>
                <a:off x="11646535" y="189293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7" name="Ink 196"/>
              <p14:cNvContentPartPr/>
              <p14:nvPr/>
            </p14:nvContentPartPr>
            <p14:xfrm>
              <a:off x="11718290" y="1857375"/>
              <a:ext cx="89535" cy="115570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86"/>
            </p:blipFill>
            <p:spPr>
              <a:xfrm>
                <a:off x="11718290" y="1857375"/>
                <a:ext cx="8953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8" name="Ink 197"/>
              <p14:cNvContentPartPr/>
              <p14:nvPr/>
            </p14:nvContentPartPr>
            <p14:xfrm>
              <a:off x="7663180" y="2839085"/>
              <a:ext cx="98425" cy="500380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88"/>
            </p:blipFill>
            <p:spPr>
              <a:xfrm>
                <a:off x="7663180" y="2839085"/>
                <a:ext cx="98425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199" name="Ink 198"/>
              <p14:cNvContentPartPr/>
              <p14:nvPr/>
            </p14:nvContentPartPr>
            <p14:xfrm>
              <a:off x="7645400" y="3366135"/>
              <a:ext cx="571500" cy="26670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90"/>
            </p:blipFill>
            <p:spPr>
              <a:xfrm>
                <a:off x="7645400" y="3366135"/>
                <a:ext cx="57150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0" name="Ink 199"/>
              <p14:cNvContentPartPr/>
              <p14:nvPr/>
            </p14:nvContentPartPr>
            <p14:xfrm>
              <a:off x="8154670" y="3295015"/>
              <a:ext cx="80010" cy="133985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92"/>
            </p:blipFill>
            <p:spPr>
              <a:xfrm>
                <a:off x="8154670" y="3295015"/>
                <a:ext cx="8001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1" name="Ink 200"/>
              <p14:cNvContentPartPr/>
              <p14:nvPr/>
            </p14:nvContentPartPr>
            <p14:xfrm>
              <a:off x="7315200" y="3330575"/>
              <a:ext cx="347980" cy="321310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94"/>
            </p:blipFill>
            <p:spPr>
              <a:xfrm>
                <a:off x="7315200" y="3330575"/>
                <a:ext cx="34798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2" name="Ink 201"/>
              <p14:cNvContentPartPr/>
              <p14:nvPr/>
            </p14:nvContentPartPr>
            <p14:xfrm>
              <a:off x="7162800" y="3803650"/>
              <a:ext cx="36195" cy="133985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96"/>
            </p:blipFill>
            <p:spPr>
              <a:xfrm>
                <a:off x="7162800" y="3803650"/>
                <a:ext cx="3619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3" name="Ink 202"/>
              <p14:cNvContentPartPr/>
              <p14:nvPr/>
            </p14:nvContentPartPr>
            <p14:xfrm>
              <a:off x="7162800" y="3741420"/>
              <a:ext cx="36195" cy="8890"/>
            </p14:xfrm>
          </p:contentPart>
        </mc:Choice>
        <mc:Fallback xmlns="">
          <p:pic>
            <p:nvPicPr>
              <p:cNvPr id="203" name="Ink 202"/>
            </p:nvPicPr>
            <p:blipFill>
              <a:blip r:embed="rId398"/>
            </p:blipFill>
            <p:spPr>
              <a:xfrm>
                <a:off x="7162800" y="3741420"/>
                <a:ext cx="361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4" name="Ink 203"/>
              <p14:cNvContentPartPr/>
              <p14:nvPr/>
            </p14:nvContentPartPr>
            <p14:xfrm>
              <a:off x="8163560" y="3491230"/>
              <a:ext cx="71120" cy="241300"/>
            </p14:xfrm>
          </p:contentPart>
        </mc:Choice>
        <mc:Fallback xmlns="">
          <p:pic>
            <p:nvPicPr>
              <p:cNvPr id="204" name="Ink 203"/>
            </p:nvPicPr>
            <p:blipFill>
              <a:blip r:embed="rId400"/>
            </p:blipFill>
            <p:spPr>
              <a:xfrm>
                <a:off x="8163560" y="3491230"/>
                <a:ext cx="7112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5" name="Ink 204"/>
              <p14:cNvContentPartPr/>
              <p14:nvPr/>
            </p14:nvContentPartPr>
            <p14:xfrm>
              <a:off x="8225790" y="3401695"/>
              <a:ext cx="17780" cy="17780"/>
            </p14:xfrm>
          </p:contentPart>
        </mc:Choice>
        <mc:Fallback xmlns="">
          <p:pic>
            <p:nvPicPr>
              <p:cNvPr id="205" name="Ink 204"/>
            </p:nvPicPr>
            <p:blipFill>
              <a:blip r:embed="rId402"/>
            </p:blipFill>
            <p:spPr>
              <a:xfrm>
                <a:off x="8225790" y="3401695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6" name="Ink 205"/>
              <p14:cNvContentPartPr/>
              <p14:nvPr/>
            </p14:nvContentPartPr>
            <p14:xfrm>
              <a:off x="7636510" y="2857500"/>
              <a:ext cx="116205" cy="71120"/>
            </p14:xfrm>
          </p:contentPart>
        </mc:Choice>
        <mc:Fallback xmlns="">
          <p:pic>
            <p:nvPicPr>
              <p:cNvPr id="206" name="Ink 205"/>
            </p:nvPicPr>
            <p:blipFill>
              <a:blip r:embed="rId404"/>
            </p:blipFill>
            <p:spPr>
              <a:xfrm>
                <a:off x="7636510" y="2857500"/>
                <a:ext cx="11620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7" name="Ink 206"/>
              <p14:cNvContentPartPr/>
              <p14:nvPr/>
            </p14:nvContentPartPr>
            <p14:xfrm>
              <a:off x="7430770" y="2714625"/>
              <a:ext cx="71755" cy="196215"/>
            </p14:xfrm>
          </p:contentPart>
        </mc:Choice>
        <mc:Fallback xmlns="">
          <p:pic>
            <p:nvPicPr>
              <p:cNvPr id="207" name="Ink 206"/>
            </p:nvPicPr>
            <p:blipFill>
              <a:blip r:embed="rId406"/>
            </p:blipFill>
            <p:spPr>
              <a:xfrm>
                <a:off x="7430770" y="2714625"/>
                <a:ext cx="7175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8" name="Ink 207"/>
              <p14:cNvContentPartPr/>
              <p14:nvPr/>
            </p14:nvContentPartPr>
            <p14:xfrm>
              <a:off x="7475855" y="2785745"/>
              <a:ext cx="106680" cy="142875"/>
            </p14:xfrm>
          </p:contentPart>
        </mc:Choice>
        <mc:Fallback xmlns="">
          <p:pic>
            <p:nvPicPr>
              <p:cNvPr id="208" name="Ink 207"/>
            </p:nvPicPr>
            <p:blipFill>
              <a:blip r:embed="rId408"/>
            </p:blipFill>
            <p:spPr>
              <a:xfrm>
                <a:off x="7475855" y="2785745"/>
                <a:ext cx="1066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09" name="Ink 208"/>
              <p14:cNvContentPartPr/>
              <p14:nvPr/>
            </p14:nvContentPartPr>
            <p14:xfrm>
              <a:off x="7448550" y="2839085"/>
              <a:ext cx="107315" cy="125095"/>
            </p14:xfrm>
          </p:contentPart>
        </mc:Choice>
        <mc:Fallback xmlns="">
          <p:pic>
            <p:nvPicPr>
              <p:cNvPr id="209" name="Ink 208"/>
            </p:nvPicPr>
            <p:blipFill>
              <a:blip r:embed="rId410"/>
            </p:blipFill>
            <p:spPr>
              <a:xfrm>
                <a:off x="7448550" y="2839085"/>
                <a:ext cx="107315" cy="1250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Exemplo</a:t>
            </a:r>
            <a:endParaRPr lang="pt-PT" altLang="en-US" sz="3600" u="sng"/>
          </a:p>
        </p:txBody>
      </p:sp>
      <p:pic>
        <p:nvPicPr>
          <p:cNvPr id="3" name="Content Placeholder 2" descr="vetor_normal_ex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584325"/>
            <a:ext cx="8585835" cy="11252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Ink 3"/>
              <p14:cNvContentPartPr/>
              <p14:nvPr/>
            </p14:nvContentPartPr>
            <p14:xfrm>
              <a:off x="7448550" y="1910715"/>
              <a:ext cx="535940" cy="107315"/>
            </p14:xfrm>
          </p:contentPart>
        </mc:Choice>
        <mc:Fallback xmlns="">
          <p:pic>
            <p:nvPicPr>
              <p:cNvPr id="4" name="Ink 3"/>
            </p:nvPicPr>
            <p:blipFill>
              <a:blip r:embed="rId3"/>
            </p:blipFill>
            <p:spPr>
              <a:xfrm>
                <a:off x="7448550" y="1910715"/>
                <a:ext cx="53594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Ink 4"/>
              <p14:cNvContentPartPr/>
              <p14:nvPr/>
            </p14:nvContentPartPr>
            <p14:xfrm>
              <a:off x="8234680" y="1972945"/>
              <a:ext cx="634365" cy="36195"/>
            </p14:xfrm>
          </p:contentPart>
        </mc:Choice>
        <mc:Fallback xmlns="">
          <p:pic>
            <p:nvPicPr>
              <p:cNvPr id="5" name="Ink 4"/>
            </p:nvPicPr>
            <p:blipFill>
              <a:blip r:embed="rId5"/>
            </p:blipFill>
            <p:spPr>
              <a:xfrm>
                <a:off x="8234680" y="1972945"/>
                <a:ext cx="63436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Ink 5"/>
              <p14:cNvContentPartPr/>
              <p14:nvPr/>
            </p14:nvContentPartPr>
            <p14:xfrm>
              <a:off x="5189220" y="2348230"/>
              <a:ext cx="80010" cy="213995"/>
            </p14:xfrm>
          </p:contentPart>
        </mc:Choice>
        <mc:Fallback xmlns="">
          <p:pic>
            <p:nvPicPr>
              <p:cNvPr id="6" name="Ink 5"/>
            </p:nvPicPr>
            <p:blipFill>
              <a:blip r:embed="rId7"/>
            </p:blipFill>
            <p:spPr>
              <a:xfrm>
                <a:off x="5189220" y="2348230"/>
                <a:ext cx="8001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Ink 6"/>
              <p14:cNvContentPartPr/>
              <p14:nvPr/>
            </p14:nvContentPartPr>
            <p14:xfrm>
              <a:off x="1053465" y="2732405"/>
              <a:ext cx="170180" cy="17780"/>
            </p14:xfrm>
          </p:contentPart>
        </mc:Choice>
        <mc:Fallback xmlns="">
          <p:pic>
            <p:nvPicPr>
              <p:cNvPr id="7" name="Ink 6"/>
            </p:nvPicPr>
            <p:blipFill>
              <a:blip r:embed="rId9"/>
            </p:blipFill>
            <p:spPr>
              <a:xfrm>
                <a:off x="1053465" y="2732405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Ink 7"/>
              <p14:cNvContentPartPr/>
              <p14:nvPr/>
            </p14:nvContentPartPr>
            <p14:xfrm>
              <a:off x="1134110" y="2741295"/>
              <a:ext cx="26670" cy="142875"/>
            </p14:xfrm>
          </p:contentPart>
        </mc:Choice>
        <mc:Fallback xmlns="">
          <p:pic>
            <p:nvPicPr>
              <p:cNvPr id="8" name="Ink 7"/>
            </p:nvPicPr>
            <p:blipFill>
              <a:blip r:embed="rId11"/>
            </p:blipFill>
            <p:spPr>
              <a:xfrm>
                <a:off x="1134110" y="2741295"/>
                <a:ext cx="266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Ink 8"/>
              <p14:cNvContentPartPr/>
              <p14:nvPr/>
            </p14:nvContentPartPr>
            <p14:xfrm>
              <a:off x="1071245" y="2616200"/>
              <a:ext cx="179070" cy="5334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3"/>
            </p:blipFill>
            <p:spPr>
              <a:xfrm>
                <a:off x="1071245" y="2616200"/>
                <a:ext cx="17907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Ink 9"/>
              <p14:cNvContentPartPr/>
              <p14:nvPr/>
            </p14:nvContentPartPr>
            <p14:xfrm>
              <a:off x="1312545" y="2928620"/>
              <a:ext cx="53975" cy="4445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5"/>
            </p:blipFill>
            <p:spPr>
              <a:xfrm>
                <a:off x="1312545" y="2928620"/>
                <a:ext cx="539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Ink 10"/>
              <p14:cNvContentPartPr/>
              <p14:nvPr/>
            </p14:nvContentPartPr>
            <p14:xfrm>
              <a:off x="1384300" y="2794635"/>
              <a:ext cx="17780" cy="36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7"/>
            </p:blipFill>
            <p:spPr>
              <a:xfrm>
                <a:off x="1384300" y="279463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Ink 11"/>
              <p14:cNvContentPartPr/>
              <p14:nvPr/>
            </p14:nvContentPartPr>
            <p14:xfrm>
              <a:off x="1812925" y="2821305"/>
              <a:ext cx="133985" cy="160655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9"/>
            </p:blipFill>
            <p:spPr>
              <a:xfrm>
                <a:off x="1812925" y="2821305"/>
                <a:ext cx="1339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Ink 12"/>
              <p14:cNvContentPartPr/>
              <p14:nvPr/>
            </p14:nvContentPartPr>
            <p14:xfrm>
              <a:off x="1786255" y="2687320"/>
              <a:ext cx="196215" cy="62865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1"/>
            </p:blipFill>
            <p:spPr>
              <a:xfrm>
                <a:off x="1786255" y="2687320"/>
                <a:ext cx="19621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Ink 13"/>
              <p14:cNvContentPartPr/>
              <p14:nvPr/>
            </p14:nvContentPartPr>
            <p14:xfrm>
              <a:off x="2026920" y="2919730"/>
              <a:ext cx="125095" cy="889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3"/>
            </p:blipFill>
            <p:spPr>
              <a:xfrm>
                <a:off x="2026920" y="291973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Ink 14"/>
              <p14:cNvContentPartPr/>
              <p14:nvPr/>
            </p14:nvContentPartPr>
            <p14:xfrm>
              <a:off x="2072005" y="2866390"/>
              <a:ext cx="98425" cy="36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5"/>
            </p:blipFill>
            <p:spPr>
              <a:xfrm>
                <a:off x="2072005" y="2866390"/>
                <a:ext cx="984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Ink 15"/>
              <p14:cNvContentPartPr/>
              <p14:nvPr/>
            </p14:nvContentPartPr>
            <p14:xfrm>
              <a:off x="2322195" y="2937510"/>
              <a:ext cx="62230" cy="36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7"/>
            </p:blipFill>
            <p:spPr>
              <a:xfrm>
                <a:off x="2322195" y="2937510"/>
                <a:ext cx="6223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Ink 16"/>
              <p14:cNvContentPartPr/>
              <p14:nvPr/>
            </p14:nvContentPartPr>
            <p14:xfrm>
              <a:off x="1973580" y="2723515"/>
              <a:ext cx="116205" cy="7112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9"/>
            </p:blipFill>
            <p:spPr>
              <a:xfrm>
                <a:off x="1973580" y="2723515"/>
                <a:ext cx="11620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Ink 17"/>
              <p14:cNvContentPartPr/>
              <p14:nvPr/>
            </p14:nvContentPartPr>
            <p14:xfrm>
              <a:off x="2491740" y="2875280"/>
              <a:ext cx="17780" cy="36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17"/>
            </p:blipFill>
            <p:spPr>
              <a:xfrm>
                <a:off x="2491740" y="287528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Ink 18"/>
              <p14:cNvContentPartPr/>
              <p14:nvPr/>
            </p14:nvContentPartPr>
            <p14:xfrm>
              <a:off x="2491740" y="2847975"/>
              <a:ext cx="125095" cy="15240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2"/>
            </p:blipFill>
            <p:spPr>
              <a:xfrm>
                <a:off x="2491740" y="2847975"/>
                <a:ext cx="12509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Ink 19"/>
              <p14:cNvContentPartPr/>
              <p14:nvPr/>
            </p14:nvContentPartPr>
            <p14:xfrm>
              <a:off x="2607945" y="2866390"/>
              <a:ext cx="116205" cy="11557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4"/>
            </p:blipFill>
            <p:spPr>
              <a:xfrm>
                <a:off x="2607945" y="2866390"/>
                <a:ext cx="11620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Ink 20"/>
              <p14:cNvContentPartPr/>
              <p14:nvPr/>
            </p14:nvContentPartPr>
            <p14:xfrm>
              <a:off x="2759710" y="2875280"/>
              <a:ext cx="116205" cy="11557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6"/>
            </p:blipFill>
            <p:spPr>
              <a:xfrm>
                <a:off x="2759710" y="2875280"/>
                <a:ext cx="11620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Ink 21"/>
              <p14:cNvContentPartPr/>
              <p14:nvPr/>
            </p14:nvContentPartPr>
            <p14:xfrm>
              <a:off x="2955925" y="2750185"/>
              <a:ext cx="45085" cy="25019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8"/>
            </p:blipFill>
            <p:spPr>
              <a:xfrm>
                <a:off x="2955925" y="2750185"/>
                <a:ext cx="4508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Ink 22"/>
              <p14:cNvContentPartPr/>
              <p14:nvPr/>
            </p14:nvContentPartPr>
            <p14:xfrm>
              <a:off x="2893695" y="2866390"/>
              <a:ext cx="142875" cy="36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40"/>
            </p:blipFill>
            <p:spPr>
              <a:xfrm>
                <a:off x="2893695" y="2866390"/>
                <a:ext cx="142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Ink 23"/>
              <p14:cNvContentPartPr/>
              <p14:nvPr/>
            </p14:nvContentPartPr>
            <p14:xfrm>
              <a:off x="3188335" y="2919730"/>
              <a:ext cx="53340" cy="142875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2"/>
            </p:blipFill>
            <p:spPr>
              <a:xfrm>
                <a:off x="3188335" y="2919730"/>
                <a:ext cx="5334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Ink 24"/>
              <p14:cNvContentPartPr/>
              <p14:nvPr/>
            </p14:nvContentPartPr>
            <p14:xfrm>
              <a:off x="3188335" y="2776855"/>
              <a:ext cx="17780" cy="889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4"/>
            </p:blipFill>
            <p:spPr>
              <a:xfrm>
                <a:off x="3188335" y="277685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Ink 25"/>
              <p14:cNvContentPartPr/>
              <p14:nvPr/>
            </p14:nvContentPartPr>
            <p14:xfrm>
              <a:off x="3117215" y="2723515"/>
              <a:ext cx="133985" cy="7112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6"/>
            </p:blipFill>
            <p:spPr>
              <a:xfrm>
                <a:off x="3117215" y="2723515"/>
                <a:ext cx="13398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Ink 26"/>
              <p14:cNvContentPartPr/>
              <p14:nvPr/>
            </p14:nvContentPartPr>
            <p14:xfrm>
              <a:off x="2964815" y="2830195"/>
              <a:ext cx="89535" cy="1778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8"/>
            </p:blipFill>
            <p:spPr>
              <a:xfrm>
                <a:off x="2964815" y="2830195"/>
                <a:ext cx="895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Ink 27"/>
              <p14:cNvContentPartPr/>
              <p14:nvPr/>
            </p14:nvContentPartPr>
            <p14:xfrm>
              <a:off x="3357880" y="3009265"/>
              <a:ext cx="142875" cy="889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50"/>
            </p:blipFill>
            <p:spPr>
              <a:xfrm>
                <a:off x="3357880" y="300926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Ink 28"/>
              <p14:cNvContentPartPr/>
              <p14:nvPr/>
            </p14:nvContentPartPr>
            <p14:xfrm>
              <a:off x="3438525" y="2937510"/>
              <a:ext cx="35560" cy="178435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2"/>
            </p:blipFill>
            <p:spPr>
              <a:xfrm>
                <a:off x="3438525" y="2937510"/>
                <a:ext cx="3556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Ink 29"/>
              <p14:cNvContentPartPr/>
              <p14:nvPr/>
            </p14:nvContentPartPr>
            <p14:xfrm>
              <a:off x="3706495" y="2884170"/>
              <a:ext cx="223520" cy="259080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4"/>
            </p:blipFill>
            <p:spPr>
              <a:xfrm>
                <a:off x="3706495" y="2884170"/>
                <a:ext cx="22352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Ink 30"/>
              <p14:cNvContentPartPr/>
              <p14:nvPr/>
            </p14:nvContentPartPr>
            <p14:xfrm>
              <a:off x="3974465" y="2964180"/>
              <a:ext cx="125095" cy="18796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6"/>
            </p:blipFill>
            <p:spPr>
              <a:xfrm>
                <a:off x="3974465" y="2964180"/>
                <a:ext cx="12509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Ink 31"/>
              <p14:cNvContentPartPr/>
              <p14:nvPr/>
            </p14:nvContentPartPr>
            <p14:xfrm>
              <a:off x="4170680" y="2964180"/>
              <a:ext cx="71755" cy="19685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8"/>
            </p:blipFill>
            <p:spPr>
              <a:xfrm>
                <a:off x="4170680" y="2964180"/>
                <a:ext cx="7175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Ink 32"/>
              <p14:cNvContentPartPr/>
              <p14:nvPr/>
            </p14:nvContentPartPr>
            <p14:xfrm>
              <a:off x="4108450" y="3027045"/>
              <a:ext cx="125095" cy="889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0"/>
            </p:blipFill>
            <p:spPr>
              <a:xfrm>
                <a:off x="4108450" y="302704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Ink 33"/>
              <p14:cNvContentPartPr/>
              <p14:nvPr/>
            </p14:nvContentPartPr>
            <p14:xfrm>
              <a:off x="4447540" y="2973070"/>
              <a:ext cx="71755" cy="321945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2"/>
            </p:blipFill>
            <p:spPr>
              <a:xfrm>
                <a:off x="4447540" y="2973070"/>
                <a:ext cx="7175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Ink 34"/>
              <p14:cNvContentPartPr/>
              <p14:nvPr/>
            </p14:nvContentPartPr>
            <p14:xfrm>
              <a:off x="4492625" y="2847975"/>
              <a:ext cx="17780" cy="952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4"/>
            </p:blipFill>
            <p:spPr>
              <a:xfrm>
                <a:off x="4492625" y="2847975"/>
                <a:ext cx="1778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Ink 35"/>
              <p14:cNvContentPartPr/>
              <p14:nvPr/>
            </p14:nvContentPartPr>
            <p14:xfrm>
              <a:off x="4465320" y="2723515"/>
              <a:ext cx="89535" cy="10668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6"/>
            </p:blipFill>
            <p:spPr>
              <a:xfrm>
                <a:off x="4465320" y="2723515"/>
                <a:ext cx="8953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Ink 36"/>
              <p14:cNvContentPartPr/>
              <p14:nvPr/>
            </p14:nvContentPartPr>
            <p14:xfrm>
              <a:off x="4796155" y="3035935"/>
              <a:ext cx="196215" cy="1778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8"/>
            </p:blipFill>
            <p:spPr>
              <a:xfrm>
                <a:off x="4796155" y="3035935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Ink 37"/>
              <p14:cNvContentPartPr/>
              <p14:nvPr/>
            </p14:nvContentPartPr>
            <p14:xfrm>
              <a:off x="4939030" y="2955290"/>
              <a:ext cx="17780" cy="133985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70"/>
            </p:blipFill>
            <p:spPr>
              <a:xfrm>
                <a:off x="4939030" y="2955290"/>
                <a:ext cx="177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Ink 38"/>
              <p14:cNvContentPartPr/>
              <p14:nvPr/>
            </p14:nvContentPartPr>
            <p14:xfrm>
              <a:off x="4170680" y="3035935"/>
              <a:ext cx="89535" cy="36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2"/>
            </p:blipFill>
            <p:spPr>
              <a:xfrm>
                <a:off x="4170680" y="3035935"/>
                <a:ext cx="8953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Ink 39"/>
              <p14:cNvContentPartPr/>
              <p14:nvPr/>
            </p14:nvContentPartPr>
            <p14:xfrm>
              <a:off x="5189220" y="2928620"/>
              <a:ext cx="53340" cy="187325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4"/>
            </p:blipFill>
            <p:spPr>
              <a:xfrm>
                <a:off x="5189220" y="2928620"/>
                <a:ext cx="5334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Ink 40"/>
              <p14:cNvContentPartPr/>
              <p14:nvPr/>
            </p14:nvContentPartPr>
            <p14:xfrm>
              <a:off x="5198110" y="2981960"/>
              <a:ext cx="125095" cy="11620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6"/>
            </p:blipFill>
            <p:spPr>
              <a:xfrm>
                <a:off x="5198110" y="2981960"/>
                <a:ext cx="1250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Ink 41"/>
              <p14:cNvContentPartPr/>
              <p14:nvPr/>
            </p14:nvContentPartPr>
            <p14:xfrm>
              <a:off x="5233670" y="2794635"/>
              <a:ext cx="71755" cy="4445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8"/>
            </p:blipFill>
            <p:spPr>
              <a:xfrm>
                <a:off x="5233670" y="2794635"/>
                <a:ext cx="717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Ink 42"/>
              <p14:cNvContentPartPr/>
              <p14:nvPr/>
            </p14:nvContentPartPr>
            <p14:xfrm>
              <a:off x="5822950" y="3107055"/>
              <a:ext cx="152400" cy="36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80"/>
            </p:blipFill>
            <p:spPr>
              <a:xfrm>
                <a:off x="5822950" y="3107055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Ink 43"/>
              <p14:cNvContentPartPr/>
              <p14:nvPr/>
            </p14:nvContentPartPr>
            <p14:xfrm>
              <a:off x="5859145" y="2990850"/>
              <a:ext cx="178435" cy="142875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2"/>
            </p:blipFill>
            <p:spPr>
              <a:xfrm>
                <a:off x="5859145" y="2990850"/>
                <a:ext cx="17843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Ink 44"/>
              <p14:cNvContentPartPr/>
              <p14:nvPr/>
            </p14:nvContentPartPr>
            <p14:xfrm>
              <a:off x="6305550" y="2875280"/>
              <a:ext cx="26670" cy="28575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4"/>
            </p:blipFill>
            <p:spPr>
              <a:xfrm>
                <a:off x="6305550" y="2875280"/>
                <a:ext cx="2667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Ink 45"/>
              <p14:cNvContentPartPr/>
              <p14:nvPr/>
            </p14:nvContentPartPr>
            <p14:xfrm>
              <a:off x="6412865" y="2981960"/>
              <a:ext cx="116205" cy="107315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6"/>
            </p:blipFill>
            <p:spPr>
              <a:xfrm>
                <a:off x="6412865" y="2981960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Ink 46"/>
              <p14:cNvContentPartPr/>
              <p14:nvPr/>
            </p14:nvContentPartPr>
            <p14:xfrm>
              <a:off x="6412865" y="2875280"/>
              <a:ext cx="196215" cy="1778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8"/>
            </p:blipFill>
            <p:spPr>
              <a:xfrm>
                <a:off x="6412865" y="2875280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Ink 47"/>
              <p14:cNvContentPartPr/>
              <p14:nvPr/>
            </p14:nvContentPartPr>
            <p14:xfrm>
              <a:off x="6537960" y="2839085"/>
              <a:ext cx="71120" cy="71755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90"/>
            </p:blipFill>
            <p:spPr>
              <a:xfrm>
                <a:off x="6537960" y="2839085"/>
                <a:ext cx="7112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Ink 48"/>
              <p14:cNvContentPartPr/>
              <p14:nvPr/>
            </p14:nvContentPartPr>
            <p14:xfrm>
              <a:off x="6609080" y="2928620"/>
              <a:ext cx="80645" cy="5334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2"/>
            </p:blipFill>
            <p:spPr>
              <a:xfrm>
                <a:off x="6609080" y="2928620"/>
                <a:ext cx="806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Ink 49"/>
              <p14:cNvContentPartPr/>
              <p14:nvPr/>
            </p14:nvContentPartPr>
            <p14:xfrm>
              <a:off x="6751955" y="2857500"/>
              <a:ext cx="36195" cy="321310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4"/>
            </p:blipFill>
            <p:spPr>
              <a:xfrm>
                <a:off x="6751955" y="2857500"/>
                <a:ext cx="3619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Ink 50"/>
              <p14:cNvContentPartPr/>
              <p14:nvPr/>
            </p14:nvContentPartPr>
            <p14:xfrm>
              <a:off x="6913245" y="3080385"/>
              <a:ext cx="62230" cy="889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6"/>
            </p:blipFill>
            <p:spPr>
              <a:xfrm>
                <a:off x="6913245" y="3080385"/>
                <a:ext cx="622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Ink 51"/>
              <p14:cNvContentPartPr/>
              <p14:nvPr/>
            </p14:nvContentPartPr>
            <p14:xfrm>
              <a:off x="6913245" y="3027045"/>
              <a:ext cx="53340" cy="889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8"/>
            </p:blipFill>
            <p:spPr>
              <a:xfrm>
                <a:off x="6913245" y="3027045"/>
                <a:ext cx="533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Ink 52"/>
              <p14:cNvContentPartPr/>
              <p14:nvPr/>
            </p14:nvContentPartPr>
            <p14:xfrm>
              <a:off x="7091680" y="2893060"/>
              <a:ext cx="580390" cy="31242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100"/>
            </p:blipFill>
            <p:spPr>
              <a:xfrm>
                <a:off x="7091680" y="2893060"/>
                <a:ext cx="58039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Ink 53"/>
              <p14:cNvContentPartPr/>
              <p14:nvPr/>
            </p14:nvContentPartPr>
            <p14:xfrm>
              <a:off x="7305675" y="3018155"/>
              <a:ext cx="152400" cy="151765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2"/>
            </p:blipFill>
            <p:spPr>
              <a:xfrm>
                <a:off x="7305675" y="3018155"/>
                <a:ext cx="15240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Ink 54"/>
              <p14:cNvContentPartPr/>
              <p14:nvPr/>
            </p14:nvContentPartPr>
            <p14:xfrm>
              <a:off x="8315325" y="3143250"/>
              <a:ext cx="116205" cy="889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4"/>
            </p:blipFill>
            <p:spPr>
              <a:xfrm>
                <a:off x="8315325" y="314325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Ink 55"/>
              <p14:cNvContentPartPr/>
              <p14:nvPr/>
            </p14:nvContentPartPr>
            <p14:xfrm>
              <a:off x="8306435" y="3089275"/>
              <a:ext cx="151765" cy="889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6"/>
            </p:blipFill>
            <p:spPr>
              <a:xfrm>
                <a:off x="8306435" y="308927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Ink 56"/>
              <p14:cNvContentPartPr/>
              <p14:nvPr/>
            </p14:nvContentPartPr>
            <p14:xfrm>
              <a:off x="8458200" y="3053715"/>
              <a:ext cx="107315" cy="160655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8"/>
            </p:blipFill>
            <p:spPr>
              <a:xfrm>
                <a:off x="8458200" y="3053715"/>
                <a:ext cx="1073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Ink 57"/>
              <p14:cNvContentPartPr/>
              <p14:nvPr/>
            </p14:nvContentPartPr>
            <p14:xfrm>
              <a:off x="8708390" y="2919730"/>
              <a:ext cx="285750" cy="8890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10"/>
            </p:blipFill>
            <p:spPr>
              <a:xfrm>
                <a:off x="8708390" y="2919730"/>
                <a:ext cx="2857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Ink 58"/>
              <p14:cNvContentPartPr/>
              <p14:nvPr/>
            </p14:nvContentPartPr>
            <p14:xfrm>
              <a:off x="8842375" y="2937510"/>
              <a:ext cx="71120" cy="30353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2"/>
            </p:blipFill>
            <p:spPr>
              <a:xfrm>
                <a:off x="8842375" y="2937510"/>
                <a:ext cx="7112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Ink 59"/>
              <p14:cNvContentPartPr/>
              <p14:nvPr/>
            </p14:nvContentPartPr>
            <p14:xfrm>
              <a:off x="8735060" y="2732405"/>
              <a:ext cx="339090" cy="11557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4"/>
            </p:blipFill>
            <p:spPr>
              <a:xfrm>
                <a:off x="8735060" y="2732405"/>
                <a:ext cx="33909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Ink 60"/>
              <p14:cNvContentPartPr/>
              <p14:nvPr/>
            </p14:nvContentPartPr>
            <p14:xfrm>
              <a:off x="9137015" y="3187700"/>
              <a:ext cx="71120" cy="889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6"/>
            </p:blipFill>
            <p:spPr>
              <a:xfrm>
                <a:off x="9137015" y="3187700"/>
                <a:ext cx="711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Ink 61"/>
              <p14:cNvContentPartPr/>
              <p14:nvPr/>
            </p14:nvContentPartPr>
            <p14:xfrm>
              <a:off x="9145905" y="3133725"/>
              <a:ext cx="71755" cy="952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8"/>
            </p:blipFill>
            <p:spPr>
              <a:xfrm>
                <a:off x="9145905" y="3133725"/>
                <a:ext cx="7175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Ink 62"/>
              <p14:cNvContentPartPr/>
              <p14:nvPr/>
            </p14:nvContentPartPr>
            <p14:xfrm>
              <a:off x="9538970" y="3018155"/>
              <a:ext cx="26670" cy="169545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20"/>
            </p:blipFill>
            <p:spPr>
              <a:xfrm>
                <a:off x="9538970" y="3018155"/>
                <a:ext cx="266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Ink 63"/>
              <p14:cNvContentPartPr/>
              <p14:nvPr/>
            </p14:nvContentPartPr>
            <p14:xfrm>
              <a:off x="9440545" y="3196590"/>
              <a:ext cx="276860" cy="3556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2"/>
            </p:blipFill>
            <p:spPr>
              <a:xfrm>
                <a:off x="9440545" y="3196590"/>
                <a:ext cx="27686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Ink 64"/>
              <p14:cNvContentPartPr/>
              <p14:nvPr/>
            </p14:nvContentPartPr>
            <p14:xfrm>
              <a:off x="9404985" y="3286125"/>
              <a:ext cx="259080" cy="222885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4"/>
            </p:blipFill>
            <p:spPr>
              <a:xfrm>
                <a:off x="9404985" y="3286125"/>
                <a:ext cx="25908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Ink 65"/>
              <p14:cNvContentPartPr/>
              <p14:nvPr/>
            </p14:nvContentPartPr>
            <p14:xfrm>
              <a:off x="9583420" y="3383915"/>
              <a:ext cx="89535" cy="116205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6"/>
            </p:blipFill>
            <p:spPr>
              <a:xfrm>
                <a:off x="9583420" y="3383915"/>
                <a:ext cx="895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Ink 66"/>
              <p14:cNvContentPartPr/>
              <p14:nvPr/>
            </p14:nvContentPartPr>
            <p14:xfrm>
              <a:off x="9762490" y="2946400"/>
              <a:ext cx="124460" cy="54483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8"/>
            </p:blipFill>
            <p:spPr>
              <a:xfrm>
                <a:off x="9762490" y="2946400"/>
                <a:ext cx="124460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Ink 67"/>
              <p14:cNvContentPartPr/>
              <p14:nvPr/>
            </p14:nvContentPartPr>
            <p14:xfrm>
              <a:off x="9886950" y="3178810"/>
              <a:ext cx="125095" cy="17780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30"/>
            </p:blipFill>
            <p:spPr>
              <a:xfrm>
                <a:off x="9886950" y="3178810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Ink 68"/>
              <p14:cNvContentPartPr/>
              <p14:nvPr/>
            </p14:nvContentPartPr>
            <p14:xfrm>
              <a:off x="10101580" y="3080385"/>
              <a:ext cx="142875" cy="142875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2"/>
            </p:blipFill>
            <p:spPr>
              <a:xfrm>
                <a:off x="10101580" y="3080385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Ink 69"/>
              <p14:cNvContentPartPr/>
              <p14:nvPr/>
            </p14:nvContentPartPr>
            <p14:xfrm>
              <a:off x="10235565" y="3143250"/>
              <a:ext cx="196850" cy="9779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4"/>
            </p:blipFill>
            <p:spPr>
              <a:xfrm>
                <a:off x="10235565" y="3143250"/>
                <a:ext cx="19685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Ink 70"/>
              <p14:cNvContentPartPr/>
              <p14:nvPr/>
            </p14:nvContentPartPr>
            <p14:xfrm>
              <a:off x="10503535" y="3027045"/>
              <a:ext cx="53340" cy="222885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6"/>
            </p:blipFill>
            <p:spPr>
              <a:xfrm>
                <a:off x="10503535" y="3027045"/>
                <a:ext cx="5334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Ink 71"/>
              <p14:cNvContentPartPr/>
              <p14:nvPr/>
            </p14:nvContentPartPr>
            <p14:xfrm>
              <a:off x="10422890" y="3098165"/>
              <a:ext cx="187960" cy="1778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8"/>
            </p:blipFill>
            <p:spPr>
              <a:xfrm>
                <a:off x="10422890" y="3098165"/>
                <a:ext cx="1879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Ink 72"/>
              <p14:cNvContentPartPr/>
              <p14:nvPr/>
            </p14:nvContentPartPr>
            <p14:xfrm>
              <a:off x="10593070" y="3232150"/>
              <a:ext cx="80010" cy="98425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40"/>
            </p:blipFill>
            <p:spPr>
              <a:xfrm>
                <a:off x="10593070" y="3232150"/>
                <a:ext cx="8001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Ink 73"/>
              <p14:cNvContentPartPr/>
              <p14:nvPr/>
            </p14:nvContentPartPr>
            <p14:xfrm>
              <a:off x="10762615" y="3107055"/>
              <a:ext cx="214630" cy="21463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2"/>
            </p:blipFill>
            <p:spPr>
              <a:xfrm>
                <a:off x="10762615" y="3107055"/>
                <a:ext cx="21463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Ink 74"/>
              <p14:cNvContentPartPr/>
              <p14:nvPr/>
            </p14:nvContentPartPr>
            <p14:xfrm>
              <a:off x="10986135" y="3161030"/>
              <a:ext cx="71120" cy="16065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4"/>
            </p:blipFill>
            <p:spPr>
              <a:xfrm>
                <a:off x="10986135" y="3161030"/>
                <a:ext cx="7112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Ink 75"/>
              <p14:cNvContentPartPr/>
              <p14:nvPr/>
            </p14:nvContentPartPr>
            <p14:xfrm>
              <a:off x="11146790" y="3062605"/>
              <a:ext cx="62230" cy="25019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6"/>
            </p:blipFill>
            <p:spPr>
              <a:xfrm>
                <a:off x="11146790" y="3062605"/>
                <a:ext cx="6223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Ink 76"/>
              <p14:cNvContentPartPr/>
              <p14:nvPr/>
            </p14:nvContentPartPr>
            <p14:xfrm>
              <a:off x="11066145" y="3152140"/>
              <a:ext cx="116205" cy="889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8"/>
            </p:blipFill>
            <p:spPr>
              <a:xfrm>
                <a:off x="11066145" y="315214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Ink 77"/>
              <p14:cNvContentPartPr/>
              <p14:nvPr/>
            </p14:nvContentPartPr>
            <p14:xfrm>
              <a:off x="11262995" y="3258820"/>
              <a:ext cx="53340" cy="9842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50"/>
            </p:blipFill>
            <p:spPr>
              <a:xfrm>
                <a:off x="11262995" y="3258820"/>
                <a:ext cx="5334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Ink 78"/>
              <p14:cNvContentPartPr/>
              <p14:nvPr/>
            </p14:nvContentPartPr>
            <p14:xfrm>
              <a:off x="11432540" y="3143250"/>
              <a:ext cx="62230" cy="187325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2"/>
            </p:blipFill>
            <p:spPr>
              <a:xfrm>
                <a:off x="11432540" y="3143250"/>
                <a:ext cx="6223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Ink 79"/>
              <p14:cNvContentPartPr/>
              <p14:nvPr/>
            </p14:nvContentPartPr>
            <p14:xfrm>
              <a:off x="11646535" y="3000375"/>
              <a:ext cx="143510" cy="508635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4"/>
            </p:blipFill>
            <p:spPr>
              <a:xfrm>
                <a:off x="11646535" y="3000375"/>
                <a:ext cx="143510" cy="508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Ink 80"/>
              <p14:cNvContentPartPr/>
              <p14:nvPr/>
            </p14:nvContentPartPr>
            <p14:xfrm>
              <a:off x="937260" y="3509010"/>
              <a:ext cx="205740" cy="889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6"/>
            </p:blipFill>
            <p:spPr>
              <a:xfrm>
                <a:off x="937260" y="3509010"/>
                <a:ext cx="2057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Ink 81"/>
              <p14:cNvContentPartPr/>
              <p14:nvPr/>
            </p14:nvContentPartPr>
            <p14:xfrm>
              <a:off x="1026795" y="3509010"/>
              <a:ext cx="44450" cy="178435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8"/>
            </p:blipFill>
            <p:spPr>
              <a:xfrm>
                <a:off x="1026795" y="3509010"/>
                <a:ext cx="4445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Ink 82"/>
              <p14:cNvContentPartPr/>
              <p14:nvPr/>
            </p14:nvContentPartPr>
            <p14:xfrm>
              <a:off x="1259205" y="3357245"/>
              <a:ext cx="107315" cy="89535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60"/>
            </p:blipFill>
            <p:spPr>
              <a:xfrm>
                <a:off x="1259205" y="3357245"/>
                <a:ext cx="1073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Ink 83"/>
              <p14:cNvContentPartPr/>
              <p14:nvPr/>
            </p14:nvContentPartPr>
            <p14:xfrm>
              <a:off x="973455" y="3366135"/>
              <a:ext cx="169545" cy="2667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2"/>
            </p:blipFill>
            <p:spPr>
              <a:xfrm>
                <a:off x="973455" y="3366135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Ink 84"/>
              <p14:cNvContentPartPr/>
              <p14:nvPr/>
            </p14:nvContentPartPr>
            <p14:xfrm>
              <a:off x="1071245" y="3321685"/>
              <a:ext cx="80645" cy="8890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4"/>
            </p:blipFill>
            <p:spPr>
              <a:xfrm>
                <a:off x="1071245" y="3321685"/>
                <a:ext cx="8064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Ink 85"/>
              <p14:cNvContentPartPr/>
              <p14:nvPr/>
            </p14:nvContentPartPr>
            <p14:xfrm>
              <a:off x="1321435" y="3687445"/>
              <a:ext cx="36195" cy="36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6"/>
            </p:blipFill>
            <p:spPr>
              <a:xfrm>
                <a:off x="1321435" y="3687445"/>
                <a:ext cx="361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Ink 86"/>
              <p14:cNvContentPartPr/>
              <p14:nvPr/>
            </p14:nvContentPartPr>
            <p14:xfrm>
              <a:off x="1321435" y="3580765"/>
              <a:ext cx="26670" cy="889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8"/>
            </p:blipFill>
            <p:spPr>
              <a:xfrm>
                <a:off x="1321435" y="3580765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Ink 87"/>
              <p14:cNvContentPartPr/>
              <p14:nvPr/>
            </p14:nvContentPartPr>
            <p14:xfrm>
              <a:off x="1607185" y="3464560"/>
              <a:ext cx="36195" cy="16065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70"/>
            </p:blipFill>
            <p:spPr>
              <a:xfrm>
                <a:off x="1607185" y="3464560"/>
                <a:ext cx="361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Ink 88"/>
              <p14:cNvContentPartPr/>
              <p14:nvPr/>
            </p14:nvContentPartPr>
            <p14:xfrm>
              <a:off x="1491615" y="3705225"/>
              <a:ext cx="285750" cy="9525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2"/>
            </p:blipFill>
            <p:spPr>
              <a:xfrm>
                <a:off x="1491615" y="3705225"/>
                <a:ext cx="285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Ink 89"/>
              <p14:cNvContentPartPr/>
              <p14:nvPr/>
            </p14:nvContentPartPr>
            <p14:xfrm>
              <a:off x="1402080" y="3794760"/>
              <a:ext cx="347980" cy="205740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4"/>
            </p:blipFill>
            <p:spPr>
              <a:xfrm>
                <a:off x="1402080" y="3794760"/>
                <a:ext cx="34798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Ink 90"/>
              <p14:cNvContentPartPr/>
              <p14:nvPr/>
            </p14:nvContentPartPr>
            <p14:xfrm>
              <a:off x="1598295" y="3884295"/>
              <a:ext cx="107315" cy="97790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6"/>
            </p:blipFill>
            <p:spPr>
              <a:xfrm>
                <a:off x="1598295" y="3884295"/>
                <a:ext cx="10731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Ink 91"/>
              <p14:cNvContentPartPr/>
              <p14:nvPr/>
            </p14:nvContentPartPr>
            <p14:xfrm>
              <a:off x="1892935" y="3544570"/>
              <a:ext cx="214630" cy="384175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8"/>
            </p:blipFill>
            <p:spPr>
              <a:xfrm>
                <a:off x="1892935" y="3544570"/>
                <a:ext cx="21463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Ink 92"/>
              <p14:cNvContentPartPr/>
              <p14:nvPr/>
            </p14:nvContentPartPr>
            <p14:xfrm>
              <a:off x="2152015" y="3723640"/>
              <a:ext cx="107315" cy="1778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80"/>
            </p:blipFill>
            <p:spPr>
              <a:xfrm>
                <a:off x="2152015" y="3723640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Ink 93"/>
              <p14:cNvContentPartPr/>
              <p14:nvPr/>
            </p14:nvContentPartPr>
            <p14:xfrm>
              <a:off x="2322195" y="3625215"/>
              <a:ext cx="231775" cy="196215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2"/>
            </p:blipFill>
            <p:spPr>
              <a:xfrm>
                <a:off x="2322195" y="3625215"/>
                <a:ext cx="2317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Ink 94"/>
              <p14:cNvContentPartPr/>
              <p14:nvPr/>
            </p14:nvContentPartPr>
            <p14:xfrm>
              <a:off x="2607945" y="3678555"/>
              <a:ext cx="88900" cy="151765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4"/>
            </p:blipFill>
            <p:spPr>
              <a:xfrm>
                <a:off x="2607945" y="3678555"/>
                <a:ext cx="8890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Ink 95"/>
              <p14:cNvContentPartPr/>
              <p14:nvPr/>
            </p14:nvContentPartPr>
            <p14:xfrm>
              <a:off x="2821940" y="3580765"/>
              <a:ext cx="89535" cy="231775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6"/>
            </p:blipFill>
            <p:spPr>
              <a:xfrm>
                <a:off x="2821940" y="3580765"/>
                <a:ext cx="8953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Ink 96"/>
              <p14:cNvContentPartPr/>
              <p14:nvPr/>
            </p14:nvContentPartPr>
            <p14:xfrm>
              <a:off x="2733040" y="3687445"/>
              <a:ext cx="133985" cy="360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8"/>
            </p:blipFill>
            <p:spPr>
              <a:xfrm>
                <a:off x="2733040" y="3687445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Ink 97"/>
              <p14:cNvContentPartPr/>
              <p14:nvPr/>
            </p14:nvContentPartPr>
            <p14:xfrm>
              <a:off x="2920365" y="3839210"/>
              <a:ext cx="80645" cy="142875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90"/>
            </p:blipFill>
            <p:spPr>
              <a:xfrm>
                <a:off x="2920365" y="3839210"/>
                <a:ext cx="806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Ink 98"/>
              <p14:cNvContentPartPr/>
              <p14:nvPr/>
            </p14:nvContentPartPr>
            <p14:xfrm>
              <a:off x="3179445" y="3866515"/>
              <a:ext cx="116205" cy="889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2"/>
            </p:blipFill>
            <p:spPr>
              <a:xfrm>
                <a:off x="3179445" y="386651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Ink 99"/>
              <p14:cNvContentPartPr/>
              <p14:nvPr/>
            </p14:nvContentPartPr>
            <p14:xfrm>
              <a:off x="3474085" y="3696335"/>
              <a:ext cx="178435" cy="214630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4"/>
            </p:blipFill>
            <p:spPr>
              <a:xfrm>
                <a:off x="3474085" y="3696335"/>
                <a:ext cx="17843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Ink 100"/>
              <p14:cNvContentPartPr/>
              <p14:nvPr/>
            </p14:nvContentPartPr>
            <p14:xfrm>
              <a:off x="3724275" y="3759200"/>
              <a:ext cx="276860" cy="13398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6"/>
            </p:blipFill>
            <p:spPr>
              <a:xfrm>
                <a:off x="3724275" y="3759200"/>
                <a:ext cx="27686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Ink 101"/>
              <p14:cNvContentPartPr/>
              <p14:nvPr/>
            </p14:nvContentPartPr>
            <p14:xfrm>
              <a:off x="4108450" y="3625215"/>
              <a:ext cx="142875" cy="27686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8"/>
            </p:blipFill>
            <p:spPr>
              <a:xfrm>
                <a:off x="4108450" y="3625215"/>
                <a:ext cx="14287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Ink 102"/>
              <p14:cNvContentPartPr/>
              <p14:nvPr/>
            </p14:nvContentPartPr>
            <p14:xfrm>
              <a:off x="4099560" y="3741420"/>
              <a:ext cx="97790" cy="17780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200"/>
            </p:blipFill>
            <p:spPr>
              <a:xfrm>
                <a:off x="4099560" y="3741420"/>
                <a:ext cx="977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Ink 103"/>
              <p14:cNvContentPartPr/>
              <p14:nvPr/>
            </p14:nvContentPartPr>
            <p14:xfrm>
              <a:off x="4295775" y="3902075"/>
              <a:ext cx="71755" cy="11620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2"/>
            </p:blipFill>
            <p:spPr>
              <a:xfrm>
                <a:off x="4295775" y="3902075"/>
                <a:ext cx="717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Ink 104"/>
              <p14:cNvContentPartPr/>
              <p14:nvPr/>
            </p14:nvContentPartPr>
            <p14:xfrm>
              <a:off x="4483735" y="3839210"/>
              <a:ext cx="115570" cy="107315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4"/>
            </p:blipFill>
            <p:spPr>
              <a:xfrm>
                <a:off x="4483735" y="3839210"/>
                <a:ext cx="11557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Ink 105"/>
              <p14:cNvContentPartPr/>
              <p14:nvPr/>
            </p14:nvContentPartPr>
            <p14:xfrm>
              <a:off x="4813935" y="3598545"/>
              <a:ext cx="250190" cy="437515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6"/>
            </p:blipFill>
            <p:spPr>
              <a:xfrm>
                <a:off x="4813935" y="3598545"/>
                <a:ext cx="250190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Ink 106"/>
              <p14:cNvContentPartPr/>
              <p14:nvPr/>
            </p14:nvContentPartPr>
            <p14:xfrm>
              <a:off x="5296535" y="4044950"/>
              <a:ext cx="26670" cy="889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8"/>
            </p:blipFill>
            <p:spPr>
              <a:xfrm>
                <a:off x="5296535" y="404495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8" name="Ink 107"/>
              <p14:cNvContentPartPr/>
              <p14:nvPr/>
            </p14:nvContentPartPr>
            <p14:xfrm>
              <a:off x="5403215" y="3812540"/>
              <a:ext cx="27305" cy="2667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10"/>
            </p:blipFill>
            <p:spPr>
              <a:xfrm>
                <a:off x="5403215" y="3812540"/>
                <a:ext cx="273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9" name="Ink 108"/>
              <p14:cNvContentPartPr/>
              <p14:nvPr/>
            </p14:nvContentPartPr>
            <p14:xfrm>
              <a:off x="5385435" y="3848100"/>
              <a:ext cx="116205" cy="9525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2"/>
            </p:blipFill>
            <p:spPr>
              <a:xfrm>
                <a:off x="5385435" y="3848100"/>
                <a:ext cx="11620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0" name="Ink 109"/>
              <p14:cNvContentPartPr/>
              <p14:nvPr/>
            </p14:nvContentPartPr>
            <p14:xfrm>
              <a:off x="5367655" y="3794760"/>
              <a:ext cx="142875" cy="889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4"/>
            </p:blipFill>
            <p:spPr>
              <a:xfrm>
                <a:off x="5367655" y="379476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1" name="Ink 110"/>
              <p14:cNvContentPartPr/>
              <p14:nvPr/>
            </p14:nvContentPartPr>
            <p14:xfrm>
              <a:off x="5492750" y="3732530"/>
              <a:ext cx="71755" cy="187325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6"/>
            </p:blipFill>
            <p:spPr>
              <a:xfrm>
                <a:off x="5492750" y="3732530"/>
                <a:ext cx="7175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2" name="Ink 111"/>
              <p14:cNvContentPartPr/>
              <p14:nvPr/>
            </p14:nvContentPartPr>
            <p14:xfrm>
              <a:off x="5822950" y="3580765"/>
              <a:ext cx="53975" cy="33909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8"/>
            </p:blipFill>
            <p:spPr>
              <a:xfrm>
                <a:off x="5822950" y="3580765"/>
                <a:ext cx="5397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3" name="Ink 112"/>
              <p14:cNvContentPartPr/>
              <p14:nvPr/>
            </p14:nvContentPartPr>
            <p14:xfrm>
              <a:off x="5984240" y="3696335"/>
              <a:ext cx="240665" cy="27305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20"/>
            </p:blipFill>
            <p:spPr>
              <a:xfrm>
                <a:off x="5984240" y="3696335"/>
                <a:ext cx="24066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4" name="Ink 113"/>
              <p14:cNvContentPartPr/>
              <p14:nvPr/>
            </p14:nvContentPartPr>
            <p14:xfrm>
              <a:off x="6144895" y="3678555"/>
              <a:ext cx="26670" cy="18796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2"/>
            </p:blipFill>
            <p:spPr>
              <a:xfrm>
                <a:off x="6144895" y="3678555"/>
                <a:ext cx="2667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5" name="Ink 114"/>
              <p14:cNvContentPartPr/>
              <p14:nvPr/>
            </p14:nvContentPartPr>
            <p14:xfrm>
              <a:off x="6323330" y="3526790"/>
              <a:ext cx="62865" cy="8064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4"/>
            </p:blipFill>
            <p:spPr>
              <a:xfrm>
                <a:off x="6323330" y="3526790"/>
                <a:ext cx="628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6" name="Ink 115"/>
              <p14:cNvContentPartPr/>
              <p14:nvPr/>
            </p14:nvContentPartPr>
            <p14:xfrm>
              <a:off x="5993130" y="3571875"/>
              <a:ext cx="259080" cy="1778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6"/>
            </p:blipFill>
            <p:spPr>
              <a:xfrm>
                <a:off x="5993130" y="3571875"/>
                <a:ext cx="2590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7" name="Ink 116"/>
              <p14:cNvContentPartPr/>
              <p14:nvPr/>
            </p14:nvContentPartPr>
            <p14:xfrm>
              <a:off x="6153785" y="3526790"/>
              <a:ext cx="89535" cy="89535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8"/>
            </p:blipFill>
            <p:spPr>
              <a:xfrm>
                <a:off x="6153785" y="3526790"/>
                <a:ext cx="8953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8" name="Ink 117"/>
              <p14:cNvContentPartPr/>
              <p14:nvPr/>
            </p14:nvContentPartPr>
            <p14:xfrm>
              <a:off x="6448425" y="3607435"/>
              <a:ext cx="53975" cy="33020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30"/>
            </p:blipFill>
            <p:spPr>
              <a:xfrm>
                <a:off x="6448425" y="3607435"/>
                <a:ext cx="539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9" name="Ink 118"/>
              <p14:cNvContentPartPr/>
              <p14:nvPr/>
            </p14:nvContentPartPr>
            <p14:xfrm>
              <a:off x="6626860" y="3794760"/>
              <a:ext cx="89535" cy="3556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2"/>
            </p:blipFill>
            <p:spPr>
              <a:xfrm>
                <a:off x="6626860" y="3794760"/>
                <a:ext cx="895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0" name="Ink 119"/>
              <p14:cNvContentPartPr/>
              <p14:nvPr/>
            </p14:nvContentPartPr>
            <p14:xfrm>
              <a:off x="6626860" y="3732530"/>
              <a:ext cx="89535" cy="36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4"/>
            </p:blipFill>
            <p:spPr>
              <a:xfrm>
                <a:off x="6626860" y="3732530"/>
                <a:ext cx="8953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1" name="Ink 120"/>
              <p14:cNvContentPartPr/>
              <p14:nvPr/>
            </p14:nvContentPartPr>
            <p14:xfrm>
              <a:off x="7028815" y="3598545"/>
              <a:ext cx="27305" cy="187325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6"/>
            </p:blipFill>
            <p:spPr>
              <a:xfrm>
                <a:off x="7028815" y="3598545"/>
                <a:ext cx="2730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2" name="Ink 121"/>
              <p14:cNvContentPartPr/>
              <p14:nvPr/>
            </p14:nvContentPartPr>
            <p14:xfrm>
              <a:off x="6931025" y="3839210"/>
              <a:ext cx="356870" cy="27305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8"/>
            </p:blipFill>
            <p:spPr>
              <a:xfrm>
                <a:off x="6931025" y="3839210"/>
                <a:ext cx="35687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3" name="Ink 122"/>
              <p14:cNvContentPartPr/>
              <p14:nvPr/>
            </p14:nvContentPartPr>
            <p14:xfrm>
              <a:off x="6948805" y="3910965"/>
              <a:ext cx="321310" cy="19621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40"/>
            </p:blipFill>
            <p:spPr>
              <a:xfrm>
                <a:off x="6948805" y="3910965"/>
                <a:ext cx="32131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4" name="Ink 123"/>
              <p14:cNvContentPartPr/>
              <p14:nvPr/>
            </p14:nvContentPartPr>
            <p14:xfrm>
              <a:off x="7145020" y="3973195"/>
              <a:ext cx="107315" cy="142875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2"/>
            </p:blipFill>
            <p:spPr>
              <a:xfrm>
                <a:off x="7145020" y="3973195"/>
                <a:ext cx="1073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5" name="Ink 124"/>
              <p14:cNvContentPartPr/>
              <p14:nvPr/>
            </p14:nvContentPartPr>
            <p14:xfrm>
              <a:off x="7877810" y="3910965"/>
              <a:ext cx="160655" cy="889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4"/>
            </p:blipFill>
            <p:spPr>
              <a:xfrm>
                <a:off x="7877810" y="391096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6" name="Ink 125"/>
              <p14:cNvContentPartPr/>
              <p14:nvPr/>
            </p14:nvContentPartPr>
            <p14:xfrm>
              <a:off x="7886700" y="3830320"/>
              <a:ext cx="187325" cy="125095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6"/>
            </p:blipFill>
            <p:spPr>
              <a:xfrm>
                <a:off x="7886700" y="3830320"/>
                <a:ext cx="18732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7" name="Ink 126"/>
              <p14:cNvContentPartPr/>
              <p14:nvPr/>
            </p14:nvContentPartPr>
            <p14:xfrm>
              <a:off x="8270875" y="3759200"/>
              <a:ext cx="258445" cy="29464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8"/>
            </p:blipFill>
            <p:spPr>
              <a:xfrm>
                <a:off x="8270875" y="3759200"/>
                <a:ext cx="2584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8" name="Ink 127"/>
              <p14:cNvContentPartPr/>
              <p14:nvPr/>
            </p14:nvContentPartPr>
            <p14:xfrm>
              <a:off x="8341995" y="3678555"/>
              <a:ext cx="232410" cy="889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50"/>
            </p:blipFill>
            <p:spPr>
              <a:xfrm>
                <a:off x="8341995" y="3678555"/>
                <a:ext cx="2324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9" name="Ink 128"/>
              <p14:cNvContentPartPr/>
              <p14:nvPr/>
            </p14:nvContentPartPr>
            <p14:xfrm>
              <a:off x="8529320" y="3607435"/>
              <a:ext cx="71755" cy="107315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2"/>
            </p:blipFill>
            <p:spPr>
              <a:xfrm>
                <a:off x="8529320" y="3607435"/>
                <a:ext cx="7175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0" name="Ink 129"/>
              <p14:cNvContentPartPr/>
              <p14:nvPr/>
            </p14:nvContentPartPr>
            <p14:xfrm>
              <a:off x="8618855" y="3990975"/>
              <a:ext cx="116205" cy="36195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4"/>
            </p:blipFill>
            <p:spPr>
              <a:xfrm>
                <a:off x="8618855" y="3990975"/>
                <a:ext cx="11620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1" name="Ink 130"/>
              <p14:cNvContentPartPr/>
              <p14:nvPr/>
            </p14:nvContentPartPr>
            <p14:xfrm>
              <a:off x="8654415" y="3910965"/>
              <a:ext cx="116205" cy="1778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6"/>
            </p:blipFill>
            <p:spPr>
              <a:xfrm>
                <a:off x="8654415" y="391096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2" name="Ink 131"/>
              <p14:cNvContentPartPr/>
              <p14:nvPr/>
            </p14:nvContentPartPr>
            <p14:xfrm>
              <a:off x="8967470" y="3973195"/>
              <a:ext cx="97790" cy="889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8"/>
            </p:blipFill>
            <p:spPr>
              <a:xfrm>
                <a:off x="8967470" y="3973195"/>
                <a:ext cx="977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3" name="Ink 132"/>
              <p14:cNvContentPartPr/>
              <p14:nvPr/>
            </p14:nvContentPartPr>
            <p14:xfrm>
              <a:off x="8860155" y="3651885"/>
              <a:ext cx="357505" cy="54483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60"/>
            </p:blipFill>
            <p:spPr>
              <a:xfrm>
                <a:off x="8860155" y="3651885"/>
                <a:ext cx="357505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4" name="Ink 133"/>
              <p14:cNvContentPartPr/>
              <p14:nvPr/>
            </p14:nvContentPartPr>
            <p14:xfrm>
              <a:off x="9199245" y="3821430"/>
              <a:ext cx="142875" cy="20574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2"/>
            </p:blipFill>
            <p:spPr>
              <a:xfrm>
                <a:off x="9199245" y="3821430"/>
                <a:ext cx="14287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5" name="Ink 134"/>
              <p14:cNvContentPartPr/>
              <p14:nvPr/>
            </p14:nvContentPartPr>
            <p14:xfrm>
              <a:off x="9378315" y="3893185"/>
              <a:ext cx="88900" cy="160655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4"/>
            </p:blipFill>
            <p:spPr>
              <a:xfrm>
                <a:off x="9378315" y="3893185"/>
                <a:ext cx="889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6" name="Ink 135"/>
              <p14:cNvContentPartPr/>
              <p14:nvPr/>
            </p14:nvContentPartPr>
            <p14:xfrm>
              <a:off x="9610090" y="3776980"/>
              <a:ext cx="80645" cy="241300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6"/>
            </p:blipFill>
            <p:spPr>
              <a:xfrm>
                <a:off x="9610090" y="3776980"/>
                <a:ext cx="8064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7" name="Ink 136"/>
              <p14:cNvContentPartPr/>
              <p14:nvPr/>
            </p14:nvContentPartPr>
            <p14:xfrm>
              <a:off x="9530080" y="3893185"/>
              <a:ext cx="151765" cy="360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8"/>
            </p:blipFill>
            <p:spPr>
              <a:xfrm>
                <a:off x="9530080" y="3893185"/>
                <a:ext cx="1517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8" name="Ink 137"/>
              <p14:cNvContentPartPr/>
              <p14:nvPr/>
            </p14:nvContentPartPr>
            <p14:xfrm>
              <a:off x="9744075" y="4018280"/>
              <a:ext cx="80645" cy="10668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70"/>
            </p:blipFill>
            <p:spPr>
              <a:xfrm>
                <a:off x="9744075" y="4018280"/>
                <a:ext cx="8064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9" name="Ink 138"/>
              <p14:cNvContentPartPr/>
              <p14:nvPr/>
            </p14:nvContentPartPr>
            <p14:xfrm>
              <a:off x="9940925" y="4000500"/>
              <a:ext cx="98425" cy="1778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2"/>
            </p:blipFill>
            <p:spPr>
              <a:xfrm>
                <a:off x="9940925" y="4000500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0" name="Ink 139"/>
              <p14:cNvContentPartPr/>
              <p14:nvPr/>
            </p14:nvContentPartPr>
            <p14:xfrm>
              <a:off x="10182225" y="3857625"/>
              <a:ext cx="97790" cy="160655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4"/>
            </p:blipFill>
            <p:spPr>
              <a:xfrm>
                <a:off x="10182225" y="3857625"/>
                <a:ext cx="977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1" name="Ink 140"/>
              <p14:cNvContentPartPr/>
              <p14:nvPr/>
            </p14:nvContentPartPr>
            <p14:xfrm>
              <a:off x="10360660" y="3955415"/>
              <a:ext cx="241300" cy="89535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6"/>
            </p:blipFill>
            <p:spPr>
              <a:xfrm>
                <a:off x="10360660" y="3955415"/>
                <a:ext cx="24130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2" name="Ink 141"/>
              <p14:cNvContentPartPr/>
              <p14:nvPr/>
            </p14:nvContentPartPr>
            <p14:xfrm>
              <a:off x="10735945" y="3794760"/>
              <a:ext cx="88900" cy="232410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8"/>
            </p:blipFill>
            <p:spPr>
              <a:xfrm>
                <a:off x="10735945" y="3794760"/>
                <a:ext cx="8890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3" name="Ink 142"/>
              <p14:cNvContentPartPr/>
              <p14:nvPr/>
            </p14:nvContentPartPr>
            <p14:xfrm>
              <a:off x="10655300" y="3902075"/>
              <a:ext cx="142875" cy="1778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80"/>
            </p:blipFill>
            <p:spPr>
              <a:xfrm>
                <a:off x="10655300" y="3902075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4" name="Ink 143"/>
              <p14:cNvContentPartPr/>
              <p14:nvPr/>
            </p14:nvContentPartPr>
            <p14:xfrm>
              <a:off x="10798175" y="4044950"/>
              <a:ext cx="89535" cy="142875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2"/>
            </p:blipFill>
            <p:spPr>
              <a:xfrm>
                <a:off x="10798175" y="4044950"/>
                <a:ext cx="8953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5" name="Ink 144"/>
              <p14:cNvContentPartPr/>
              <p14:nvPr/>
            </p14:nvContentPartPr>
            <p14:xfrm>
              <a:off x="11075035" y="3990975"/>
              <a:ext cx="107315" cy="89535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4"/>
            </p:blipFill>
            <p:spPr>
              <a:xfrm>
                <a:off x="11075035" y="3990975"/>
                <a:ext cx="1073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6" name="Ink 145"/>
              <p14:cNvContentPartPr/>
              <p14:nvPr/>
            </p14:nvContentPartPr>
            <p14:xfrm>
              <a:off x="11325225" y="3803650"/>
              <a:ext cx="303530" cy="401955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6"/>
            </p:blipFill>
            <p:spPr>
              <a:xfrm>
                <a:off x="11325225" y="3803650"/>
                <a:ext cx="303530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7" name="Ink 146"/>
              <p14:cNvContentPartPr/>
              <p14:nvPr/>
            </p14:nvContentPartPr>
            <p14:xfrm>
              <a:off x="9726295" y="4429125"/>
              <a:ext cx="53975" cy="38354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8"/>
            </p:blipFill>
            <p:spPr>
              <a:xfrm>
                <a:off x="9726295" y="4429125"/>
                <a:ext cx="53975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8" name="Ink 147"/>
              <p14:cNvContentPartPr/>
              <p14:nvPr/>
            </p14:nvContentPartPr>
            <p14:xfrm>
              <a:off x="9905365" y="4526915"/>
              <a:ext cx="240665" cy="25908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90"/>
            </p:blipFill>
            <p:spPr>
              <a:xfrm>
                <a:off x="9905365" y="4526915"/>
                <a:ext cx="24066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9" name="Ink 148"/>
              <p14:cNvContentPartPr/>
              <p14:nvPr/>
            </p14:nvContentPartPr>
            <p14:xfrm>
              <a:off x="10020935" y="4419600"/>
              <a:ext cx="196850" cy="18415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2"/>
            </p:blipFill>
            <p:spPr>
              <a:xfrm>
                <a:off x="10020935" y="4419600"/>
                <a:ext cx="19685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0" name="Ink 149"/>
              <p14:cNvContentPartPr/>
              <p14:nvPr/>
            </p14:nvContentPartPr>
            <p14:xfrm>
              <a:off x="10182225" y="4375150"/>
              <a:ext cx="62230" cy="80645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4"/>
            </p:blipFill>
            <p:spPr>
              <a:xfrm>
                <a:off x="10182225" y="4375150"/>
                <a:ext cx="6223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1" name="Ink 150"/>
              <p14:cNvContentPartPr/>
              <p14:nvPr/>
            </p14:nvContentPartPr>
            <p14:xfrm>
              <a:off x="10298430" y="4446905"/>
              <a:ext cx="44450" cy="356870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6"/>
            </p:blipFill>
            <p:spPr>
              <a:xfrm>
                <a:off x="10298430" y="4446905"/>
                <a:ext cx="4445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2" name="Ink 151"/>
              <p14:cNvContentPartPr/>
              <p14:nvPr/>
            </p14:nvContentPartPr>
            <p14:xfrm>
              <a:off x="10485755" y="4669790"/>
              <a:ext cx="107315" cy="889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8"/>
            </p:blipFill>
            <p:spPr>
              <a:xfrm>
                <a:off x="10485755" y="466979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3" name="Ink 152"/>
              <p14:cNvContentPartPr/>
              <p14:nvPr/>
            </p14:nvContentPartPr>
            <p14:xfrm>
              <a:off x="10494645" y="4598670"/>
              <a:ext cx="142875" cy="17780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300"/>
            </p:blipFill>
            <p:spPr>
              <a:xfrm>
                <a:off x="10494645" y="459867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4" name="Ink 153"/>
              <p14:cNvContentPartPr/>
              <p14:nvPr/>
            </p14:nvContentPartPr>
            <p14:xfrm>
              <a:off x="10699750" y="4446905"/>
              <a:ext cx="179070" cy="240665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302"/>
            </p:blipFill>
            <p:spPr>
              <a:xfrm>
                <a:off x="10699750" y="4446905"/>
                <a:ext cx="17907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5" name="Ink 154"/>
              <p14:cNvContentPartPr/>
              <p14:nvPr/>
            </p14:nvContentPartPr>
            <p14:xfrm>
              <a:off x="9556750" y="5250180"/>
              <a:ext cx="339725" cy="1778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4"/>
            </p:blipFill>
            <p:spPr>
              <a:xfrm>
                <a:off x="9556750" y="5250180"/>
                <a:ext cx="3397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6" name="Ink 155"/>
              <p14:cNvContentPartPr/>
              <p14:nvPr/>
            </p14:nvContentPartPr>
            <p14:xfrm>
              <a:off x="9699625" y="5250180"/>
              <a:ext cx="17780" cy="294640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6"/>
            </p:blipFill>
            <p:spPr>
              <a:xfrm>
                <a:off x="9699625" y="5250180"/>
                <a:ext cx="1778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7" name="Ink 156"/>
              <p14:cNvContentPartPr/>
              <p14:nvPr/>
            </p14:nvContentPartPr>
            <p14:xfrm>
              <a:off x="9655175" y="5107305"/>
              <a:ext cx="222885" cy="36195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8"/>
            </p:blipFill>
            <p:spPr>
              <a:xfrm>
                <a:off x="9655175" y="5107305"/>
                <a:ext cx="2228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8" name="Ink 157"/>
              <p14:cNvContentPartPr/>
              <p14:nvPr/>
            </p14:nvContentPartPr>
            <p14:xfrm>
              <a:off x="9833610" y="5045075"/>
              <a:ext cx="89535" cy="133985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10"/>
            </p:blipFill>
            <p:spPr>
              <a:xfrm>
                <a:off x="9833610" y="5045075"/>
                <a:ext cx="895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9" name="Ink 158"/>
              <p14:cNvContentPartPr/>
              <p14:nvPr/>
            </p14:nvContentPartPr>
            <p14:xfrm>
              <a:off x="9985375" y="5330825"/>
              <a:ext cx="205740" cy="213995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12"/>
            </p:blipFill>
            <p:spPr>
              <a:xfrm>
                <a:off x="9985375" y="5330825"/>
                <a:ext cx="20574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0" name="Ink 159"/>
              <p14:cNvContentPartPr/>
              <p14:nvPr/>
            </p14:nvContentPartPr>
            <p14:xfrm>
              <a:off x="9994265" y="5313045"/>
              <a:ext cx="170180" cy="231775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4"/>
            </p:blipFill>
            <p:spPr>
              <a:xfrm>
                <a:off x="9994265" y="5313045"/>
                <a:ext cx="17018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1" name="Ink 160"/>
              <p14:cNvContentPartPr/>
              <p14:nvPr/>
            </p14:nvContentPartPr>
            <p14:xfrm>
              <a:off x="10316210" y="5295265"/>
              <a:ext cx="285750" cy="339090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6"/>
            </p:blipFill>
            <p:spPr>
              <a:xfrm>
                <a:off x="10316210" y="5295265"/>
                <a:ext cx="28575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2" name="Ink 161"/>
              <p14:cNvContentPartPr/>
              <p14:nvPr/>
            </p14:nvContentPartPr>
            <p14:xfrm>
              <a:off x="10432415" y="5196840"/>
              <a:ext cx="249555" cy="26670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8"/>
            </p:blipFill>
            <p:spPr>
              <a:xfrm>
                <a:off x="10432415" y="5196840"/>
                <a:ext cx="2495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3" name="Ink 162"/>
              <p14:cNvContentPartPr/>
              <p14:nvPr/>
            </p14:nvContentPartPr>
            <p14:xfrm>
              <a:off x="10610850" y="5152390"/>
              <a:ext cx="71120" cy="142875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20"/>
            </p:blipFill>
            <p:spPr>
              <a:xfrm>
                <a:off x="10610850" y="5152390"/>
                <a:ext cx="7112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4" name="Ink 163"/>
              <p14:cNvContentPartPr/>
              <p14:nvPr/>
            </p14:nvContentPartPr>
            <p14:xfrm>
              <a:off x="10762615" y="5518150"/>
              <a:ext cx="125095" cy="889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22"/>
            </p:blipFill>
            <p:spPr>
              <a:xfrm>
                <a:off x="10762615" y="551815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5" name="Ink 164"/>
              <p14:cNvContentPartPr/>
              <p14:nvPr/>
            </p14:nvContentPartPr>
            <p14:xfrm>
              <a:off x="10762615" y="5429250"/>
              <a:ext cx="151765" cy="8890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4"/>
            </p:blipFill>
            <p:spPr>
              <a:xfrm>
                <a:off x="10762615" y="542925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6" name="Ink 165"/>
              <p14:cNvContentPartPr/>
              <p14:nvPr/>
            </p14:nvContentPartPr>
            <p14:xfrm>
              <a:off x="10986135" y="5401945"/>
              <a:ext cx="169545" cy="160655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6"/>
            </p:blipFill>
            <p:spPr>
              <a:xfrm>
                <a:off x="10986135" y="5401945"/>
                <a:ext cx="1695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7" name="Ink 166"/>
              <p14:cNvContentPartPr/>
              <p14:nvPr/>
            </p14:nvContentPartPr>
            <p14:xfrm>
              <a:off x="10467975" y="6080760"/>
              <a:ext cx="250190" cy="8890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8"/>
            </p:blipFill>
            <p:spPr>
              <a:xfrm>
                <a:off x="10467975" y="6080760"/>
                <a:ext cx="2501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8" name="Ink 167"/>
              <p14:cNvContentPartPr/>
              <p14:nvPr/>
            </p14:nvContentPartPr>
            <p14:xfrm>
              <a:off x="10512425" y="5937885"/>
              <a:ext cx="303530" cy="196215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30"/>
            </p:blipFill>
            <p:spPr>
              <a:xfrm>
                <a:off x="10512425" y="5937885"/>
                <a:ext cx="30353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9" name="Ink 168"/>
              <p14:cNvContentPartPr/>
              <p14:nvPr/>
            </p14:nvContentPartPr>
            <p14:xfrm>
              <a:off x="10905490" y="5937885"/>
              <a:ext cx="321310" cy="17780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32"/>
            </p:blipFill>
            <p:spPr>
              <a:xfrm>
                <a:off x="10905490" y="5937885"/>
                <a:ext cx="3213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0" name="Ink 169"/>
              <p14:cNvContentPartPr/>
              <p14:nvPr/>
            </p14:nvContentPartPr>
            <p14:xfrm>
              <a:off x="11021695" y="5928995"/>
              <a:ext cx="62230" cy="267970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4"/>
            </p:blipFill>
            <p:spPr>
              <a:xfrm>
                <a:off x="11021695" y="5928995"/>
                <a:ext cx="622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1" name="Ink 170"/>
              <p14:cNvContentPartPr/>
              <p14:nvPr/>
            </p14:nvContentPartPr>
            <p14:xfrm>
              <a:off x="10995025" y="5821680"/>
              <a:ext cx="240665" cy="889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6"/>
            </p:blipFill>
            <p:spPr>
              <a:xfrm>
                <a:off x="10995025" y="5821680"/>
                <a:ext cx="2406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2" name="Ink 171"/>
              <p14:cNvContentPartPr/>
              <p14:nvPr/>
            </p14:nvContentPartPr>
            <p14:xfrm>
              <a:off x="11173460" y="5777230"/>
              <a:ext cx="107315" cy="98425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8"/>
            </p:blipFill>
            <p:spPr>
              <a:xfrm>
                <a:off x="11173460" y="5777230"/>
                <a:ext cx="10731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3" name="Ink 172"/>
              <p14:cNvContentPartPr/>
              <p14:nvPr/>
            </p14:nvContentPartPr>
            <p14:xfrm>
              <a:off x="11396980" y="5893435"/>
              <a:ext cx="44450" cy="276860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40"/>
            </p:blipFill>
            <p:spPr>
              <a:xfrm>
                <a:off x="11396980" y="5893435"/>
                <a:ext cx="4445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4" name="Ink 173"/>
              <p14:cNvContentPartPr/>
              <p14:nvPr/>
            </p14:nvContentPartPr>
            <p14:xfrm>
              <a:off x="11262995" y="6152515"/>
              <a:ext cx="330200" cy="8890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42"/>
            </p:blipFill>
            <p:spPr>
              <a:xfrm>
                <a:off x="11262995" y="6152515"/>
                <a:ext cx="3302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5" name="Ink 174"/>
              <p14:cNvContentPartPr/>
              <p14:nvPr/>
            </p14:nvContentPartPr>
            <p14:xfrm>
              <a:off x="11646535" y="5884545"/>
              <a:ext cx="241300" cy="303530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4"/>
            </p:blipFill>
            <p:spPr>
              <a:xfrm>
                <a:off x="11646535" y="5884545"/>
                <a:ext cx="24130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6" name="Ink 175"/>
              <p14:cNvContentPartPr/>
              <p14:nvPr/>
            </p14:nvContentPartPr>
            <p14:xfrm>
              <a:off x="11709400" y="5750560"/>
              <a:ext cx="223520" cy="26670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6"/>
            </p:blipFill>
            <p:spPr>
              <a:xfrm>
                <a:off x="11709400" y="5750560"/>
                <a:ext cx="2235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7" name="Ink 176"/>
              <p14:cNvContentPartPr/>
              <p14:nvPr/>
            </p14:nvContentPartPr>
            <p14:xfrm>
              <a:off x="11861165" y="5715000"/>
              <a:ext cx="62865" cy="97790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8"/>
            </p:blipFill>
            <p:spPr>
              <a:xfrm>
                <a:off x="11861165" y="5715000"/>
                <a:ext cx="6286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8" name="Ink 177"/>
              <p14:cNvContentPartPr/>
              <p14:nvPr/>
            </p14:nvContentPartPr>
            <p14:xfrm>
              <a:off x="1044575" y="4625340"/>
              <a:ext cx="35560" cy="222885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50"/>
            </p:blipFill>
            <p:spPr>
              <a:xfrm>
                <a:off x="1044575" y="4625340"/>
                <a:ext cx="3556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9" name="Ink 178"/>
              <p14:cNvContentPartPr/>
              <p14:nvPr/>
            </p14:nvContentPartPr>
            <p14:xfrm>
              <a:off x="1000125" y="4572000"/>
              <a:ext cx="285750" cy="285750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52"/>
            </p:blipFill>
            <p:spPr>
              <a:xfrm>
                <a:off x="1000125" y="4572000"/>
                <a:ext cx="2857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0" name="Ink 179"/>
              <p14:cNvContentPartPr/>
              <p14:nvPr/>
            </p14:nvContentPartPr>
            <p14:xfrm>
              <a:off x="1009015" y="4401820"/>
              <a:ext cx="232410" cy="36195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4"/>
            </p:blipFill>
            <p:spPr>
              <a:xfrm>
                <a:off x="1009015" y="4401820"/>
                <a:ext cx="23241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1" name="Ink 180"/>
              <p14:cNvContentPartPr/>
              <p14:nvPr/>
            </p14:nvContentPartPr>
            <p14:xfrm>
              <a:off x="1196340" y="4330700"/>
              <a:ext cx="170180" cy="133985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6"/>
            </p:blipFill>
            <p:spPr>
              <a:xfrm>
                <a:off x="1196340" y="4330700"/>
                <a:ext cx="1701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2" name="Ink 181"/>
              <p14:cNvContentPartPr/>
              <p14:nvPr/>
            </p14:nvContentPartPr>
            <p14:xfrm>
              <a:off x="1509395" y="4794885"/>
              <a:ext cx="142875" cy="8890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8"/>
            </p:blipFill>
            <p:spPr>
              <a:xfrm>
                <a:off x="1509395" y="479488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3" name="Ink 182"/>
              <p14:cNvContentPartPr/>
              <p14:nvPr/>
            </p14:nvContentPartPr>
            <p14:xfrm>
              <a:off x="1527175" y="4705350"/>
              <a:ext cx="151765" cy="36195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60"/>
            </p:blipFill>
            <p:spPr>
              <a:xfrm>
                <a:off x="1527175" y="4705350"/>
                <a:ext cx="15176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4" name="Ink 183"/>
              <p14:cNvContentPartPr/>
              <p14:nvPr/>
            </p14:nvContentPartPr>
            <p14:xfrm>
              <a:off x="1795145" y="4589780"/>
              <a:ext cx="285750" cy="35560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62"/>
            </p:blipFill>
            <p:spPr>
              <a:xfrm>
                <a:off x="1795145" y="4589780"/>
                <a:ext cx="28575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5" name="Ink 184"/>
              <p14:cNvContentPartPr/>
              <p14:nvPr/>
            </p14:nvContentPartPr>
            <p14:xfrm>
              <a:off x="1964690" y="4616450"/>
              <a:ext cx="26670" cy="25019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4"/>
            </p:blipFill>
            <p:spPr>
              <a:xfrm>
                <a:off x="1964690" y="4616450"/>
                <a:ext cx="2667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6" name="Ink 185"/>
              <p14:cNvContentPartPr/>
              <p14:nvPr/>
            </p14:nvContentPartPr>
            <p14:xfrm>
              <a:off x="1777365" y="4429125"/>
              <a:ext cx="267970" cy="17780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6"/>
            </p:blipFill>
            <p:spPr>
              <a:xfrm>
                <a:off x="1777365" y="4429125"/>
                <a:ext cx="2679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7" name="Ink 186"/>
              <p14:cNvContentPartPr/>
              <p14:nvPr/>
            </p14:nvContentPartPr>
            <p14:xfrm>
              <a:off x="1964690" y="4392930"/>
              <a:ext cx="107315" cy="89535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8"/>
            </p:blipFill>
            <p:spPr>
              <a:xfrm>
                <a:off x="1964690" y="4392930"/>
                <a:ext cx="1073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8" name="Ink 187"/>
              <p14:cNvContentPartPr/>
              <p14:nvPr/>
            </p14:nvContentPartPr>
            <p14:xfrm>
              <a:off x="2205990" y="4687570"/>
              <a:ext cx="196215" cy="142875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70"/>
            </p:blipFill>
            <p:spPr>
              <a:xfrm>
                <a:off x="2205990" y="4687570"/>
                <a:ext cx="1962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89" name="Ink 188"/>
              <p14:cNvContentPartPr/>
              <p14:nvPr/>
            </p14:nvContentPartPr>
            <p14:xfrm>
              <a:off x="2197100" y="4669790"/>
              <a:ext cx="196215" cy="187960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72"/>
            </p:blipFill>
            <p:spPr>
              <a:xfrm>
                <a:off x="2197100" y="4669790"/>
                <a:ext cx="19621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0" name="Ink 189"/>
              <p14:cNvContentPartPr/>
              <p14:nvPr/>
            </p14:nvContentPartPr>
            <p14:xfrm>
              <a:off x="2527300" y="4562475"/>
              <a:ext cx="276860" cy="330835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4"/>
            </p:blipFill>
            <p:spPr>
              <a:xfrm>
                <a:off x="2527300" y="4562475"/>
                <a:ext cx="27686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1" name="Ink 190"/>
              <p14:cNvContentPartPr/>
              <p14:nvPr/>
            </p14:nvContentPartPr>
            <p14:xfrm>
              <a:off x="2500630" y="4446905"/>
              <a:ext cx="232410" cy="26670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6"/>
            </p:blipFill>
            <p:spPr>
              <a:xfrm>
                <a:off x="2500630" y="4446905"/>
                <a:ext cx="2324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2" name="Ink 191"/>
              <p14:cNvContentPartPr/>
              <p14:nvPr/>
            </p14:nvContentPartPr>
            <p14:xfrm>
              <a:off x="2616835" y="4392930"/>
              <a:ext cx="116205" cy="133985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78"/>
            </p:blipFill>
            <p:spPr>
              <a:xfrm>
                <a:off x="2616835" y="4392930"/>
                <a:ext cx="11620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3" name="Ink 192"/>
              <p14:cNvContentPartPr/>
              <p14:nvPr/>
            </p14:nvContentPartPr>
            <p14:xfrm>
              <a:off x="7922260" y="455295"/>
              <a:ext cx="53340" cy="133985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80"/>
            </p:blipFill>
            <p:spPr>
              <a:xfrm>
                <a:off x="7922260" y="455295"/>
                <a:ext cx="5334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4" name="Ink 193"/>
              <p14:cNvContentPartPr/>
              <p14:nvPr/>
            </p14:nvContentPartPr>
            <p14:xfrm>
              <a:off x="7994015" y="365760"/>
              <a:ext cx="17780" cy="26670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82"/>
            </p:blipFill>
            <p:spPr>
              <a:xfrm>
                <a:off x="7994015" y="365760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5" name="Ink 194"/>
              <p14:cNvContentPartPr/>
              <p14:nvPr/>
            </p14:nvContentPartPr>
            <p14:xfrm>
              <a:off x="7931150" y="276225"/>
              <a:ext cx="71755" cy="45085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84"/>
            </p:blipFill>
            <p:spPr>
              <a:xfrm>
                <a:off x="7931150" y="276225"/>
                <a:ext cx="7175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6" name="Ink 195"/>
              <p14:cNvContentPartPr/>
              <p14:nvPr/>
            </p14:nvContentPartPr>
            <p14:xfrm>
              <a:off x="8109585" y="553085"/>
              <a:ext cx="98425" cy="18415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86"/>
            </p:blipFill>
            <p:spPr>
              <a:xfrm>
                <a:off x="8109585" y="553085"/>
                <a:ext cx="9842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7" name="Ink 196"/>
              <p14:cNvContentPartPr/>
              <p14:nvPr/>
            </p14:nvContentPartPr>
            <p14:xfrm>
              <a:off x="8091805" y="490855"/>
              <a:ext cx="142875" cy="17780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88"/>
            </p:blipFill>
            <p:spPr>
              <a:xfrm>
                <a:off x="8091805" y="490855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198" name="Ink 197"/>
              <p14:cNvContentPartPr/>
              <p14:nvPr/>
            </p14:nvContentPartPr>
            <p14:xfrm>
              <a:off x="8324215" y="401320"/>
              <a:ext cx="223520" cy="276860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90"/>
            </p:blipFill>
            <p:spPr>
              <a:xfrm>
                <a:off x="8324215" y="401320"/>
                <a:ext cx="22352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199" name="Ink 198"/>
              <p14:cNvContentPartPr/>
              <p14:nvPr/>
            </p14:nvContentPartPr>
            <p14:xfrm>
              <a:off x="8502650" y="490855"/>
              <a:ext cx="116205" cy="151765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92"/>
            </p:blipFill>
            <p:spPr>
              <a:xfrm>
                <a:off x="8502650" y="490855"/>
                <a:ext cx="11620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0" name="Ink 199"/>
              <p14:cNvContentPartPr/>
              <p14:nvPr/>
            </p14:nvContentPartPr>
            <p14:xfrm>
              <a:off x="8699500" y="624840"/>
              <a:ext cx="53340" cy="71120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94"/>
            </p:blipFill>
            <p:spPr>
              <a:xfrm>
                <a:off x="8699500" y="624840"/>
                <a:ext cx="5334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1" name="Ink 200"/>
              <p14:cNvContentPartPr/>
              <p14:nvPr/>
            </p14:nvContentPartPr>
            <p14:xfrm>
              <a:off x="8886825" y="561975"/>
              <a:ext cx="107315" cy="89535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96"/>
            </p:blipFill>
            <p:spPr>
              <a:xfrm>
                <a:off x="8886825" y="561975"/>
                <a:ext cx="1073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2" name="Ink 201"/>
              <p14:cNvContentPartPr/>
              <p14:nvPr/>
            </p14:nvContentPartPr>
            <p14:xfrm>
              <a:off x="9038590" y="633730"/>
              <a:ext cx="71755" cy="98425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98"/>
            </p:blipFill>
            <p:spPr>
              <a:xfrm>
                <a:off x="9038590" y="633730"/>
                <a:ext cx="7175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3" name="Ink 202"/>
              <p14:cNvContentPartPr/>
              <p14:nvPr/>
            </p14:nvContentPartPr>
            <p14:xfrm>
              <a:off x="9199245" y="607060"/>
              <a:ext cx="116205" cy="97790"/>
            </p14:xfrm>
          </p:contentPart>
        </mc:Choice>
        <mc:Fallback xmlns="">
          <p:pic>
            <p:nvPicPr>
              <p:cNvPr id="203" name="Ink 202"/>
            </p:nvPicPr>
            <p:blipFill>
              <a:blip r:embed="rId400"/>
            </p:blipFill>
            <p:spPr>
              <a:xfrm>
                <a:off x="9199245" y="607060"/>
                <a:ext cx="11620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4" name="Ink 203"/>
              <p14:cNvContentPartPr/>
              <p14:nvPr/>
            </p14:nvContentPartPr>
            <p14:xfrm>
              <a:off x="9404985" y="526415"/>
              <a:ext cx="223520" cy="259080"/>
            </p14:xfrm>
          </p:contentPart>
        </mc:Choice>
        <mc:Fallback xmlns="">
          <p:pic>
            <p:nvPicPr>
              <p:cNvPr id="204" name="Ink 203"/>
            </p:nvPicPr>
            <p:blipFill>
              <a:blip r:embed="rId402"/>
            </p:blipFill>
            <p:spPr>
              <a:xfrm>
                <a:off x="9404985" y="526415"/>
                <a:ext cx="22352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5" name="Ink 204"/>
              <p14:cNvContentPartPr/>
              <p14:nvPr/>
            </p14:nvContentPartPr>
            <p14:xfrm>
              <a:off x="7555865" y="821055"/>
              <a:ext cx="214630" cy="330835"/>
            </p14:xfrm>
          </p:contentPart>
        </mc:Choice>
        <mc:Fallback xmlns="">
          <p:pic>
            <p:nvPicPr>
              <p:cNvPr id="205" name="Ink 204"/>
            </p:nvPicPr>
            <p:blipFill>
              <a:blip r:embed="rId404"/>
            </p:blipFill>
            <p:spPr>
              <a:xfrm>
                <a:off x="7555865" y="821055"/>
                <a:ext cx="21463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6" name="Ink 205"/>
              <p14:cNvContentPartPr/>
              <p14:nvPr/>
            </p14:nvContentPartPr>
            <p14:xfrm>
              <a:off x="7806055" y="749935"/>
              <a:ext cx="17780" cy="8890"/>
            </p14:xfrm>
          </p:contentPart>
        </mc:Choice>
        <mc:Fallback xmlns="">
          <p:pic>
            <p:nvPicPr>
              <p:cNvPr id="206" name="Ink 205"/>
            </p:nvPicPr>
            <p:blipFill>
              <a:blip r:embed="rId406"/>
            </p:blipFill>
            <p:spPr>
              <a:xfrm>
                <a:off x="7806055" y="74993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7" name="Ink 206"/>
              <p14:cNvContentPartPr/>
              <p14:nvPr/>
            </p14:nvContentPartPr>
            <p14:xfrm>
              <a:off x="7814945" y="633730"/>
              <a:ext cx="80645" cy="89535"/>
            </p14:xfrm>
          </p:contentPart>
        </mc:Choice>
        <mc:Fallback xmlns="">
          <p:pic>
            <p:nvPicPr>
              <p:cNvPr id="207" name="Ink 206"/>
            </p:nvPicPr>
            <p:blipFill>
              <a:blip r:embed="rId408"/>
            </p:blipFill>
            <p:spPr>
              <a:xfrm>
                <a:off x="7814945" y="633730"/>
                <a:ext cx="8064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08" name="Ink 207"/>
              <p14:cNvContentPartPr/>
              <p14:nvPr/>
            </p14:nvContentPartPr>
            <p14:xfrm>
              <a:off x="8100695" y="981710"/>
              <a:ext cx="107315" cy="18415"/>
            </p14:xfrm>
          </p:contentPart>
        </mc:Choice>
        <mc:Fallback xmlns="">
          <p:pic>
            <p:nvPicPr>
              <p:cNvPr id="208" name="Ink 207"/>
            </p:nvPicPr>
            <p:blipFill>
              <a:blip r:embed="rId410"/>
            </p:blipFill>
            <p:spPr>
              <a:xfrm>
                <a:off x="8100695" y="981710"/>
                <a:ext cx="10731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09" name="Ink 208"/>
              <p14:cNvContentPartPr/>
              <p14:nvPr/>
            </p14:nvContentPartPr>
            <p14:xfrm>
              <a:off x="8128000" y="910590"/>
              <a:ext cx="124460" cy="8890"/>
            </p14:xfrm>
          </p:contentPart>
        </mc:Choice>
        <mc:Fallback xmlns="">
          <p:pic>
            <p:nvPicPr>
              <p:cNvPr id="209" name="Ink 208"/>
            </p:nvPicPr>
            <p:blipFill>
              <a:blip r:embed="rId412"/>
            </p:blipFill>
            <p:spPr>
              <a:xfrm>
                <a:off x="8128000" y="910590"/>
                <a:ext cx="1244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0" name="Ink 209"/>
              <p14:cNvContentPartPr/>
              <p14:nvPr/>
            </p14:nvContentPartPr>
            <p14:xfrm>
              <a:off x="8315325" y="847725"/>
              <a:ext cx="213995" cy="267970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414"/>
            </p:blipFill>
            <p:spPr>
              <a:xfrm>
                <a:off x="8315325" y="847725"/>
                <a:ext cx="21399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1" name="Ink 210"/>
              <p14:cNvContentPartPr/>
              <p14:nvPr/>
            </p14:nvContentPartPr>
            <p14:xfrm>
              <a:off x="8556625" y="955040"/>
              <a:ext cx="88900" cy="107315"/>
            </p14:xfrm>
          </p:contentPart>
        </mc:Choice>
        <mc:Fallback xmlns="">
          <p:pic>
            <p:nvPicPr>
              <p:cNvPr id="211" name="Ink 210"/>
            </p:nvPicPr>
            <p:blipFill>
              <a:blip r:embed="rId416"/>
            </p:blipFill>
            <p:spPr>
              <a:xfrm>
                <a:off x="8556625" y="955040"/>
                <a:ext cx="8890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2" name="Ink 211"/>
              <p14:cNvContentPartPr/>
              <p14:nvPr/>
            </p14:nvContentPartPr>
            <p14:xfrm>
              <a:off x="8699500" y="1053465"/>
              <a:ext cx="80010" cy="80010"/>
            </p14:xfrm>
          </p:contentPart>
        </mc:Choice>
        <mc:Fallback xmlns="">
          <p:pic>
            <p:nvPicPr>
              <p:cNvPr id="212" name="Ink 211"/>
            </p:nvPicPr>
            <p:blipFill>
              <a:blip r:embed="rId418"/>
            </p:blipFill>
            <p:spPr>
              <a:xfrm>
                <a:off x="8699500" y="1053465"/>
                <a:ext cx="8001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3" name="Ink 212"/>
              <p14:cNvContentPartPr/>
              <p14:nvPr/>
            </p14:nvContentPartPr>
            <p14:xfrm>
              <a:off x="8886825" y="946150"/>
              <a:ext cx="35560" cy="151765"/>
            </p14:xfrm>
          </p:contentPart>
        </mc:Choice>
        <mc:Fallback xmlns="">
          <p:pic>
            <p:nvPicPr>
              <p:cNvPr id="213" name="Ink 212"/>
            </p:nvPicPr>
            <p:blipFill>
              <a:blip r:embed="rId420"/>
            </p:blipFill>
            <p:spPr>
              <a:xfrm>
                <a:off x="8886825" y="946150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4" name="Ink 213"/>
              <p14:cNvContentPartPr/>
              <p14:nvPr/>
            </p14:nvContentPartPr>
            <p14:xfrm>
              <a:off x="9003030" y="1097915"/>
              <a:ext cx="80645" cy="89535"/>
            </p14:xfrm>
          </p:contentPart>
        </mc:Choice>
        <mc:Fallback xmlns="">
          <p:pic>
            <p:nvPicPr>
              <p:cNvPr id="214" name="Ink 213"/>
            </p:nvPicPr>
            <p:blipFill>
              <a:blip r:embed="rId422"/>
            </p:blipFill>
            <p:spPr>
              <a:xfrm>
                <a:off x="9003030" y="1097915"/>
                <a:ext cx="8064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5" name="Ink 214"/>
              <p14:cNvContentPartPr/>
              <p14:nvPr/>
            </p14:nvContentPartPr>
            <p14:xfrm>
              <a:off x="9217660" y="1053465"/>
              <a:ext cx="71120" cy="89535"/>
            </p14:xfrm>
          </p:contentPart>
        </mc:Choice>
        <mc:Fallback xmlns="">
          <p:pic>
            <p:nvPicPr>
              <p:cNvPr id="215" name="Ink 214"/>
            </p:nvPicPr>
            <p:blipFill>
              <a:blip r:embed="rId424"/>
            </p:blipFill>
            <p:spPr>
              <a:xfrm>
                <a:off x="9217660" y="1053465"/>
                <a:ext cx="7112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6" name="Ink 215"/>
              <p14:cNvContentPartPr/>
              <p14:nvPr/>
            </p14:nvContentPartPr>
            <p14:xfrm>
              <a:off x="9404985" y="972820"/>
              <a:ext cx="187325" cy="250190"/>
            </p14:xfrm>
          </p:contentPart>
        </mc:Choice>
        <mc:Fallback xmlns="">
          <p:pic>
            <p:nvPicPr>
              <p:cNvPr id="216" name="Ink 215"/>
            </p:nvPicPr>
            <p:blipFill>
              <a:blip r:embed="rId426"/>
            </p:blipFill>
            <p:spPr>
              <a:xfrm>
                <a:off x="9404985" y="972820"/>
                <a:ext cx="18732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7" name="Ink 216"/>
              <p14:cNvContentPartPr/>
              <p14:nvPr/>
            </p14:nvContentPartPr>
            <p14:xfrm>
              <a:off x="3179445" y="4812665"/>
              <a:ext cx="98425" cy="8890"/>
            </p14:xfrm>
          </p:contentPart>
        </mc:Choice>
        <mc:Fallback xmlns="">
          <p:pic>
            <p:nvPicPr>
              <p:cNvPr id="217" name="Ink 216"/>
            </p:nvPicPr>
            <p:blipFill>
              <a:blip r:embed="rId428"/>
            </p:blipFill>
            <p:spPr>
              <a:xfrm>
                <a:off x="3179445" y="4812665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18" name="Ink 217"/>
              <p14:cNvContentPartPr/>
              <p14:nvPr/>
            </p14:nvContentPartPr>
            <p14:xfrm>
              <a:off x="3134995" y="4723765"/>
              <a:ext cx="187325" cy="26670"/>
            </p14:xfrm>
          </p:contentPart>
        </mc:Choice>
        <mc:Fallback xmlns="">
          <p:pic>
            <p:nvPicPr>
              <p:cNvPr id="218" name="Ink 217"/>
            </p:nvPicPr>
            <p:blipFill>
              <a:blip r:embed="rId430"/>
            </p:blipFill>
            <p:spPr>
              <a:xfrm>
                <a:off x="3134995" y="4723765"/>
                <a:ext cx="1873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19" name="Ink 218"/>
              <p14:cNvContentPartPr/>
              <p14:nvPr/>
            </p14:nvContentPartPr>
            <p14:xfrm>
              <a:off x="3528060" y="4250055"/>
              <a:ext cx="80010" cy="1116330"/>
            </p14:xfrm>
          </p:contentPart>
        </mc:Choice>
        <mc:Fallback xmlns="">
          <p:pic>
            <p:nvPicPr>
              <p:cNvPr id="219" name="Ink 218"/>
            </p:nvPicPr>
            <p:blipFill>
              <a:blip r:embed="rId432"/>
            </p:blipFill>
            <p:spPr>
              <a:xfrm>
                <a:off x="3528060" y="4250055"/>
                <a:ext cx="80010" cy="1116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0" name="Ink 219"/>
              <p14:cNvContentPartPr/>
              <p14:nvPr/>
            </p14:nvContentPartPr>
            <p14:xfrm>
              <a:off x="3849370" y="4304030"/>
              <a:ext cx="26670" cy="133985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434"/>
            </p:blipFill>
            <p:spPr>
              <a:xfrm>
                <a:off x="3849370" y="430403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1" name="Ink 220"/>
              <p14:cNvContentPartPr/>
              <p14:nvPr/>
            </p14:nvContentPartPr>
            <p14:xfrm>
              <a:off x="3867150" y="4214495"/>
              <a:ext cx="26670" cy="360"/>
            </p14:xfrm>
          </p:contentPart>
        </mc:Choice>
        <mc:Fallback xmlns="">
          <p:pic>
            <p:nvPicPr>
              <p:cNvPr id="221" name="Ink 220"/>
            </p:nvPicPr>
            <p:blipFill>
              <a:blip r:embed="rId436"/>
            </p:blipFill>
            <p:spPr>
              <a:xfrm>
                <a:off x="3867150" y="4214495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2" name="Ink 221"/>
              <p14:cNvContentPartPr/>
              <p14:nvPr/>
            </p14:nvContentPartPr>
            <p14:xfrm>
              <a:off x="4608830" y="4330700"/>
              <a:ext cx="124460" cy="303530"/>
            </p14:xfrm>
          </p:contentPart>
        </mc:Choice>
        <mc:Fallback xmlns="">
          <p:pic>
            <p:nvPicPr>
              <p:cNvPr id="222" name="Ink 221"/>
            </p:nvPicPr>
            <p:blipFill>
              <a:blip r:embed="rId438"/>
            </p:blipFill>
            <p:spPr>
              <a:xfrm>
                <a:off x="4608830" y="4330700"/>
                <a:ext cx="12446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3" name="Ink 222"/>
              <p14:cNvContentPartPr/>
              <p14:nvPr/>
            </p14:nvContentPartPr>
            <p14:xfrm>
              <a:off x="4697730" y="4152265"/>
              <a:ext cx="35560" cy="53340"/>
            </p14:xfrm>
          </p:contentPart>
        </mc:Choice>
        <mc:Fallback xmlns="">
          <p:pic>
            <p:nvPicPr>
              <p:cNvPr id="223" name="Ink 222"/>
            </p:nvPicPr>
            <p:blipFill>
              <a:blip r:embed="rId440"/>
            </p:blipFill>
            <p:spPr>
              <a:xfrm>
                <a:off x="4697730" y="4152265"/>
                <a:ext cx="355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4" name="Ink 223"/>
              <p14:cNvContentPartPr/>
              <p14:nvPr/>
            </p14:nvContentPartPr>
            <p14:xfrm>
              <a:off x="5573395" y="4267835"/>
              <a:ext cx="53340" cy="205740"/>
            </p14:xfrm>
          </p:contentPart>
        </mc:Choice>
        <mc:Fallback xmlns="">
          <p:pic>
            <p:nvPicPr>
              <p:cNvPr id="224" name="Ink 223"/>
            </p:nvPicPr>
            <p:blipFill>
              <a:blip r:embed="rId442"/>
            </p:blipFill>
            <p:spPr>
              <a:xfrm>
                <a:off x="5573395" y="4267835"/>
                <a:ext cx="5334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5" name="Ink 224"/>
              <p14:cNvContentPartPr/>
              <p14:nvPr/>
            </p14:nvContentPartPr>
            <p14:xfrm>
              <a:off x="5582285" y="4312920"/>
              <a:ext cx="151765" cy="151765"/>
            </p14:xfrm>
          </p:contentPart>
        </mc:Choice>
        <mc:Fallback xmlns="">
          <p:pic>
            <p:nvPicPr>
              <p:cNvPr id="225" name="Ink 224"/>
            </p:nvPicPr>
            <p:blipFill>
              <a:blip r:embed="rId444"/>
            </p:blipFill>
            <p:spPr>
              <a:xfrm>
                <a:off x="5582285" y="4312920"/>
                <a:ext cx="15176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26" name="Ink 225"/>
              <p14:cNvContentPartPr/>
              <p14:nvPr/>
            </p14:nvContentPartPr>
            <p14:xfrm>
              <a:off x="3438525" y="4562475"/>
              <a:ext cx="26670" cy="187960"/>
            </p14:xfrm>
          </p:contentPart>
        </mc:Choice>
        <mc:Fallback xmlns="">
          <p:pic>
            <p:nvPicPr>
              <p:cNvPr id="226" name="Ink 225"/>
            </p:nvPicPr>
            <p:blipFill>
              <a:blip r:embed="rId446"/>
            </p:blipFill>
            <p:spPr>
              <a:xfrm>
                <a:off x="3438525" y="4562475"/>
                <a:ext cx="2667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27" name="Ink 226"/>
              <p14:cNvContentPartPr/>
              <p14:nvPr/>
            </p14:nvContentPartPr>
            <p14:xfrm>
              <a:off x="3394075" y="4785995"/>
              <a:ext cx="169545" cy="17780"/>
            </p14:xfrm>
          </p:contentPart>
        </mc:Choice>
        <mc:Fallback xmlns="">
          <p:pic>
            <p:nvPicPr>
              <p:cNvPr id="227" name="Ink 226"/>
            </p:nvPicPr>
            <p:blipFill>
              <a:blip r:embed="rId448"/>
            </p:blipFill>
            <p:spPr>
              <a:xfrm>
                <a:off x="3394075" y="478599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28" name="Ink 227"/>
              <p14:cNvContentPartPr/>
              <p14:nvPr/>
            </p14:nvContentPartPr>
            <p14:xfrm>
              <a:off x="3295650" y="4875530"/>
              <a:ext cx="250190" cy="187325"/>
            </p14:xfrm>
          </p:contentPart>
        </mc:Choice>
        <mc:Fallback xmlns="">
          <p:pic>
            <p:nvPicPr>
              <p:cNvPr id="228" name="Ink 227"/>
            </p:nvPicPr>
            <p:blipFill>
              <a:blip r:embed="rId450"/>
            </p:blipFill>
            <p:spPr>
              <a:xfrm>
                <a:off x="3295650" y="4875530"/>
                <a:ext cx="25019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29" name="Ink 228"/>
              <p14:cNvContentPartPr/>
              <p14:nvPr/>
            </p14:nvContentPartPr>
            <p14:xfrm>
              <a:off x="3394075" y="4964430"/>
              <a:ext cx="71120" cy="125095"/>
            </p14:xfrm>
          </p:contentPart>
        </mc:Choice>
        <mc:Fallback xmlns="">
          <p:pic>
            <p:nvPicPr>
              <p:cNvPr id="229" name="Ink 228"/>
            </p:nvPicPr>
            <p:blipFill>
              <a:blip r:embed="rId452"/>
            </p:blipFill>
            <p:spPr>
              <a:xfrm>
                <a:off x="3394075" y="4964430"/>
                <a:ext cx="7112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0" name="Ink 229"/>
              <p14:cNvContentPartPr/>
              <p14:nvPr/>
            </p14:nvContentPartPr>
            <p14:xfrm>
              <a:off x="3652520" y="4785995"/>
              <a:ext cx="62865" cy="360"/>
            </p14:xfrm>
          </p:contentPart>
        </mc:Choice>
        <mc:Fallback xmlns="">
          <p:pic>
            <p:nvPicPr>
              <p:cNvPr id="230" name="Ink 229"/>
            </p:nvPicPr>
            <p:blipFill>
              <a:blip r:embed="rId454"/>
            </p:blipFill>
            <p:spPr>
              <a:xfrm>
                <a:off x="3652520" y="4785995"/>
                <a:ext cx="628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1" name="Ink 230"/>
              <p14:cNvContentPartPr/>
              <p14:nvPr/>
            </p14:nvContentPartPr>
            <p14:xfrm>
              <a:off x="3786505" y="4669790"/>
              <a:ext cx="133985" cy="169545"/>
            </p14:xfrm>
          </p:contentPart>
        </mc:Choice>
        <mc:Fallback xmlns="">
          <p:pic>
            <p:nvPicPr>
              <p:cNvPr id="231" name="Ink 230"/>
            </p:nvPicPr>
            <p:blipFill>
              <a:blip r:embed="rId456"/>
            </p:blipFill>
            <p:spPr>
              <a:xfrm>
                <a:off x="3786505" y="4669790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2" name="Ink 231"/>
              <p14:cNvContentPartPr/>
              <p14:nvPr/>
            </p14:nvContentPartPr>
            <p14:xfrm>
              <a:off x="3893820" y="4759325"/>
              <a:ext cx="187960" cy="80010"/>
            </p14:xfrm>
          </p:contentPart>
        </mc:Choice>
        <mc:Fallback xmlns="">
          <p:pic>
            <p:nvPicPr>
              <p:cNvPr id="232" name="Ink 231"/>
            </p:nvPicPr>
            <p:blipFill>
              <a:blip r:embed="rId458"/>
            </p:blipFill>
            <p:spPr>
              <a:xfrm>
                <a:off x="3893820" y="4759325"/>
                <a:ext cx="18796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3" name="Ink 232"/>
              <p14:cNvContentPartPr/>
              <p14:nvPr/>
            </p14:nvContentPartPr>
            <p14:xfrm>
              <a:off x="4135120" y="4643120"/>
              <a:ext cx="62230" cy="196215"/>
            </p14:xfrm>
          </p:contentPart>
        </mc:Choice>
        <mc:Fallback xmlns="">
          <p:pic>
            <p:nvPicPr>
              <p:cNvPr id="233" name="Ink 232"/>
            </p:nvPicPr>
            <p:blipFill>
              <a:blip r:embed="rId460"/>
            </p:blipFill>
            <p:spPr>
              <a:xfrm>
                <a:off x="4135120" y="4643120"/>
                <a:ext cx="6223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4" name="Ink 233"/>
              <p14:cNvContentPartPr/>
              <p14:nvPr/>
            </p14:nvContentPartPr>
            <p14:xfrm>
              <a:off x="4027805" y="4705350"/>
              <a:ext cx="151765" cy="9525"/>
            </p14:xfrm>
          </p:contentPart>
        </mc:Choice>
        <mc:Fallback xmlns="">
          <p:pic>
            <p:nvPicPr>
              <p:cNvPr id="234" name="Ink 233"/>
            </p:nvPicPr>
            <p:blipFill>
              <a:blip r:embed="rId462"/>
            </p:blipFill>
            <p:spPr>
              <a:xfrm>
                <a:off x="4027805" y="4705350"/>
                <a:ext cx="15176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35" name="Ink 234"/>
              <p14:cNvContentPartPr/>
              <p14:nvPr/>
            </p14:nvContentPartPr>
            <p14:xfrm>
              <a:off x="4572635" y="4794885"/>
              <a:ext cx="187960" cy="160655"/>
            </p14:xfrm>
          </p:contentPart>
        </mc:Choice>
        <mc:Fallback xmlns="">
          <p:pic>
            <p:nvPicPr>
              <p:cNvPr id="235" name="Ink 234"/>
            </p:nvPicPr>
            <p:blipFill>
              <a:blip r:embed="rId464"/>
            </p:blipFill>
            <p:spPr>
              <a:xfrm>
                <a:off x="4572635" y="4794885"/>
                <a:ext cx="1879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36" name="Ink 235"/>
              <p14:cNvContentPartPr/>
              <p14:nvPr/>
            </p14:nvContentPartPr>
            <p14:xfrm>
              <a:off x="4787265" y="4830445"/>
              <a:ext cx="62230" cy="125095"/>
            </p14:xfrm>
          </p:contentPart>
        </mc:Choice>
        <mc:Fallback xmlns="">
          <p:pic>
            <p:nvPicPr>
              <p:cNvPr id="236" name="Ink 235"/>
            </p:nvPicPr>
            <p:blipFill>
              <a:blip r:embed="rId466"/>
            </p:blipFill>
            <p:spPr>
              <a:xfrm>
                <a:off x="4787265" y="4830445"/>
                <a:ext cx="6223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37" name="Ink 236"/>
              <p14:cNvContentPartPr/>
              <p14:nvPr/>
            </p14:nvContentPartPr>
            <p14:xfrm>
              <a:off x="4956810" y="4723765"/>
              <a:ext cx="62865" cy="196215"/>
            </p14:xfrm>
          </p:contentPart>
        </mc:Choice>
        <mc:Fallback xmlns="">
          <p:pic>
            <p:nvPicPr>
              <p:cNvPr id="237" name="Ink 236"/>
            </p:nvPicPr>
            <p:blipFill>
              <a:blip r:embed="rId468"/>
            </p:blipFill>
            <p:spPr>
              <a:xfrm>
                <a:off x="4956810" y="4723765"/>
                <a:ext cx="628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38" name="Ink 237"/>
              <p14:cNvContentPartPr/>
              <p14:nvPr/>
            </p14:nvContentPartPr>
            <p14:xfrm>
              <a:off x="4885690" y="4803775"/>
              <a:ext cx="169545" cy="8890"/>
            </p14:xfrm>
          </p:contentPart>
        </mc:Choice>
        <mc:Fallback xmlns="">
          <p:pic>
            <p:nvPicPr>
              <p:cNvPr id="238" name="Ink 237"/>
            </p:nvPicPr>
            <p:blipFill>
              <a:blip r:embed="rId470"/>
            </p:blipFill>
            <p:spPr>
              <a:xfrm>
                <a:off x="4885690" y="480377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39" name="Ink 238"/>
              <p14:cNvContentPartPr/>
              <p14:nvPr/>
            </p14:nvContentPartPr>
            <p14:xfrm>
              <a:off x="5474970" y="4750435"/>
              <a:ext cx="187325" cy="160655"/>
            </p14:xfrm>
          </p:contentPart>
        </mc:Choice>
        <mc:Fallback xmlns="">
          <p:pic>
            <p:nvPicPr>
              <p:cNvPr id="239" name="Ink 238"/>
            </p:nvPicPr>
            <p:blipFill>
              <a:blip r:embed="rId472"/>
            </p:blipFill>
            <p:spPr>
              <a:xfrm>
                <a:off x="5474970" y="4750435"/>
                <a:ext cx="18732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0" name="Ink 239"/>
              <p14:cNvContentPartPr/>
              <p14:nvPr/>
            </p14:nvContentPartPr>
            <p14:xfrm>
              <a:off x="3662045" y="5223510"/>
              <a:ext cx="80010" cy="360"/>
            </p14:xfrm>
          </p:contentPart>
        </mc:Choice>
        <mc:Fallback xmlns="">
          <p:pic>
            <p:nvPicPr>
              <p:cNvPr id="240" name="Ink 239"/>
            </p:nvPicPr>
            <p:blipFill>
              <a:blip r:embed="rId474"/>
            </p:blipFill>
            <p:spPr>
              <a:xfrm>
                <a:off x="3662045" y="5223510"/>
                <a:ext cx="800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1" name="Ink 240"/>
              <p14:cNvContentPartPr/>
              <p14:nvPr/>
            </p14:nvContentPartPr>
            <p14:xfrm>
              <a:off x="3840480" y="5143500"/>
              <a:ext cx="160655" cy="160655"/>
            </p14:xfrm>
          </p:contentPart>
        </mc:Choice>
        <mc:Fallback xmlns="">
          <p:pic>
            <p:nvPicPr>
              <p:cNvPr id="241" name="Ink 240"/>
            </p:nvPicPr>
            <p:blipFill>
              <a:blip r:embed="rId476"/>
            </p:blipFill>
            <p:spPr>
              <a:xfrm>
                <a:off x="3840480" y="5143500"/>
                <a:ext cx="1606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2" name="Ink 241"/>
              <p14:cNvContentPartPr/>
              <p14:nvPr/>
            </p14:nvContentPartPr>
            <p14:xfrm>
              <a:off x="4001135" y="5214620"/>
              <a:ext cx="80645" cy="125095"/>
            </p14:xfrm>
          </p:contentPart>
        </mc:Choice>
        <mc:Fallback xmlns="">
          <p:pic>
            <p:nvPicPr>
              <p:cNvPr id="242" name="Ink 241"/>
            </p:nvPicPr>
            <p:blipFill>
              <a:blip r:embed="rId478"/>
            </p:blipFill>
            <p:spPr>
              <a:xfrm>
                <a:off x="4001135" y="5214620"/>
                <a:ext cx="8064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3" name="Ink 242"/>
              <p14:cNvContentPartPr/>
              <p14:nvPr/>
            </p14:nvContentPartPr>
            <p14:xfrm>
              <a:off x="4144010" y="5089525"/>
              <a:ext cx="53340" cy="178435"/>
            </p14:xfrm>
          </p:contentPart>
        </mc:Choice>
        <mc:Fallback xmlns="">
          <p:pic>
            <p:nvPicPr>
              <p:cNvPr id="243" name="Ink 242"/>
            </p:nvPicPr>
            <p:blipFill>
              <a:blip r:embed="rId480"/>
            </p:blipFill>
            <p:spPr>
              <a:xfrm>
                <a:off x="4144010" y="5089525"/>
                <a:ext cx="5334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4" name="Ink 243"/>
              <p14:cNvContentPartPr/>
              <p14:nvPr/>
            </p14:nvContentPartPr>
            <p14:xfrm>
              <a:off x="4090670" y="5170170"/>
              <a:ext cx="133985" cy="360"/>
            </p14:xfrm>
          </p:contentPart>
        </mc:Choice>
        <mc:Fallback xmlns="">
          <p:pic>
            <p:nvPicPr>
              <p:cNvPr id="244" name="Ink 243"/>
            </p:nvPicPr>
            <p:blipFill>
              <a:blip r:embed="rId188"/>
            </p:blipFill>
            <p:spPr>
              <a:xfrm>
                <a:off x="4090670" y="517017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45" name="Ink 244"/>
              <p14:cNvContentPartPr/>
              <p14:nvPr/>
            </p14:nvContentPartPr>
            <p14:xfrm>
              <a:off x="4492625" y="5313045"/>
              <a:ext cx="88900" cy="360"/>
            </p14:xfrm>
          </p:contentPart>
        </mc:Choice>
        <mc:Fallback xmlns="">
          <p:pic>
            <p:nvPicPr>
              <p:cNvPr id="245" name="Ink 244"/>
            </p:nvPicPr>
            <p:blipFill>
              <a:blip r:embed="rId483"/>
            </p:blipFill>
            <p:spPr>
              <a:xfrm>
                <a:off x="4492625" y="5313045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46" name="Ink 245"/>
              <p14:cNvContentPartPr/>
              <p14:nvPr/>
            </p14:nvContentPartPr>
            <p14:xfrm>
              <a:off x="4635500" y="5179060"/>
              <a:ext cx="151765" cy="187325"/>
            </p14:xfrm>
          </p:contentPart>
        </mc:Choice>
        <mc:Fallback xmlns="">
          <p:pic>
            <p:nvPicPr>
              <p:cNvPr id="246" name="Ink 245"/>
            </p:nvPicPr>
            <p:blipFill>
              <a:blip r:embed="rId485"/>
            </p:blipFill>
            <p:spPr>
              <a:xfrm>
                <a:off x="4635500" y="5179060"/>
                <a:ext cx="1517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47" name="Ink 246"/>
              <p14:cNvContentPartPr/>
              <p14:nvPr/>
            </p14:nvContentPartPr>
            <p14:xfrm>
              <a:off x="4796155" y="5259070"/>
              <a:ext cx="205105" cy="89535"/>
            </p14:xfrm>
          </p:contentPart>
        </mc:Choice>
        <mc:Fallback xmlns="">
          <p:pic>
            <p:nvPicPr>
              <p:cNvPr id="247" name="Ink 246"/>
            </p:nvPicPr>
            <p:blipFill>
              <a:blip r:embed="rId487"/>
            </p:blipFill>
            <p:spPr>
              <a:xfrm>
                <a:off x="4796155" y="5259070"/>
                <a:ext cx="20510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48" name="Ink 247"/>
              <p14:cNvContentPartPr/>
              <p14:nvPr/>
            </p14:nvContentPartPr>
            <p14:xfrm>
              <a:off x="5046345" y="5116195"/>
              <a:ext cx="62230" cy="241300"/>
            </p14:xfrm>
          </p:contentPart>
        </mc:Choice>
        <mc:Fallback xmlns="">
          <p:pic>
            <p:nvPicPr>
              <p:cNvPr id="248" name="Ink 247"/>
            </p:nvPicPr>
            <p:blipFill>
              <a:blip r:embed="rId489"/>
            </p:blipFill>
            <p:spPr>
              <a:xfrm>
                <a:off x="5046345" y="5116195"/>
                <a:ext cx="6223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49" name="Ink 248"/>
              <p14:cNvContentPartPr/>
              <p14:nvPr/>
            </p14:nvContentPartPr>
            <p14:xfrm>
              <a:off x="4983480" y="5214620"/>
              <a:ext cx="170180" cy="26670"/>
            </p14:xfrm>
          </p:contentPart>
        </mc:Choice>
        <mc:Fallback xmlns="">
          <p:pic>
            <p:nvPicPr>
              <p:cNvPr id="249" name="Ink 248"/>
            </p:nvPicPr>
            <p:blipFill>
              <a:blip r:embed="rId491"/>
            </p:blipFill>
            <p:spPr>
              <a:xfrm>
                <a:off x="4983480" y="5214620"/>
                <a:ext cx="1701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0" name="Ink 249"/>
              <p14:cNvContentPartPr/>
              <p14:nvPr/>
            </p14:nvContentPartPr>
            <p14:xfrm>
              <a:off x="5519420" y="5223510"/>
              <a:ext cx="98425" cy="80645"/>
            </p14:xfrm>
          </p:contentPart>
        </mc:Choice>
        <mc:Fallback xmlns="">
          <p:pic>
            <p:nvPicPr>
              <p:cNvPr id="250" name="Ink 249"/>
            </p:nvPicPr>
            <p:blipFill>
              <a:blip r:embed="rId493"/>
            </p:blipFill>
            <p:spPr>
              <a:xfrm>
                <a:off x="5519420" y="5223510"/>
                <a:ext cx="9842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1" name="Ink 250"/>
              <p14:cNvContentPartPr/>
              <p14:nvPr/>
            </p14:nvContentPartPr>
            <p14:xfrm>
              <a:off x="5975350" y="4232275"/>
              <a:ext cx="71120" cy="1303655"/>
            </p14:xfrm>
          </p:contentPart>
        </mc:Choice>
        <mc:Fallback xmlns="">
          <p:pic>
            <p:nvPicPr>
              <p:cNvPr id="251" name="Ink 250"/>
            </p:nvPicPr>
            <p:blipFill>
              <a:blip r:embed="rId495"/>
            </p:blipFill>
            <p:spPr>
              <a:xfrm>
                <a:off x="5975350" y="4232275"/>
                <a:ext cx="71120" cy="130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2" name="Ink 251"/>
              <p14:cNvContentPartPr/>
              <p14:nvPr/>
            </p14:nvContentPartPr>
            <p14:xfrm>
              <a:off x="6278880" y="4848225"/>
              <a:ext cx="142875" cy="9525"/>
            </p14:xfrm>
          </p:contentPart>
        </mc:Choice>
        <mc:Fallback xmlns="">
          <p:pic>
            <p:nvPicPr>
              <p:cNvPr id="252" name="Ink 251"/>
            </p:nvPicPr>
            <p:blipFill>
              <a:blip r:embed="rId497"/>
            </p:blipFill>
            <p:spPr>
              <a:xfrm>
                <a:off x="6278880" y="4848225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3" name="Ink 252"/>
              <p14:cNvContentPartPr/>
              <p14:nvPr/>
            </p14:nvContentPartPr>
            <p14:xfrm>
              <a:off x="6314440" y="4750435"/>
              <a:ext cx="151765" cy="8890"/>
            </p14:xfrm>
          </p:contentPart>
        </mc:Choice>
        <mc:Fallback xmlns="">
          <p:pic>
            <p:nvPicPr>
              <p:cNvPr id="253" name="Ink 252"/>
            </p:nvPicPr>
            <p:blipFill>
              <a:blip r:embed="rId324"/>
            </p:blipFill>
            <p:spPr>
              <a:xfrm>
                <a:off x="6314440" y="475043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4" name="Ink 253"/>
              <p14:cNvContentPartPr/>
              <p14:nvPr/>
            </p14:nvContentPartPr>
            <p14:xfrm>
              <a:off x="6626860" y="4643120"/>
              <a:ext cx="107315" cy="232410"/>
            </p14:xfrm>
          </p:contentPart>
        </mc:Choice>
        <mc:Fallback xmlns="">
          <p:pic>
            <p:nvPicPr>
              <p:cNvPr id="254" name="Ink 253"/>
            </p:nvPicPr>
            <p:blipFill>
              <a:blip r:embed="rId500"/>
            </p:blipFill>
            <p:spPr>
              <a:xfrm>
                <a:off x="6626860" y="4643120"/>
                <a:ext cx="10731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55" name="Ink 254"/>
              <p14:cNvContentPartPr/>
              <p14:nvPr/>
            </p14:nvContentPartPr>
            <p14:xfrm>
              <a:off x="6591300" y="4964430"/>
              <a:ext cx="44450" cy="53975"/>
            </p14:xfrm>
          </p:contentPart>
        </mc:Choice>
        <mc:Fallback xmlns="">
          <p:pic>
            <p:nvPicPr>
              <p:cNvPr id="255" name="Ink 254"/>
            </p:nvPicPr>
            <p:blipFill>
              <a:blip r:embed="rId502"/>
            </p:blipFill>
            <p:spPr>
              <a:xfrm>
                <a:off x="6591300" y="4964430"/>
                <a:ext cx="44450" cy="539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Funções Vetoriais</a:t>
            </a:r>
            <a:endParaRPr lang="pt-PT" altLang="en-US" sz="3600" u="sng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pt-PT" altLang="en-US"/>
              <a:t>Vetor:</a:t>
            </a:r>
            <a:endParaRPr lang="pt-PT" altLang="en-US"/>
          </a:p>
          <a:p>
            <a:endParaRPr lang="pt-PT" altLang="en-US"/>
          </a:p>
          <a:p>
            <a:r>
              <a:rPr lang="pt-PT" altLang="en-US"/>
              <a:t>Função:</a:t>
            </a:r>
            <a:endParaRPr lang="pt-PT" altLang="en-US"/>
          </a:p>
          <a:p>
            <a:endParaRPr lang="pt-PT" altLang="en-US"/>
          </a:p>
          <a:p>
            <a:r>
              <a:rPr lang="pt-PT" altLang="en-US"/>
              <a:t>Função Vetorial = Vetor + Função</a:t>
            </a:r>
            <a:endParaRPr lang="pt-PT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Ink 3"/>
              <p14:cNvContentPartPr/>
              <p14:nvPr/>
            </p14:nvContentPartPr>
            <p14:xfrm>
              <a:off x="1857375" y="1838960"/>
              <a:ext cx="179070" cy="259080"/>
            </p14:xfrm>
          </p:contentPart>
        </mc:Choice>
        <mc:Fallback xmlns="">
          <p:pic>
            <p:nvPicPr>
              <p:cNvPr id="4" name="Ink 3"/>
            </p:nvPicPr>
            <p:blipFill>
              <a:blip r:embed="rId2"/>
            </p:blipFill>
            <p:spPr>
              <a:xfrm>
                <a:off x="1857375" y="1838960"/>
                <a:ext cx="1790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Ink 4"/>
              <p14:cNvContentPartPr/>
              <p14:nvPr/>
            </p14:nvContentPartPr>
            <p14:xfrm>
              <a:off x="1812925" y="1696085"/>
              <a:ext cx="259080" cy="36195"/>
            </p14:xfrm>
          </p:contentPart>
        </mc:Choice>
        <mc:Fallback xmlns="">
          <p:pic>
            <p:nvPicPr>
              <p:cNvPr id="5" name="Ink 4"/>
            </p:nvPicPr>
            <p:blipFill>
              <a:blip r:embed="rId4"/>
            </p:blipFill>
            <p:spPr>
              <a:xfrm>
                <a:off x="1812925" y="1696085"/>
                <a:ext cx="25908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Ink 5"/>
              <p14:cNvContentPartPr/>
              <p14:nvPr/>
            </p14:nvContentPartPr>
            <p14:xfrm>
              <a:off x="2026920" y="1616075"/>
              <a:ext cx="98425" cy="133985"/>
            </p14:xfrm>
          </p:contentPart>
        </mc:Choice>
        <mc:Fallback xmlns="">
          <p:pic>
            <p:nvPicPr>
              <p:cNvPr id="6" name="Ink 5"/>
            </p:nvPicPr>
            <p:blipFill>
              <a:blip r:embed="rId6"/>
            </p:blipFill>
            <p:spPr>
              <a:xfrm>
                <a:off x="2026920" y="1616075"/>
                <a:ext cx="984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Ink 6"/>
              <p14:cNvContentPartPr/>
              <p14:nvPr/>
            </p14:nvContentPartPr>
            <p14:xfrm>
              <a:off x="2160905" y="2018030"/>
              <a:ext cx="98425" cy="17780"/>
            </p14:xfrm>
          </p:contentPart>
        </mc:Choice>
        <mc:Fallback xmlns="">
          <p:pic>
            <p:nvPicPr>
              <p:cNvPr id="7" name="Ink 6"/>
            </p:nvPicPr>
            <p:blipFill>
              <a:blip r:embed="rId8"/>
            </p:blipFill>
            <p:spPr>
              <a:xfrm>
                <a:off x="2160905" y="2018030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Ink 7"/>
              <p14:cNvContentPartPr/>
              <p14:nvPr/>
            </p14:nvContentPartPr>
            <p14:xfrm>
              <a:off x="2134235" y="1928495"/>
              <a:ext cx="89535" cy="17780"/>
            </p14:xfrm>
          </p:contentPart>
        </mc:Choice>
        <mc:Fallback xmlns="">
          <p:pic>
            <p:nvPicPr>
              <p:cNvPr id="8" name="Ink 7"/>
            </p:nvPicPr>
            <p:blipFill>
              <a:blip r:embed="rId10"/>
            </p:blipFill>
            <p:spPr>
              <a:xfrm>
                <a:off x="2134235" y="1928495"/>
                <a:ext cx="895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Ink 8"/>
              <p14:cNvContentPartPr/>
              <p14:nvPr/>
            </p14:nvContentPartPr>
            <p14:xfrm>
              <a:off x="2375535" y="1794510"/>
              <a:ext cx="205740" cy="25908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2"/>
            </p:blipFill>
            <p:spPr>
              <a:xfrm>
                <a:off x="2375535" y="1794510"/>
                <a:ext cx="20574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Ink 9"/>
              <p14:cNvContentPartPr/>
              <p14:nvPr/>
            </p14:nvContentPartPr>
            <p14:xfrm>
              <a:off x="2634615" y="1847850"/>
              <a:ext cx="98425" cy="17907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4"/>
            </p:blipFill>
            <p:spPr>
              <a:xfrm>
                <a:off x="2634615" y="1847850"/>
                <a:ext cx="9842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Ink 10"/>
              <p14:cNvContentPartPr/>
              <p14:nvPr/>
            </p14:nvContentPartPr>
            <p14:xfrm>
              <a:off x="2599055" y="1776730"/>
              <a:ext cx="17780" cy="889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6"/>
            </p:blipFill>
            <p:spPr>
              <a:xfrm>
                <a:off x="2599055" y="177673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Ink 11"/>
              <p14:cNvContentPartPr/>
              <p14:nvPr/>
            </p14:nvContentPartPr>
            <p14:xfrm>
              <a:off x="2562860" y="1624965"/>
              <a:ext cx="125095" cy="8001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8"/>
            </p:blipFill>
            <p:spPr>
              <a:xfrm>
                <a:off x="2562860" y="1624965"/>
                <a:ext cx="12509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Ink 12"/>
              <p14:cNvContentPartPr/>
              <p14:nvPr/>
            </p14:nvContentPartPr>
            <p14:xfrm>
              <a:off x="2911475" y="1981835"/>
              <a:ext cx="151765" cy="27305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0"/>
            </p:blipFill>
            <p:spPr>
              <a:xfrm>
                <a:off x="2911475" y="1981835"/>
                <a:ext cx="15176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Ink 13"/>
              <p14:cNvContentPartPr/>
              <p14:nvPr/>
            </p14:nvContentPartPr>
            <p14:xfrm>
              <a:off x="3018790" y="1919605"/>
              <a:ext cx="53340" cy="213995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2"/>
            </p:blipFill>
            <p:spPr>
              <a:xfrm>
                <a:off x="3018790" y="1919605"/>
                <a:ext cx="5334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Ink 14"/>
              <p14:cNvContentPartPr/>
              <p14:nvPr/>
            </p14:nvContentPartPr>
            <p14:xfrm>
              <a:off x="3206115" y="1847850"/>
              <a:ext cx="160655" cy="22352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4"/>
            </p:blipFill>
            <p:spPr>
              <a:xfrm>
                <a:off x="3206115" y="1847850"/>
                <a:ext cx="1606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Ink 15"/>
              <p14:cNvContentPartPr/>
              <p14:nvPr/>
            </p14:nvContentPartPr>
            <p14:xfrm>
              <a:off x="3509645" y="1866265"/>
              <a:ext cx="125095" cy="481965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6"/>
            </p:blipFill>
            <p:spPr>
              <a:xfrm>
                <a:off x="3509645" y="1866265"/>
                <a:ext cx="125095" cy="481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Ink 16"/>
              <p14:cNvContentPartPr/>
              <p14:nvPr/>
            </p14:nvContentPartPr>
            <p14:xfrm>
              <a:off x="3482975" y="1767840"/>
              <a:ext cx="360" cy="889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8"/>
            </p:blipFill>
            <p:spPr>
              <a:xfrm>
                <a:off x="3482975" y="1767840"/>
                <a:ext cx="3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Ink 17"/>
              <p14:cNvContentPartPr/>
              <p14:nvPr/>
            </p14:nvContentPartPr>
            <p14:xfrm>
              <a:off x="3438525" y="1616075"/>
              <a:ext cx="116205" cy="6223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30"/>
            </p:blipFill>
            <p:spPr>
              <a:xfrm>
                <a:off x="3438525" y="1616075"/>
                <a:ext cx="11620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Ink 18"/>
              <p14:cNvContentPartPr/>
              <p14:nvPr/>
            </p14:nvContentPartPr>
            <p14:xfrm>
              <a:off x="3831590" y="1964055"/>
              <a:ext cx="107315" cy="1778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2"/>
            </p:blipFill>
            <p:spPr>
              <a:xfrm>
                <a:off x="3831590" y="196405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Ink 19"/>
              <p14:cNvContentPartPr/>
              <p14:nvPr/>
            </p14:nvContentPartPr>
            <p14:xfrm>
              <a:off x="3858260" y="1928495"/>
              <a:ext cx="26670" cy="11620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4"/>
            </p:blipFill>
            <p:spPr>
              <a:xfrm>
                <a:off x="3858260" y="1928495"/>
                <a:ext cx="2667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Ink 20"/>
              <p14:cNvContentPartPr/>
              <p14:nvPr/>
            </p14:nvContentPartPr>
            <p14:xfrm>
              <a:off x="4064000" y="1830070"/>
              <a:ext cx="240665" cy="17907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6"/>
            </p:blipFill>
            <p:spPr>
              <a:xfrm>
                <a:off x="4064000" y="1830070"/>
                <a:ext cx="24066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Ink 21"/>
              <p14:cNvContentPartPr/>
              <p14:nvPr/>
            </p14:nvContentPartPr>
            <p14:xfrm>
              <a:off x="4233545" y="1892935"/>
              <a:ext cx="44450" cy="196215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8"/>
            </p:blipFill>
            <p:spPr>
              <a:xfrm>
                <a:off x="4233545" y="1892935"/>
                <a:ext cx="4445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Ink 22"/>
              <p14:cNvContentPartPr/>
              <p14:nvPr/>
            </p14:nvContentPartPr>
            <p14:xfrm>
              <a:off x="4376420" y="1812290"/>
              <a:ext cx="17780" cy="36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40"/>
            </p:blipFill>
            <p:spPr>
              <a:xfrm>
                <a:off x="4376420" y="181229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Ink 23"/>
              <p14:cNvContentPartPr/>
              <p14:nvPr/>
            </p14:nvContentPartPr>
            <p14:xfrm>
              <a:off x="4322445" y="1642745"/>
              <a:ext cx="152400" cy="71755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2"/>
            </p:blipFill>
            <p:spPr>
              <a:xfrm>
                <a:off x="4322445" y="1642745"/>
                <a:ext cx="15240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Ink 24"/>
              <p14:cNvContentPartPr/>
              <p14:nvPr/>
            </p14:nvContentPartPr>
            <p14:xfrm>
              <a:off x="6671945" y="1267460"/>
              <a:ext cx="44450" cy="77724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4"/>
            </p:blipFill>
            <p:spPr>
              <a:xfrm>
                <a:off x="6671945" y="1267460"/>
                <a:ext cx="44450" cy="777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Ink 25"/>
              <p14:cNvContentPartPr/>
              <p14:nvPr/>
            </p14:nvContentPartPr>
            <p14:xfrm>
              <a:off x="6663055" y="1972945"/>
              <a:ext cx="982345" cy="62865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6"/>
            </p:blipFill>
            <p:spPr>
              <a:xfrm>
                <a:off x="6663055" y="1972945"/>
                <a:ext cx="98234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Ink 26"/>
              <p14:cNvContentPartPr/>
              <p14:nvPr/>
            </p14:nvContentPartPr>
            <p14:xfrm>
              <a:off x="7439660" y="1892935"/>
              <a:ext cx="187960" cy="196215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8"/>
            </p:blipFill>
            <p:spPr>
              <a:xfrm>
                <a:off x="7439660" y="1892935"/>
                <a:ext cx="18796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Ink 27"/>
              <p14:cNvContentPartPr/>
              <p14:nvPr/>
            </p14:nvContentPartPr>
            <p14:xfrm>
              <a:off x="6492875" y="1294765"/>
              <a:ext cx="276860" cy="10668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50"/>
            </p:blipFill>
            <p:spPr>
              <a:xfrm>
                <a:off x="6492875" y="1294765"/>
                <a:ext cx="27686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Ink 28"/>
              <p14:cNvContentPartPr/>
              <p14:nvPr/>
            </p14:nvContentPartPr>
            <p14:xfrm>
              <a:off x="6368415" y="1267460"/>
              <a:ext cx="213995" cy="437515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2"/>
            </p:blipFill>
            <p:spPr>
              <a:xfrm>
                <a:off x="6368415" y="1267460"/>
                <a:ext cx="21399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Ink 29"/>
              <p14:cNvContentPartPr/>
              <p14:nvPr/>
            </p14:nvContentPartPr>
            <p14:xfrm>
              <a:off x="7412990" y="2143125"/>
              <a:ext cx="187960" cy="18732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4"/>
            </p:blipFill>
            <p:spPr>
              <a:xfrm>
                <a:off x="7412990" y="2143125"/>
                <a:ext cx="18796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Ink 30"/>
              <p14:cNvContentPartPr/>
              <p14:nvPr/>
            </p14:nvContentPartPr>
            <p14:xfrm>
              <a:off x="6841490" y="1946275"/>
              <a:ext cx="71755" cy="107315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6"/>
            </p:blipFill>
            <p:spPr>
              <a:xfrm>
                <a:off x="6841490" y="1946275"/>
                <a:ext cx="7175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Ink 31"/>
              <p14:cNvContentPartPr/>
              <p14:nvPr/>
            </p14:nvContentPartPr>
            <p14:xfrm>
              <a:off x="6788150" y="2187575"/>
              <a:ext cx="44450" cy="98425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8"/>
            </p:blipFill>
            <p:spPr>
              <a:xfrm>
                <a:off x="6788150" y="2187575"/>
                <a:ext cx="444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Ink 32"/>
              <p14:cNvContentPartPr/>
              <p14:nvPr/>
            </p14:nvContentPartPr>
            <p14:xfrm>
              <a:off x="6814820" y="2115820"/>
              <a:ext cx="35560" cy="889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0"/>
            </p:blipFill>
            <p:spPr>
              <a:xfrm>
                <a:off x="6814820" y="2115820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Ink 33"/>
              <p14:cNvContentPartPr/>
              <p14:nvPr/>
            </p14:nvContentPartPr>
            <p14:xfrm>
              <a:off x="6788150" y="2035810"/>
              <a:ext cx="97790" cy="3556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2"/>
            </p:blipFill>
            <p:spPr>
              <a:xfrm>
                <a:off x="6788150" y="2035810"/>
                <a:ext cx="9779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Ink 34"/>
              <p14:cNvContentPartPr/>
              <p14:nvPr/>
            </p14:nvContentPartPr>
            <p14:xfrm>
              <a:off x="6617970" y="1821180"/>
              <a:ext cx="133985" cy="6286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4"/>
            </p:blipFill>
            <p:spPr>
              <a:xfrm>
                <a:off x="6617970" y="1821180"/>
                <a:ext cx="13398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Ink 35"/>
              <p14:cNvContentPartPr/>
              <p14:nvPr/>
            </p14:nvContentPartPr>
            <p14:xfrm>
              <a:off x="6377305" y="1866265"/>
              <a:ext cx="151765" cy="28575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6"/>
            </p:blipFill>
            <p:spPr>
              <a:xfrm>
                <a:off x="6377305" y="1866265"/>
                <a:ext cx="15176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Ink 36"/>
              <p14:cNvContentPartPr/>
              <p14:nvPr/>
            </p14:nvContentPartPr>
            <p14:xfrm>
              <a:off x="6520180" y="1821180"/>
              <a:ext cx="26670" cy="889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8"/>
            </p:blipFill>
            <p:spPr>
              <a:xfrm>
                <a:off x="6520180" y="182118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Ink 37"/>
              <p14:cNvContentPartPr/>
              <p14:nvPr/>
            </p14:nvContentPartPr>
            <p14:xfrm>
              <a:off x="6439535" y="1758950"/>
              <a:ext cx="89535" cy="1778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70"/>
            </p:blipFill>
            <p:spPr>
              <a:xfrm>
                <a:off x="6439535" y="1758950"/>
                <a:ext cx="895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Ink 38"/>
              <p14:cNvContentPartPr/>
              <p14:nvPr/>
            </p14:nvContentPartPr>
            <p14:xfrm>
              <a:off x="6680835" y="1312545"/>
              <a:ext cx="669925" cy="687705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2"/>
            </p:blipFill>
            <p:spPr>
              <a:xfrm>
                <a:off x="6680835" y="1312545"/>
                <a:ext cx="669925" cy="687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Ink 39"/>
              <p14:cNvContentPartPr/>
              <p14:nvPr/>
            </p14:nvContentPartPr>
            <p14:xfrm>
              <a:off x="6716395" y="1285875"/>
              <a:ext cx="607695" cy="723265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4"/>
            </p:blipFill>
            <p:spPr>
              <a:xfrm>
                <a:off x="6716395" y="1285875"/>
                <a:ext cx="607695" cy="723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Ink 40"/>
              <p14:cNvContentPartPr/>
              <p14:nvPr/>
            </p14:nvContentPartPr>
            <p14:xfrm>
              <a:off x="7287895" y="1276350"/>
              <a:ext cx="71755" cy="6286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6"/>
            </p:blipFill>
            <p:spPr>
              <a:xfrm>
                <a:off x="7287895" y="1276350"/>
                <a:ext cx="7175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Ink 41"/>
              <p14:cNvContentPartPr/>
              <p14:nvPr/>
            </p14:nvContentPartPr>
            <p14:xfrm>
              <a:off x="6626860" y="1955165"/>
              <a:ext cx="116205" cy="89535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8"/>
            </p:blipFill>
            <p:spPr>
              <a:xfrm>
                <a:off x="6626860" y="1955165"/>
                <a:ext cx="11620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Ink 42"/>
              <p14:cNvContentPartPr/>
              <p14:nvPr/>
            </p14:nvContentPartPr>
            <p14:xfrm>
              <a:off x="7287895" y="1285875"/>
              <a:ext cx="53975" cy="4445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80"/>
            </p:blipFill>
            <p:spPr>
              <a:xfrm>
                <a:off x="7287895" y="1285875"/>
                <a:ext cx="539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Ink 43"/>
              <p14:cNvContentPartPr/>
              <p14:nvPr/>
            </p14:nvContentPartPr>
            <p14:xfrm>
              <a:off x="8333105" y="1214120"/>
              <a:ext cx="196215" cy="160655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2"/>
            </p:blipFill>
            <p:spPr>
              <a:xfrm>
                <a:off x="8333105" y="1214120"/>
                <a:ext cx="1962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Ink 44"/>
              <p14:cNvContentPartPr/>
              <p14:nvPr/>
            </p14:nvContentPartPr>
            <p14:xfrm>
              <a:off x="8529320" y="1276350"/>
              <a:ext cx="107315" cy="15240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4"/>
            </p:blipFill>
            <p:spPr>
              <a:xfrm>
                <a:off x="8529320" y="1276350"/>
                <a:ext cx="10731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Ink 45"/>
              <p14:cNvContentPartPr/>
              <p14:nvPr/>
            </p14:nvContentPartPr>
            <p14:xfrm>
              <a:off x="8708390" y="1196340"/>
              <a:ext cx="26670" cy="213995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6"/>
            </p:blipFill>
            <p:spPr>
              <a:xfrm>
                <a:off x="8708390" y="1196340"/>
                <a:ext cx="2667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Ink 46"/>
              <p14:cNvContentPartPr/>
              <p14:nvPr/>
            </p14:nvContentPartPr>
            <p14:xfrm>
              <a:off x="8636635" y="1276350"/>
              <a:ext cx="98425" cy="36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8"/>
            </p:blipFill>
            <p:spPr>
              <a:xfrm>
                <a:off x="8636635" y="1276350"/>
                <a:ext cx="984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Ink 47"/>
              <p14:cNvContentPartPr/>
              <p14:nvPr/>
            </p14:nvContentPartPr>
            <p14:xfrm>
              <a:off x="8842375" y="1294765"/>
              <a:ext cx="80010" cy="10668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90"/>
            </p:blipFill>
            <p:spPr>
              <a:xfrm>
                <a:off x="8842375" y="1294765"/>
                <a:ext cx="8001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Ink 48"/>
              <p14:cNvContentPartPr/>
              <p14:nvPr/>
            </p14:nvContentPartPr>
            <p14:xfrm>
              <a:off x="9011920" y="1240790"/>
              <a:ext cx="160655" cy="125095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2"/>
            </p:blipFill>
            <p:spPr>
              <a:xfrm>
                <a:off x="9011920" y="1240790"/>
                <a:ext cx="16065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Ink 49"/>
              <p14:cNvContentPartPr/>
              <p14:nvPr/>
            </p14:nvContentPartPr>
            <p14:xfrm>
              <a:off x="9244330" y="1089025"/>
              <a:ext cx="213995" cy="303530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4"/>
            </p:blipFill>
            <p:spPr>
              <a:xfrm>
                <a:off x="9244330" y="1089025"/>
                <a:ext cx="21399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Ink 50"/>
              <p14:cNvContentPartPr/>
              <p14:nvPr/>
            </p14:nvContentPartPr>
            <p14:xfrm>
              <a:off x="9467215" y="1285875"/>
              <a:ext cx="187960" cy="160655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6"/>
            </p:blipFill>
            <p:spPr>
              <a:xfrm>
                <a:off x="9467215" y="1285875"/>
                <a:ext cx="1879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Ink 51"/>
              <p14:cNvContentPartPr/>
              <p14:nvPr/>
            </p14:nvContentPartPr>
            <p14:xfrm>
              <a:off x="9905365" y="1169670"/>
              <a:ext cx="44450" cy="33020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8"/>
            </p:blipFill>
            <p:spPr>
              <a:xfrm>
                <a:off x="9905365" y="1169670"/>
                <a:ext cx="444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Ink 52"/>
              <p14:cNvContentPartPr/>
              <p14:nvPr/>
            </p14:nvContentPartPr>
            <p14:xfrm>
              <a:off x="9860280" y="1205230"/>
              <a:ext cx="205740" cy="11620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100"/>
            </p:blipFill>
            <p:spPr>
              <a:xfrm>
                <a:off x="9860280" y="1205230"/>
                <a:ext cx="20574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Ink 53"/>
              <p14:cNvContentPartPr/>
              <p14:nvPr/>
            </p14:nvContentPartPr>
            <p14:xfrm>
              <a:off x="10119360" y="1276350"/>
              <a:ext cx="125095" cy="125095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2"/>
            </p:blipFill>
            <p:spPr>
              <a:xfrm>
                <a:off x="10119360" y="1276350"/>
                <a:ext cx="12509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Ink 54"/>
              <p14:cNvContentPartPr/>
              <p14:nvPr/>
            </p14:nvContentPartPr>
            <p14:xfrm>
              <a:off x="10422890" y="1178560"/>
              <a:ext cx="125095" cy="187325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4"/>
            </p:blipFill>
            <p:spPr>
              <a:xfrm>
                <a:off x="10422890" y="1178560"/>
                <a:ext cx="12509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Ink 55"/>
              <p14:cNvContentPartPr/>
              <p14:nvPr/>
            </p14:nvContentPartPr>
            <p14:xfrm>
              <a:off x="10619740" y="1321435"/>
              <a:ext cx="17780" cy="9779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6"/>
            </p:blipFill>
            <p:spPr>
              <a:xfrm>
                <a:off x="10619740" y="1321435"/>
                <a:ext cx="1778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Ink 56"/>
              <p14:cNvContentPartPr/>
              <p14:nvPr/>
            </p14:nvContentPartPr>
            <p14:xfrm>
              <a:off x="10601960" y="1196340"/>
              <a:ext cx="17780" cy="889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8"/>
            </p:blipFill>
            <p:spPr>
              <a:xfrm>
                <a:off x="10601960" y="119634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Ink 57"/>
              <p14:cNvContentPartPr/>
              <p14:nvPr/>
            </p14:nvContentPartPr>
            <p14:xfrm>
              <a:off x="10709275" y="1214120"/>
              <a:ext cx="187325" cy="294640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10"/>
            </p:blipFill>
            <p:spPr>
              <a:xfrm>
                <a:off x="10709275" y="1214120"/>
                <a:ext cx="18732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Ink 58"/>
              <p14:cNvContentPartPr/>
              <p14:nvPr/>
            </p14:nvContentPartPr>
            <p14:xfrm>
              <a:off x="10914380" y="1258570"/>
              <a:ext cx="169545" cy="142875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2"/>
            </p:blipFill>
            <p:spPr>
              <a:xfrm>
                <a:off x="10914380" y="1258570"/>
                <a:ext cx="1695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Ink 59"/>
              <p14:cNvContentPartPr/>
              <p14:nvPr/>
            </p14:nvContentPartPr>
            <p14:xfrm>
              <a:off x="10932160" y="1151890"/>
              <a:ext cx="160655" cy="2667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4"/>
            </p:blipFill>
            <p:spPr>
              <a:xfrm>
                <a:off x="10932160" y="1151890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Ink 60"/>
              <p14:cNvContentPartPr/>
              <p14:nvPr/>
            </p14:nvContentPartPr>
            <p14:xfrm>
              <a:off x="11120120" y="1276350"/>
              <a:ext cx="133985" cy="133985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6"/>
            </p:blipFill>
            <p:spPr>
              <a:xfrm>
                <a:off x="11120120" y="1276350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Ink 61"/>
              <p14:cNvContentPartPr/>
              <p14:nvPr/>
            </p14:nvContentPartPr>
            <p14:xfrm>
              <a:off x="4447540" y="1847850"/>
              <a:ext cx="36195" cy="267970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8"/>
            </p:blipFill>
            <p:spPr>
              <a:xfrm>
                <a:off x="4447540" y="1847850"/>
                <a:ext cx="3619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Ink 62"/>
              <p14:cNvContentPartPr/>
              <p14:nvPr/>
            </p14:nvContentPartPr>
            <p14:xfrm>
              <a:off x="4483735" y="1847850"/>
              <a:ext cx="240665" cy="25019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20"/>
            </p:blipFill>
            <p:spPr>
              <a:xfrm>
                <a:off x="4483735" y="1847850"/>
                <a:ext cx="24066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Ink 63"/>
              <p14:cNvContentPartPr/>
              <p14:nvPr/>
            </p14:nvContentPartPr>
            <p14:xfrm>
              <a:off x="2286000" y="2535555"/>
              <a:ext cx="223520" cy="42862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2"/>
            </p:blipFill>
            <p:spPr>
              <a:xfrm>
                <a:off x="2286000" y="2535555"/>
                <a:ext cx="22352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Ink 64"/>
              <p14:cNvContentPartPr/>
              <p14:nvPr/>
            </p14:nvContentPartPr>
            <p14:xfrm>
              <a:off x="2348865" y="2741295"/>
              <a:ext cx="142875" cy="2667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4"/>
            </p:blipFill>
            <p:spPr>
              <a:xfrm>
                <a:off x="2348865" y="2741295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Ink 65"/>
              <p14:cNvContentPartPr/>
              <p14:nvPr/>
            </p14:nvContentPartPr>
            <p14:xfrm>
              <a:off x="2634615" y="2633980"/>
              <a:ext cx="125095" cy="32131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6"/>
            </p:blipFill>
            <p:spPr>
              <a:xfrm>
                <a:off x="2634615" y="2633980"/>
                <a:ext cx="12509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Ink 66"/>
              <p14:cNvContentPartPr/>
              <p14:nvPr/>
            </p14:nvContentPartPr>
            <p14:xfrm>
              <a:off x="2893695" y="2642870"/>
              <a:ext cx="98425" cy="21463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8"/>
            </p:blipFill>
            <p:spPr>
              <a:xfrm>
                <a:off x="2893695" y="2642870"/>
                <a:ext cx="9842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Ink 67"/>
              <p14:cNvContentPartPr/>
              <p14:nvPr/>
            </p14:nvContentPartPr>
            <p14:xfrm>
              <a:off x="2804160" y="2714625"/>
              <a:ext cx="205740" cy="35560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30"/>
            </p:blipFill>
            <p:spPr>
              <a:xfrm>
                <a:off x="2804160" y="2714625"/>
                <a:ext cx="20574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Ink 68"/>
              <p14:cNvContentPartPr/>
              <p14:nvPr/>
            </p14:nvContentPartPr>
            <p14:xfrm>
              <a:off x="3001010" y="2625090"/>
              <a:ext cx="160655" cy="410845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2"/>
            </p:blipFill>
            <p:spPr>
              <a:xfrm>
                <a:off x="3001010" y="2625090"/>
                <a:ext cx="160655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Ink 69"/>
              <p14:cNvContentPartPr/>
              <p14:nvPr/>
            </p14:nvContentPartPr>
            <p14:xfrm>
              <a:off x="1938020" y="2678430"/>
              <a:ext cx="169545" cy="428625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4"/>
            </p:blipFill>
            <p:spPr>
              <a:xfrm>
                <a:off x="1938020" y="2678430"/>
                <a:ext cx="16954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Ink 70"/>
              <p14:cNvContentPartPr/>
              <p14:nvPr/>
            </p14:nvContentPartPr>
            <p14:xfrm>
              <a:off x="2160905" y="2803525"/>
              <a:ext cx="143510" cy="1778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6"/>
            </p:blipFill>
            <p:spPr>
              <a:xfrm>
                <a:off x="2160905" y="2803525"/>
                <a:ext cx="1435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Ink 71"/>
              <p14:cNvContentPartPr/>
              <p14:nvPr/>
            </p14:nvContentPartPr>
            <p14:xfrm>
              <a:off x="2152015" y="2732405"/>
              <a:ext cx="152400" cy="889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8"/>
            </p:blipFill>
            <p:spPr>
              <a:xfrm>
                <a:off x="2152015" y="2732405"/>
                <a:ext cx="1524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Ink 72"/>
              <p14:cNvContentPartPr/>
              <p14:nvPr/>
            </p14:nvContentPartPr>
            <p14:xfrm>
              <a:off x="1973580" y="4000500"/>
              <a:ext cx="223520" cy="30353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40"/>
            </p:blipFill>
            <p:spPr>
              <a:xfrm>
                <a:off x="1973580" y="4000500"/>
                <a:ext cx="22352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Ink 73"/>
              <p14:cNvContentPartPr/>
              <p14:nvPr/>
            </p14:nvContentPartPr>
            <p14:xfrm>
              <a:off x="1955800" y="3741420"/>
              <a:ext cx="321310" cy="125095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2"/>
            </p:blipFill>
            <p:spPr>
              <a:xfrm>
                <a:off x="1955800" y="3741420"/>
                <a:ext cx="32131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Ink 74"/>
              <p14:cNvContentPartPr/>
              <p14:nvPr/>
            </p14:nvContentPartPr>
            <p14:xfrm>
              <a:off x="2357755" y="4018280"/>
              <a:ext cx="160655" cy="41973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4"/>
            </p:blipFill>
            <p:spPr>
              <a:xfrm>
                <a:off x="2357755" y="4018280"/>
                <a:ext cx="16065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Ink 75"/>
              <p14:cNvContentPartPr/>
              <p14:nvPr/>
            </p14:nvContentPartPr>
            <p14:xfrm>
              <a:off x="2599055" y="4044950"/>
              <a:ext cx="97790" cy="27686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6"/>
            </p:blipFill>
            <p:spPr>
              <a:xfrm>
                <a:off x="2599055" y="4044950"/>
                <a:ext cx="9779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Ink 76"/>
              <p14:cNvContentPartPr/>
              <p14:nvPr/>
            </p14:nvContentPartPr>
            <p14:xfrm>
              <a:off x="2500630" y="4143375"/>
              <a:ext cx="151765" cy="3556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8"/>
            </p:blipFill>
            <p:spPr>
              <a:xfrm>
                <a:off x="2500630" y="4143375"/>
                <a:ext cx="15176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Ink 77"/>
              <p14:cNvContentPartPr/>
              <p14:nvPr/>
            </p14:nvContentPartPr>
            <p14:xfrm>
              <a:off x="2759710" y="3982085"/>
              <a:ext cx="142875" cy="45593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50"/>
            </p:blipFill>
            <p:spPr>
              <a:xfrm>
                <a:off x="2759710" y="3982085"/>
                <a:ext cx="142875" cy="4559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Ink 78"/>
              <p14:cNvContentPartPr/>
              <p14:nvPr/>
            </p14:nvContentPartPr>
            <p14:xfrm>
              <a:off x="2553970" y="4098290"/>
              <a:ext cx="179070" cy="45085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2"/>
            </p:blipFill>
            <p:spPr>
              <a:xfrm>
                <a:off x="2553970" y="4098290"/>
                <a:ext cx="17907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Ink 79"/>
              <p14:cNvContentPartPr/>
              <p14:nvPr/>
            </p14:nvContentPartPr>
            <p14:xfrm>
              <a:off x="2205990" y="3759200"/>
              <a:ext cx="17780" cy="36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4"/>
            </p:blipFill>
            <p:spPr>
              <a:xfrm>
                <a:off x="2205990" y="375920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Ink 80"/>
              <p14:cNvContentPartPr/>
              <p14:nvPr/>
            </p14:nvContentPartPr>
            <p14:xfrm>
              <a:off x="2223770" y="3732530"/>
              <a:ext cx="107315" cy="178435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6"/>
            </p:blipFill>
            <p:spPr>
              <a:xfrm>
                <a:off x="2223770" y="3732530"/>
                <a:ext cx="1073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Ink 81"/>
              <p14:cNvContentPartPr/>
              <p14:nvPr/>
            </p14:nvContentPartPr>
            <p14:xfrm>
              <a:off x="3072130" y="4276725"/>
              <a:ext cx="179070" cy="9525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8"/>
            </p:blipFill>
            <p:spPr>
              <a:xfrm>
                <a:off x="3072130" y="4276725"/>
                <a:ext cx="17907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Ink 82"/>
              <p14:cNvContentPartPr/>
              <p14:nvPr/>
            </p14:nvContentPartPr>
            <p14:xfrm>
              <a:off x="3107690" y="4178935"/>
              <a:ext cx="170180" cy="889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60"/>
            </p:blipFill>
            <p:spPr>
              <a:xfrm>
                <a:off x="3107690" y="4178935"/>
                <a:ext cx="1701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Ink 83"/>
              <p14:cNvContentPartPr/>
              <p14:nvPr/>
            </p14:nvContentPartPr>
            <p14:xfrm>
              <a:off x="3474085" y="4036060"/>
              <a:ext cx="205740" cy="30353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2"/>
            </p:blipFill>
            <p:spPr>
              <a:xfrm>
                <a:off x="3474085" y="4036060"/>
                <a:ext cx="20574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Ink 84"/>
              <p14:cNvContentPartPr/>
              <p14:nvPr/>
            </p14:nvContentPartPr>
            <p14:xfrm>
              <a:off x="3796030" y="3982085"/>
              <a:ext cx="133985" cy="401955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4"/>
            </p:blipFill>
            <p:spPr>
              <a:xfrm>
                <a:off x="3796030" y="3982085"/>
                <a:ext cx="13398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Ink 85"/>
              <p14:cNvContentPartPr/>
              <p14:nvPr/>
            </p14:nvContentPartPr>
            <p14:xfrm>
              <a:off x="3983355" y="4044950"/>
              <a:ext cx="62230" cy="25019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6"/>
            </p:blipFill>
            <p:spPr>
              <a:xfrm>
                <a:off x="3983355" y="4044950"/>
                <a:ext cx="6223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Ink 86"/>
              <p14:cNvContentPartPr/>
              <p14:nvPr/>
            </p14:nvContentPartPr>
            <p14:xfrm>
              <a:off x="3876040" y="4170045"/>
              <a:ext cx="169545" cy="2667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8"/>
            </p:blipFill>
            <p:spPr>
              <a:xfrm>
                <a:off x="3876040" y="4170045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Ink 87"/>
              <p14:cNvContentPartPr/>
              <p14:nvPr/>
            </p14:nvContentPartPr>
            <p14:xfrm>
              <a:off x="4152900" y="4000500"/>
              <a:ext cx="98425" cy="365760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70"/>
            </p:blipFill>
            <p:spPr>
              <a:xfrm>
                <a:off x="4152900" y="4000500"/>
                <a:ext cx="9842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Ink 88"/>
              <p14:cNvContentPartPr/>
              <p14:nvPr/>
            </p14:nvContentPartPr>
            <p14:xfrm>
              <a:off x="4394200" y="4080510"/>
              <a:ext cx="44450" cy="24130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2"/>
            </p:blipFill>
            <p:spPr>
              <a:xfrm>
                <a:off x="4394200" y="4080510"/>
                <a:ext cx="44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Ink 89"/>
              <p14:cNvContentPartPr/>
              <p14:nvPr/>
            </p14:nvContentPartPr>
            <p14:xfrm>
              <a:off x="4394200" y="3990975"/>
              <a:ext cx="17780" cy="952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4"/>
            </p:blipFill>
            <p:spPr>
              <a:xfrm>
                <a:off x="4394200" y="3990975"/>
                <a:ext cx="1778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Ink 90"/>
              <p14:cNvContentPartPr/>
              <p14:nvPr/>
            </p14:nvContentPartPr>
            <p14:xfrm>
              <a:off x="4349750" y="3812540"/>
              <a:ext cx="115570" cy="80645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6"/>
            </p:blipFill>
            <p:spPr>
              <a:xfrm>
                <a:off x="4349750" y="3812540"/>
                <a:ext cx="11557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Ink 91"/>
              <p14:cNvContentPartPr/>
              <p14:nvPr/>
            </p14:nvContentPartPr>
            <p14:xfrm>
              <a:off x="4706620" y="4232275"/>
              <a:ext cx="196850" cy="3556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8"/>
            </p:blipFill>
            <p:spPr>
              <a:xfrm>
                <a:off x="4706620" y="4232275"/>
                <a:ext cx="19685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Ink 92"/>
              <p14:cNvContentPartPr/>
              <p14:nvPr/>
            </p14:nvContentPartPr>
            <p14:xfrm>
              <a:off x="4840605" y="4143375"/>
              <a:ext cx="17780" cy="160655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80"/>
            </p:blipFill>
            <p:spPr>
              <a:xfrm>
                <a:off x="4840605" y="4143375"/>
                <a:ext cx="177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Ink 93"/>
              <p14:cNvContentPartPr/>
              <p14:nvPr/>
            </p14:nvContentPartPr>
            <p14:xfrm>
              <a:off x="5064125" y="4062730"/>
              <a:ext cx="196215" cy="50927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2"/>
            </p:blipFill>
            <p:spPr>
              <a:xfrm>
                <a:off x="5064125" y="4062730"/>
                <a:ext cx="196215" cy="509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Ink 94"/>
              <p14:cNvContentPartPr/>
              <p14:nvPr/>
            </p14:nvContentPartPr>
            <p14:xfrm>
              <a:off x="5394325" y="4018280"/>
              <a:ext cx="80645" cy="33909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4"/>
            </p:blipFill>
            <p:spPr>
              <a:xfrm>
                <a:off x="5394325" y="4018280"/>
                <a:ext cx="8064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Ink 95"/>
              <p14:cNvContentPartPr/>
              <p14:nvPr/>
            </p14:nvContentPartPr>
            <p14:xfrm>
              <a:off x="5564505" y="4018280"/>
              <a:ext cx="71120" cy="30353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6"/>
            </p:blipFill>
            <p:spPr>
              <a:xfrm>
                <a:off x="5564505" y="4018280"/>
                <a:ext cx="7112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Ink 96"/>
              <p14:cNvContentPartPr/>
              <p14:nvPr/>
            </p14:nvContentPartPr>
            <p14:xfrm>
              <a:off x="5474970" y="4152265"/>
              <a:ext cx="151765" cy="26670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8"/>
            </p:blipFill>
            <p:spPr>
              <a:xfrm>
                <a:off x="5474970" y="4152265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Ink 97"/>
              <p14:cNvContentPartPr/>
              <p14:nvPr/>
            </p14:nvContentPartPr>
            <p14:xfrm>
              <a:off x="5778500" y="4009390"/>
              <a:ext cx="62865" cy="33020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90"/>
            </p:blipFill>
            <p:spPr>
              <a:xfrm>
                <a:off x="5778500" y="4009390"/>
                <a:ext cx="6286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Ink 98"/>
              <p14:cNvContentPartPr/>
              <p14:nvPr/>
            </p14:nvContentPartPr>
            <p14:xfrm>
              <a:off x="5822950" y="4053840"/>
              <a:ext cx="267970" cy="62484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2"/>
            </p:blipFill>
            <p:spPr>
              <a:xfrm>
                <a:off x="5822950" y="4053840"/>
                <a:ext cx="267970" cy="624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Ink 99"/>
              <p14:cNvContentPartPr/>
              <p14:nvPr/>
            </p14:nvContentPartPr>
            <p14:xfrm>
              <a:off x="6090920" y="3902075"/>
              <a:ext cx="27305" cy="8890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4"/>
            </p:blipFill>
            <p:spPr>
              <a:xfrm>
                <a:off x="6090920" y="3902075"/>
                <a:ext cx="273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Ink 100"/>
              <p14:cNvContentPartPr/>
              <p14:nvPr/>
            </p14:nvContentPartPr>
            <p14:xfrm>
              <a:off x="6064250" y="3696335"/>
              <a:ext cx="125095" cy="5397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6"/>
            </p:blipFill>
            <p:spPr>
              <a:xfrm>
                <a:off x="6064250" y="3696335"/>
                <a:ext cx="12509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Ink 101"/>
              <p14:cNvContentPartPr/>
              <p14:nvPr/>
            </p14:nvContentPartPr>
            <p14:xfrm>
              <a:off x="6350000" y="4143375"/>
              <a:ext cx="232410" cy="2667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8"/>
            </p:blipFill>
            <p:spPr>
              <a:xfrm>
                <a:off x="6350000" y="4143375"/>
                <a:ext cx="2324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Ink 102"/>
              <p14:cNvContentPartPr/>
              <p14:nvPr/>
            </p14:nvContentPartPr>
            <p14:xfrm>
              <a:off x="6492875" y="4053840"/>
              <a:ext cx="45085" cy="178435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200"/>
            </p:blipFill>
            <p:spPr>
              <a:xfrm>
                <a:off x="6492875" y="4053840"/>
                <a:ext cx="450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Ink 103"/>
              <p14:cNvContentPartPr/>
              <p14:nvPr/>
            </p14:nvContentPartPr>
            <p14:xfrm>
              <a:off x="6814820" y="3990975"/>
              <a:ext cx="276860" cy="35750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2"/>
            </p:blipFill>
            <p:spPr>
              <a:xfrm>
                <a:off x="6814820" y="3990975"/>
                <a:ext cx="276860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Ink 104"/>
              <p14:cNvContentPartPr/>
              <p14:nvPr/>
            </p14:nvContentPartPr>
            <p14:xfrm>
              <a:off x="6805930" y="4187825"/>
              <a:ext cx="250190" cy="360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4"/>
            </p:blipFill>
            <p:spPr>
              <a:xfrm>
                <a:off x="6805930" y="4187825"/>
                <a:ext cx="25019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Ink 105"/>
              <p14:cNvContentPartPr/>
              <p14:nvPr/>
            </p14:nvContentPartPr>
            <p14:xfrm>
              <a:off x="7145020" y="4027170"/>
              <a:ext cx="142875" cy="356870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6"/>
            </p:blipFill>
            <p:spPr>
              <a:xfrm>
                <a:off x="7145020" y="4027170"/>
                <a:ext cx="14287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Ink 106"/>
              <p14:cNvContentPartPr/>
              <p14:nvPr/>
            </p14:nvContentPartPr>
            <p14:xfrm>
              <a:off x="7287895" y="4018280"/>
              <a:ext cx="62865" cy="31242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8"/>
            </p:blipFill>
            <p:spPr>
              <a:xfrm>
                <a:off x="7287895" y="4018280"/>
                <a:ext cx="6286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8" name="Ink 107"/>
              <p14:cNvContentPartPr/>
              <p14:nvPr/>
            </p14:nvContentPartPr>
            <p14:xfrm>
              <a:off x="7198995" y="4170045"/>
              <a:ext cx="169545" cy="889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10"/>
            </p:blipFill>
            <p:spPr>
              <a:xfrm>
                <a:off x="7198995" y="417004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9" name="Ink 108"/>
              <p14:cNvContentPartPr/>
              <p14:nvPr/>
            </p14:nvContentPartPr>
            <p14:xfrm>
              <a:off x="7502525" y="4098290"/>
              <a:ext cx="80010" cy="29464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2"/>
            </p:blipFill>
            <p:spPr>
              <a:xfrm>
                <a:off x="7502525" y="4098290"/>
                <a:ext cx="8001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0" name="Ink 109"/>
              <p14:cNvContentPartPr/>
              <p14:nvPr/>
            </p14:nvContentPartPr>
            <p14:xfrm>
              <a:off x="7663180" y="4000500"/>
              <a:ext cx="80645" cy="249555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4"/>
            </p:blipFill>
            <p:spPr>
              <a:xfrm>
                <a:off x="7663180" y="4000500"/>
                <a:ext cx="8064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1" name="Ink 110"/>
              <p14:cNvContentPartPr/>
              <p14:nvPr/>
            </p14:nvContentPartPr>
            <p14:xfrm>
              <a:off x="7680960" y="4107180"/>
              <a:ext cx="169545" cy="18796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6"/>
            </p:blipFill>
            <p:spPr>
              <a:xfrm>
                <a:off x="7680960" y="4107180"/>
                <a:ext cx="16954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2" name="Ink 111"/>
              <p14:cNvContentPartPr/>
              <p14:nvPr/>
            </p14:nvContentPartPr>
            <p14:xfrm>
              <a:off x="7672070" y="3803650"/>
              <a:ext cx="160655" cy="80645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8"/>
            </p:blipFill>
            <p:spPr>
              <a:xfrm>
                <a:off x="7672070" y="3803650"/>
                <a:ext cx="16065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3" name="Ink 112"/>
              <p14:cNvContentPartPr/>
              <p14:nvPr/>
            </p14:nvContentPartPr>
            <p14:xfrm>
              <a:off x="2339975" y="2035810"/>
              <a:ext cx="455295" cy="6223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20"/>
            </p:blipFill>
            <p:spPr>
              <a:xfrm>
                <a:off x="2339975" y="2035810"/>
                <a:ext cx="45529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4" name="Ink 113"/>
              <p14:cNvContentPartPr/>
              <p14:nvPr/>
            </p14:nvContentPartPr>
            <p14:xfrm>
              <a:off x="2393315" y="2249805"/>
              <a:ext cx="241300" cy="142875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2"/>
            </p:blipFill>
            <p:spPr>
              <a:xfrm>
                <a:off x="2393315" y="2249805"/>
                <a:ext cx="2413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5" name="Ink 114"/>
              <p14:cNvContentPartPr/>
              <p14:nvPr/>
            </p14:nvContentPartPr>
            <p14:xfrm>
              <a:off x="3098800" y="2124710"/>
              <a:ext cx="401955" cy="4508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4"/>
            </p:blipFill>
            <p:spPr>
              <a:xfrm>
                <a:off x="3098800" y="2124710"/>
                <a:ext cx="40195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6" name="Ink 115"/>
              <p14:cNvContentPartPr/>
              <p14:nvPr/>
            </p14:nvContentPartPr>
            <p14:xfrm>
              <a:off x="3206115" y="2276475"/>
              <a:ext cx="133985" cy="27686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6"/>
            </p:blipFill>
            <p:spPr>
              <a:xfrm>
                <a:off x="3206115" y="2276475"/>
                <a:ext cx="13398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7" name="Ink 116"/>
              <p14:cNvContentPartPr/>
              <p14:nvPr/>
            </p14:nvContentPartPr>
            <p14:xfrm>
              <a:off x="3983355" y="2152015"/>
              <a:ext cx="393065" cy="4445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8"/>
            </p:blipFill>
            <p:spPr>
              <a:xfrm>
                <a:off x="3983355" y="2152015"/>
                <a:ext cx="39306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8" name="Ink 117"/>
              <p14:cNvContentPartPr/>
              <p14:nvPr/>
            </p14:nvContentPartPr>
            <p14:xfrm>
              <a:off x="4099560" y="2366010"/>
              <a:ext cx="196215" cy="20574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30"/>
            </p:blipFill>
            <p:spPr>
              <a:xfrm>
                <a:off x="4099560" y="2366010"/>
                <a:ext cx="19621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9" name="Ink 118"/>
              <p14:cNvContentPartPr/>
              <p14:nvPr/>
            </p14:nvContentPartPr>
            <p14:xfrm>
              <a:off x="4081780" y="2464435"/>
              <a:ext cx="151765" cy="1778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2"/>
            </p:blipFill>
            <p:spPr>
              <a:xfrm>
                <a:off x="4081780" y="2464435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0" name="Ink 119"/>
              <p14:cNvContentPartPr/>
              <p14:nvPr/>
            </p14:nvContentPartPr>
            <p14:xfrm>
              <a:off x="9681845" y="4036060"/>
              <a:ext cx="89535" cy="25019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4"/>
            </p:blipFill>
            <p:spPr>
              <a:xfrm>
                <a:off x="9681845" y="4036060"/>
                <a:ext cx="8953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1" name="Ink 120"/>
              <p14:cNvContentPartPr/>
              <p14:nvPr/>
            </p14:nvContentPartPr>
            <p14:xfrm>
              <a:off x="9655175" y="4143375"/>
              <a:ext cx="169545" cy="17780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6"/>
            </p:blipFill>
            <p:spPr>
              <a:xfrm>
                <a:off x="9655175" y="414337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2" name="Ink 121"/>
              <p14:cNvContentPartPr/>
              <p14:nvPr/>
            </p14:nvContentPartPr>
            <p14:xfrm>
              <a:off x="9253220" y="4036060"/>
              <a:ext cx="241300" cy="365760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8"/>
            </p:blipFill>
            <p:spPr>
              <a:xfrm>
                <a:off x="9253220" y="4036060"/>
                <a:ext cx="241300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3" name="Ink 122"/>
              <p14:cNvContentPartPr/>
              <p14:nvPr/>
            </p14:nvContentPartPr>
            <p14:xfrm>
              <a:off x="8779510" y="4116070"/>
              <a:ext cx="170180" cy="16065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40"/>
            </p:blipFill>
            <p:spPr>
              <a:xfrm>
                <a:off x="8779510" y="4116070"/>
                <a:ext cx="1701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4" name="Ink 123"/>
              <p14:cNvContentPartPr/>
              <p14:nvPr/>
            </p14:nvContentPartPr>
            <p14:xfrm>
              <a:off x="9994265" y="4027170"/>
              <a:ext cx="259080" cy="339090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2"/>
            </p:blipFill>
            <p:spPr>
              <a:xfrm>
                <a:off x="9994265" y="4027170"/>
                <a:ext cx="25908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5" name="Ink 124"/>
              <p14:cNvContentPartPr/>
              <p14:nvPr/>
            </p14:nvContentPartPr>
            <p14:xfrm>
              <a:off x="10298430" y="4018280"/>
              <a:ext cx="205105" cy="213995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4"/>
            </p:blipFill>
            <p:spPr>
              <a:xfrm>
                <a:off x="10298430" y="4018280"/>
                <a:ext cx="20510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6" name="Ink 125"/>
              <p14:cNvContentPartPr/>
              <p14:nvPr/>
            </p14:nvContentPartPr>
            <p14:xfrm>
              <a:off x="2000250" y="4714875"/>
              <a:ext cx="116205" cy="437515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6"/>
            </p:blipFill>
            <p:spPr>
              <a:xfrm>
                <a:off x="2000250" y="4714875"/>
                <a:ext cx="11620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7" name="Ink 126"/>
              <p14:cNvContentPartPr/>
              <p14:nvPr/>
            </p14:nvContentPartPr>
            <p14:xfrm>
              <a:off x="2214880" y="4821555"/>
              <a:ext cx="196215" cy="22352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8"/>
            </p:blipFill>
            <p:spPr>
              <a:xfrm>
                <a:off x="2214880" y="4821555"/>
                <a:ext cx="19621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8" name="Ink 127"/>
              <p14:cNvContentPartPr/>
              <p14:nvPr/>
            </p14:nvContentPartPr>
            <p14:xfrm>
              <a:off x="2465070" y="5009515"/>
              <a:ext cx="26670" cy="133985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50"/>
            </p:blipFill>
            <p:spPr>
              <a:xfrm>
                <a:off x="2465070" y="5009515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9" name="Ink 128"/>
              <p14:cNvContentPartPr/>
              <p14:nvPr/>
            </p14:nvContentPartPr>
            <p14:xfrm>
              <a:off x="2643505" y="4928870"/>
              <a:ext cx="26670" cy="169545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2"/>
            </p:blipFill>
            <p:spPr>
              <a:xfrm>
                <a:off x="2643505" y="4928870"/>
                <a:ext cx="266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0" name="Ink 129"/>
              <p14:cNvContentPartPr/>
              <p14:nvPr/>
            </p14:nvContentPartPr>
            <p14:xfrm>
              <a:off x="2795270" y="4839335"/>
              <a:ext cx="125095" cy="348615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4"/>
            </p:blipFill>
            <p:spPr>
              <a:xfrm>
                <a:off x="2795270" y="4839335"/>
                <a:ext cx="12509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1" name="Ink 130"/>
              <p14:cNvContentPartPr/>
              <p14:nvPr/>
            </p14:nvContentPartPr>
            <p14:xfrm>
              <a:off x="2929255" y="5161280"/>
              <a:ext cx="26670" cy="8001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6"/>
            </p:blipFill>
            <p:spPr>
              <a:xfrm>
                <a:off x="2929255" y="5161280"/>
                <a:ext cx="266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2" name="Ink 131"/>
              <p14:cNvContentPartPr/>
              <p14:nvPr/>
            </p14:nvContentPartPr>
            <p14:xfrm>
              <a:off x="3117215" y="5071745"/>
              <a:ext cx="44450" cy="71755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8"/>
            </p:blipFill>
            <p:spPr>
              <a:xfrm>
                <a:off x="3117215" y="5071745"/>
                <a:ext cx="444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3" name="Ink 132"/>
              <p14:cNvContentPartPr/>
              <p14:nvPr/>
            </p14:nvContentPartPr>
            <p14:xfrm>
              <a:off x="3215005" y="4821555"/>
              <a:ext cx="151765" cy="26797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60"/>
            </p:blipFill>
            <p:spPr>
              <a:xfrm>
                <a:off x="3215005" y="4821555"/>
                <a:ext cx="15176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4" name="Ink 133"/>
              <p14:cNvContentPartPr/>
              <p14:nvPr/>
            </p14:nvContentPartPr>
            <p14:xfrm>
              <a:off x="3232785" y="4964430"/>
              <a:ext cx="151765" cy="889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2"/>
            </p:blipFill>
            <p:spPr>
              <a:xfrm>
                <a:off x="3232785" y="496443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5" name="Ink 134"/>
              <p14:cNvContentPartPr/>
              <p14:nvPr/>
            </p14:nvContentPartPr>
            <p14:xfrm>
              <a:off x="3456305" y="5062855"/>
              <a:ext cx="17780" cy="160655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4"/>
            </p:blipFill>
            <p:spPr>
              <a:xfrm>
                <a:off x="3456305" y="5062855"/>
                <a:ext cx="177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6" name="Ink 135"/>
              <p14:cNvContentPartPr/>
              <p14:nvPr/>
            </p14:nvContentPartPr>
            <p14:xfrm>
              <a:off x="3634740" y="4732655"/>
              <a:ext cx="98425" cy="464185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6"/>
            </p:blipFill>
            <p:spPr>
              <a:xfrm>
                <a:off x="3634740" y="4732655"/>
                <a:ext cx="98425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7" name="Ink 136"/>
              <p14:cNvContentPartPr/>
              <p14:nvPr/>
            </p14:nvContentPartPr>
            <p14:xfrm>
              <a:off x="4233545" y="4794885"/>
              <a:ext cx="97790" cy="437515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8"/>
            </p:blipFill>
            <p:spPr>
              <a:xfrm>
                <a:off x="4233545" y="4794885"/>
                <a:ext cx="97790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8" name="Ink 137"/>
              <p14:cNvContentPartPr/>
              <p14:nvPr/>
            </p14:nvContentPartPr>
            <p14:xfrm>
              <a:off x="4438650" y="4955540"/>
              <a:ext cx="232410" cy="23241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70"/>
            </p:blipFill>
            <p:spPr>
              <a:xfrm>
                <a:off x="4438650" y="4955540"/>
                <a:ext cx="23241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9" name="Ink 138"/>
              <p14:cNvContentPartPr/>
              <p14:nvPr/>
            </p14:nvContentPartPr>
            <p14:xfrm>
              <a:off x="4733290" y="5152390"/>
              <a:ext cx="133985" cy="8890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2"/>
            </p:blipFill>
            <p:spPr>
              <a:xfrm>
                <a:off x="4733290" y="5152390"/>
                <a:ext cx="13398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0" name="Ink 139"/>
              <p14:cNvContentPartPr/>
              <p14:nvPr/>
            </p14:nvContentPartPr>
            <p14:xfrm>
              <a:off x="4903470" y="5071745"/>
              <a:ext cx="88900" cy="116205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4"/>
            </p:blipFill>
            <p:spPr>
              <a:xfrm>
                <a:off x="4903470" y="5071745"/>
                <a:ext cx="8890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1" name="Ink 140"/>
              <p14:cNvContentPartPr/>
              <p14:nvPr/>
            </p14:nvContentPartPr>
            <p14:xfrm>
              <a:off x="5081905" y="4911090"/>
              <a:ext cx="178435" cy="347980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6"/>
            </p:blipFill>
            <p:spPr>
              <a:xfrm>
                <a:off x="5081905" y="4911090"/>
                <a:ext cx="17843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2" name="Ink 141"/>
              <p14:cNvContentPartPr/>
              <p14:nvPr/>
            </p14:nvContentPartPr>
            <p14:xfrm>
              <a:off x="5296535" y="5232400"/>
              <a:ext cx="106680" cy="98425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8"/>
            </p:blipFill>
            <p:spPr>
              <a:xfrm>
                <a:off x="5296535" y="5232400"/>
                <a:ext cx="10668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3" name="Ink 142"/>
              <p14:cNvContentPartPr/>
              <p14:nvPr/>
            </p14:nvContentPartPr>
            <p14:xfrm>
              <a:off x="5430520" y="5143500"/>
              <a:ext cx="80010" cy="10668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80"/>
            </p:blipFill>
            <p:spPr>
              <a:xfrm>
                <a:off x="5430520" y="5143500"/>
                <a:ext cx="8001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4" name="Ink 143"/>
              <p14:cNvContentPartPr/>
              <p14:nvPr/>
            </p14:nvContentPartPr>
            <p14:xfrm>
              <a:off x="5608955" y="4973320"/>
              <a:ext cx="187325" cy="27686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2"/>
            </p:blipFill>
            <p:spPr>
              <a:xfrm>
                <a:off x="5608955" y="4973320"/>
                <a:ext cx="1873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5" name="Ink 144"/>
              <p14:cNvContentPartPr/>
              <p14:nvPr/>
            </p14:nvContentPartPr>
            <p14:xfrm>
              <a:off x="5635625" y="5133975"/>
              <a:ext cx="142875" cy="9525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4"/>
            </p:blipFill>
            <p:spPr>
              <a:xfrm>
                <a:off x="5635625" y="5133975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6" name="Ink 145"/>
              <p14:cNvContentPartPr/>
              <p14:nvPr/>
            </p14:nvContentPartPr>
            <p14:xfrm>
              <a:off x="5903595" y="5214620"/>
              <a:ext cx="71755" cy="116205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6"/>
            </p:blipFill>
            <p:spPr>
              <a:xfrm>
                <a:off x="5903595" y="5214620"/>
                <a:ext cx="717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7" name="Ink 146"/>
              <p14:cNvContentPartPr/>
              <p14:nvPr/>
            </p14:nvContentPartPr>
            <p14:xfrm>
              <a:off x="6082030" y="4982210"/>
              <a:ext cx="62865" cy="304165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8"/>
            </p:blipFill>
            <p:spPr>
              <a:xfrm>
                <a:off x="6082030" y="4982210"/>
                <a:ext cx="62865" cy="304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8" name="Ink 147"/>
              <p14:cNvContentPartPr/>
              <p14:nvPr/>
            </p14:nvContentPartPr>
            <p14:xfrm>
              <a:off x="6430645" y="5098415"/>
              <a:ext cx="53340" cy="1778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90"/>
            </p:blipFill>
            <p:spPr>
              <a:xfrm>
                <a:off x="6430645" y="5098415"/>
                <a:ext cx="533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9" name="Ink 148"/>
              <p14:cNvContentPartPr/>
              <p14:nvPr/>
            </p14:nvContentPartPr>
            <p14:xfrm>
              <a:off x="6591300" y="5125085"/>
              <a:ext cx="80645" cy="36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2"/>
            </p:blipFill>
            <p:spPr>
              <a:xfrm>
                <a:off x="6591300" y="5125085"/>
                <a:ext cx="806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0" name="Ink 149"/>
              <p14:cNvContentPartPr/>
              <p14:nvPr/>
            </p14:nvContentPartPr>
            <p14:xfrm>
              <a:off x="6743065" y="5107305"/>
              <a:ext cx="45085" cy="889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4"/>
            </p:blipFill>
            <p:spPr>
              <a:xfrm>
                <a:off x="6743065" y="5107305"/>
                <a:ext cx="450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1" name="Ink 150"/>
              <p14:cNvContentPartPr/>
              <p14:nvPr/>
            </p14:nvContentPartPr>
            <p14:xfrm>
              <a:off x="6877050" y="5098415"/>
              <a:ext cx="53975" cy="8890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6"/>
            </p:blipFill>
            <p:spPr>
              <a:xfrm>
                <a:off x="6877050" y="5098415"/>
                <a:ext cx="539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2" name="Ink 151"/>
              <p14:cNvContentPartPr/>
              <p14:nvPr/>
            </p14:nvContentPartPr>
            <p14:xfrm>
              <a:off x="7056120" y="5098415"/>
              <a:ext cx="44450" cy="889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8"/>
            </p:blipFill>
            <p:spPr>
              <a:xfrm>
                <a:off x="7056120" y="5098415"/>
                <a:ext cx="444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3" name="Ink 152"/>
              <p14:cNvContentPartPr/>
              <p14:nvPr/>
            </p14:nvContentPartPr>
            <p14:xfrm>
              <a:off x="7171690" y="5107305"/>
              <a:ext cx="36195" cy="360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300"/>
            </p:blipFill>
            <p:spPr>
              <a:xfrm>
                <a:off x="7171690" y="5107305"/>
                <a:ext cx="361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4" name="Ink 153"/>
              <p14:cNvContentPartPr/>
              <p14:nvPr/>
            </p14:nvContentPartPr>
            <p14:xfrm>
              <a:off x="7359650" y="5116195"/>
              <a:ext cx="17780" cy="360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302"/>
            </p:blipFill>
            <p:spPr>
              <a:xfrm>
                <a:off x="7359650" y="511619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5" name="Ink 154"/>
              <p14:cNvContentPartPr/>
              <p14:nvPr/>
            </p14:nvContentPartPr>
            <p14:xfrm>
              <a:off x="1223645" y="3973195"/>
              <a:ext cx="80010" cy="55372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4"/>
            </p:blipFill>
            <p:spPr>
              <a:xfrm>
                <a:off x="1223645" y="3973195"/>
                <a:ext cx="80010" cy="553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6" name="Ink 155"/>
              <p14:cNvContentPartPr/>
              <p14:nvPr/>
            </p14:nvContentPartPr>
            <p14:xfrm>
              <a:off x="1321435" y="3982085"/>
              <a:ext cx="196850" cy="410845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6"/>
            </p:blipFill>
            <p:spPr>
              <a:xfrm>
                <a:off x="1321435" y="3982085"/>
                <a:ext cx="196850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7" name="Ink 156"/>
              <p14:cNvContentPartPr/>
              <p14:nvPr/>
            </p14:nvContentPartPr>
            <p14:xfrm>
              <a:off x="1187450" y="3928745"/>
              <a:ext cx="294640" cy="160655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8"/>
            </p:blipFill>
            <p:spPr>
              <a:xfrm>
                <a:off x="1187450" y="3928745"/>
                <a:ext cx="29464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8" name="Ink 157"/>
              <p14:cNvContentPartPr/>
              <p14:nvPr/>
            </p14:nvContentPartPr>
            <p14:xfrm>
              <a:off x="1178560" y="4214495"/>
              <a:ext cx="491490" cy="419735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10"/>
            </p:blipFill>
            <p:spPr>
              <a:xfrm>
                <a:off x="1178560" y="4214495"/>
                <a:ext cx="49149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9" name="Ink 158"/>
              <p14:cNvContentPartPr/>
              <p14:nvPr/>
            </p14:nvContentPartPr>
            <p14:xfrm>
              <a:off x="276860" y="4866640"/>
              <a:ext cx="249555" cy="356870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12"/>
            </p:blipFill>
            <p:spPr>
              <a:xfrm>
                <a:off x="276860" y="4866640"/>
                <a:ext cx="24955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0" name="Ink 159"/>
              <p14:cNvContentPartPr/>
              <p14:nvPr/>
            </p14:nvContentPartPr>
            <p14:xfrm>
              <a:off x="580390" y="4991100"/>
              <a:ext cx="160655" cy="179070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4"/>
            </p:blipFill>
            <p:spPr>
              <a:xfrm>
                <a:off x="580390" y="4991100"/>
                <a:ext cx="16065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1" name="Ink 160"/>
              <p14:cNvContentPartPr/>
              <p14:nvPr/>
            </p14:nvContentPartPr>
            <p14:xfrm>
              <a:off x="794385" y="4937760"/>
              <a:ext cx="151765" cy="187325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6"/>
            </p:blipFill>
            <p:spPr>
              <a:xfrm>
                <a:off x="794385" y="4937760"/>
                <a:ext cx="1517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2" name="Ink 161"/>
              <p14:cNvContentPartPr/>
              <p14:nvPr/>
            </p14:nvContentPartPr>
            <p14:xfrm>
              <a:off x="991235" y="4982210"/>
              <a:ext cx="169545" cy="170180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8"/>
            </p:blipFill>
            <p:spPr>
              <a:xfrm>
                <a:off x="991235" y="4982210"/>
                <a:ext cx="16954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3" name="Ink 162"/>
              <p14:cNvContentPartPr/>
              <p14:nvPr/>
            </p14:nvContentPartPr>
            <p14:xfrm>
              <a:off x="1276985" y="5036185"/>
              <a:ext cx="169545" cy="107315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20"/>
            </p:blipFill>
            <p:spPr>
              <a:xfrm>
                <a:off x="1276985" y="5036185"/>
                <a:ext cx="16954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4" name="Ink 163"/>
              <p14:cNvContentPartPr/>
              <p14:nvPr/>
            </p14:nvContentPartPr>
            <p14:xfrm>
              <a:off x="1536065" y="4928870"/>
              <a:ext cx="71120" cy="24130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22"/>
            </p:blipFill>
            <p:spPr>
              <a:xfrm>
                <a:off x="1536065" y="4928870"/>
                <a:ext cx="7112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5" name="Ink 164"/>
              <p14:cNvContentPartPr/>
              <p14:nvPr/>
            </p14:nvContentPartPr>
            <p14:xfrm>
              <a:off x="428625" y="5634355"/>
              <a:ext cx="213995" cy="196215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4"/>
            </p:blipFill>
            <p:spPr>
              <a:xfrm>
                <a:off x="428625" y="5634355"/>
                <a:ext cx="2139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6" name="Ink 165"/>
              <p14:cNvContentPartPr/>
              <p14:nvPr/>
            </p14:nvContentPartPr>
            <p14:xfrm>
              <a:off x="776605" y="5616575"/>
              <a:ext cx="107315" cy="196215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6"/>
            </p:blipFill>
            <p:spPr>
              <a:xfrm>
                <a:off x="776605" y="5616575"/>
                <a:ext cx="10731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7" name="Ink 166"/>
              <p14:cNvContentPartPr/>
              <p14:nvPr/>
            </p14:nvContentPartPr>
            <p14:xfrm>
              <a:off x="964565" y="5652135"/>
              <a:ext cx="53340" cy="321310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8"/>
            </p:blipFill>
            <p:spPr>
              <a:xfrm>
                <a:off x="964565" y="5652135"/>
                <a:ext cx="5334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8" name="Ink 167"/>
              <p14:cNvContentPartPr/>
              <p14:nvPr/>
            </p14:nvContentPartPr>
            <p14:xfrm>
              <a:off x="973455" y="5678805"/>
              <a:ext cx="125095" cy="116205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30"/>
            </p:blipFill>
            <p:spPr>
              <a:xfrm>
                <a:off x="973455" y="5678805"/>
                <a:ext cx="1250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9" name="Ink 168"/>
              <p14:cNvContentPartPr/>
              <p14:nvPr/>
            </p14:nvContentPartPr>
            <p14:xfrm>
              <a:off x="1178560" y="5687695"/>
              <a:ext cx="151765" cy="142875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32"/>
            </p:blipFill>
            <p:spPr>
              <a:xfrm>
                <a:off x="1178560" y="5687695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0" name="Ink 169"/>
              <p14:cNvContentPartPr/>
              <p14:nvPr/>
            </p14:nvContentPartPr>
            <p14:xfrm>
              <a:off x="1428750" y="5616575"/>
              <a:ext cx="187325" cy="196215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4"/>
            </p:blipFill>
            <p:spPr>
              <a:xfrm>
                <a:off x="1428750" y="5616575"/>
                <a:ext cx="1873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1" name="Ink 170"/>
              <p14:cNvContentPartPr/>
              <p14:nvPr/>
            </p14:nvContentPartPr>
            <p14:xfrm>
              <a:off x="1696720" y="5634355"/>
              <a:ext cx="44450" cy="125095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6"/>
            </p:blipFill>
            <p:spPr>
              <a:xfrm>
                <a:off x="1696720" y="5634355"/>
                <a:ext cx="4445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2" name="Ink 171"/>
              <p14:cNvContentPartPr/>
              <p14:nvPr/>
            </p14:nvContentPartPr>
            <p14:xfrm>
              <a:off x="1714500" y="5482590"/>
              <a:ext cx="17780" cy="1778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8"/>
            </p:blipFill>
            <p:spPr>
              <a:xfrm>
                <a:off x="1714500" y="5482590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3" name="Ink 172"/>
              <p14:cNvContentPartPr/>
              <p14:nvPr/>
            </p14:nvContentPartPr>
            <p14:xfrm>
              <a:off x="1821815" y="5705475"/>
              <a:ext cx="178435" cy="107315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40"/>
            </p:blipFill>
            <p:spPr>
              <a:xfrm>
                <a:off x="1821815" y="5705475"/>
                <a:ext cx="1784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4" name="Ink 173"/>
              <p14:cNvContentPartPr/>
              <p14:nvPr/>
            </p14:nvContentPartPr>
            <p14:xfrm>
              <a:off x="2107565" y="5643245"/>
              <a:ext cx="44450" cy="142875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42"/>
            </p:blipFill>
            <p:spPr>
              <a:xfrm>
                <a:off x="2107565" y="5643245"/>
                <a:ext cx="444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5" name="Ink 174"/>
              <p14:cNvContentPartPr/>
              <p14:nvPr/>
            </p14:nvContentPartPr>
            <p14:xfrm>
              <a:off x="2294890" y="5572125"/>
              <a:ext cx="107315" cy="222885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4"/>
            </p:blipFill>
            <p:spPr>
              <a:xfrm>
                <a:off x="2294890" y="5572125"/>
                <a:ext cx="10731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6" name="Ink 175"/>
              <p14:cNvContentPartPr/>
              <p14:nvPr/>
            </p14:nvContentPartPr>
            <p14:xfrm>
              <a:off x="2080895" y="5509260"/>
              <a:ext cx="17780" cy="8890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6"/>
            </p:blipFill>
            <p:spPr>
              <a:xfrm>
                <a:off x="2080895" y="550926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7" name="Ink 176"/>
              <p14:cNvContentPartPr/>
              <p14:nvPr/>
            </p14:nvContentPartPr>
            <p14:xfrm>
              <a:off x="535305" y="5750560"/>
              <a:ext cx="116205" cy="107315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8"/>
            </p:blipFill>
            <p:spPr>
              <a:xfrm>
                <a:off x="535305" y="5750560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8" name="Ink 177"/>
              <p14:cNvContentPartPr/>
              <p14:nvPr/>
            </p14:nvContentPartPr>
            <p14:xfrm>
              <a:off x="455295" y="5652135"/>
              <a:ext cx="213995" cy="205740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50"/>
            </p:blipFill>
            <p:spPr>
              <a:xfrm>
                <a:off x="455295" y="5652135"/>
                <a:ext cx="21399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9" name="Ink 178"/>
              <p14:cNvContentPartPr/>
              <p14:nvPr/>
            </p14:nvContentPartPr>
            <p14:xfrm>
              <a:off x="2571750" y="4410710"/>
              <a:ext cx="196850" cy="36195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52"/>
            </p:blipFill>
            <p:spPr>
              <a:xfrm>
                <a:off x="2571750" y="4410710"/>
                <a:ext cx="19685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0" name="Ink 179"/>
              <p14:cNvContentPartPr/>
              <p14:nvPr/>
            </p14:nvContentPartPr>
            <p14:xfrm>
              <a:off x="3750945" y="5634355"/>
              <a:ext cx="357505" cy="384175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4"/>
            </p:blipFill>
            <p:spPr>
              <a:xfrm>
                <a:off x="3750945" y="5634355"/>
                <a:ext cx="35750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1" name="Ink 180"/>
              <p14:cNvContentPartPr/>
              <p14:nvPr/>
            </p14:nvContentPartPr>
            <p14:xfrm>
              <a:off x="4108450" y="5715000"/>
              <a:ext cx="196215" cy="213995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6"/>
            </p:blipFill>
            <p:spPr>
              <a:xfrm>
                <a:off x="4108450" y="5715000"/>
                <a:ext cx="19621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2" name="Ink 181"/>
              <p14:cNvContentPartPr/>
              <p14:nvPr/>
            </p14:nvContentPartPr>
            <p14:xfrm>
              <a:off x="4376420" y="5696585"/>
              <a:ext cx="71120" cy="232410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8"/>
            </p:blipFill>
            <p:spPr>
              <a:xfrm>
                <a:off x="4376420" y="5696585"/>
                <a:ext cx="7112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3" name="Ink 182"/>
              <p14:cNvContentPartPr/>
              <p14:nvPr/>
            </p14:nvContentPartPr>
            <p14:xfrm>
              <a:off x="4554855" y="5661025"/>
              <a:ext cx="44450" cy="196850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60"/>
            </p:blipFill>
            <p:spPr>
              <a:xfrm>
                <a:off x="4554855" y="5661025"/>
                <a:ext cx="444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4" name="Ink 183"/>
              <p14:cNvContentPartPr/>
              <p14:nvPr/>
            </p14:nvContentPartPr>
            <p14:xfrm>
              <a:off x="4438650" y="5741670"/>
              <a:ext cx="170180" cy="17780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62"/>
            </p:blipFill>
            <p:spPr>
              <a:xfrm>
                <a:off x="4438650" y="5741670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5" name="Ink 184"/>
              <p14:cNvContentPartPr/>
              <p14:nvPr/>
            </p14:nvContentPartPr>
            <p14:xfrm>
              <a:off x="4697730" y="5643245"/>
              <a:ext cx="80645" cy="25908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4"/>
            </p:blipFill>
            <p:spPr>
              <a:xfrm>
                <a:off x="4697730" y="5643245"/>
                <a:ext cx="8064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6" name="Ink 185"/>
              <p14:cNvContentPartPr/>
              <p14:nvPr/>
            </p14:nvContentPartPr>
            <p14:xfrm>
              <a:off x="4885690" y="5937885"/>
              <a:ext cx="53340" cy="98425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6"/>
            </p:blipFill>
            <p:spPr>
              <a:xfrm>
                <a:off x="4885690" y="5937885"/>
                <a:ext cx="5334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7" name="Ink 186"/>
              <p14:cNvContentPartPr/>
              <p14:nvPr/>
            </p14:nvContentPartPr>
            <p14:xfrm>
              <a:off x="5073015" y="5723890"/>
              <a:ext cx="169545" cy="365760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8"/>
            </p:blipFill>
            <p:spPr>
              <a:xfrm>
                <a:off x="5073015" y="5723890"/>
                <a:ext cx="16954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8" name="Ink 187"/>
              <p14:cNvContentPartPr/>
              <p14:nvPr/>
            </p14:nvContentPartPr>
            <p14:xfrm>
              <a:off x="5332095" y="5715000"/>
              <a:ext cx="116205" cy="267335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70"/>
            </p:blipFill>
            <p:spPr>
              <a:xfrm>
                <a:off x="5332095" y="5715000"/>
                <a:ext cx="11620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89" name="Ink 188"/>
              <p14:cNvContentPartPr/>
              <p14:nvPr/>
            </p14:nvContentPartPr>
            <p14:xfrm>
              <a:off x="5457190" y="5732780"/>
              <a:ext cx="62230" cy="231775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72"/>
            </p:blipFill>
            <p:spPr>
              <a:xfrm>
                <a:off x="5457190" y="5732780"/>
                <a:ext cx="6223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0" name="Ink 189"/>
              <p14:cNvContentPartPr/>
              <p14:nvPr/>
            </p14:nvContentPartPr>
            <p14:xfrm>
              <a:off x="5412105" y="5821680"/>
              <a:ext cx="143510" cy="17780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4"/>
            </p:blipFill>
            <p:spPr>
              <a:xfrm>
                <a:off x="5412105" y="5821680"/>
                <a:ext cx="1435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1" name="Ink 190"/>
              <p14:cNvContentPartPr/>
              <p14:nvPr/>
            </p14:nvContentPartPr>
            <p14:xfrm>
              <a:off x="5653405" y="5821680"/>
              <a:ext cx="36195" cy="160655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6"/>
            </p:blipFill>
            <p:spPr>
              <a:xfrm>
                <a:off x="5653405" y="5821680"/>
                <a:ext cx="361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2" name="Ink 191"/>
              <p14:cNvContentPartPr/>
              <p14:nvPr/>
            </p14:nvContentPartPr>
            <p14:xfrm>
              <a:off x="5725160" y="5920105"/>
              <a:ext cx="71120" cy="125095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78"/>
            </p:blipFill>
            <p:spPr>
              <a:xfrm>
                <a:off x="5725160" y="5920105"/>
                <a:ext cx="7112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3" name="Ink 192"/>
              <p14:cNvContentPartPr/>
              <p14:nvPr/>
            </p14:nvContentPartPr>
            <p14:xfrm>
              <a:off x="5751830" y="5768340"/>
              <a:ext cx="35560" cy="8890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80"/>
            </p:blipFill>
            <p:spPr>
              <a:xfrm>
                <a:off x="5751830" y="5768340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4" name="Ink 193"/>
              <p14:cNvContentPartPr/>
              <p14:nvPr/>
            </p14:nvContentPartPr>
            <p14:xfrm>
              <a:off x="5653405" y="5741670"/>
              <a:ext cx="36195" cy="169545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82"/>
            </p:blipFill>
            <p:spPr>
              <a:xfrm>
                <a:off x="5653405" y="5741670"/>
                <a:ext cx="361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5" name="Ink 194"/>
              <p14:cNvContentPartPr/>
              <p14:nvPr/>
            </p14:nvContentPartPr>
            <p14:xfrm>
              <a:off x="6055360" y="5741670"/>
              <a:ext cx="116205" cy="249555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84"/>
            </p:blipFill>
            <p:spPr>
              <a:xfrm>
                <a:off x="6055360" y="5741670"/>
                <a:ext cx="11620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6" name="Ink 195"/>
              <p14:cNvContentPartPr/>
              <p14:nvPr/>
            </p14:nvContentPartPr>
            <p14:xfrm>
              <a:off x="6002020" y="5839460"/>
              <a:ext cx="178435" cy="18415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86"/>
            </p:blipFill>
            <p:spPr>
              <a:xfrm>
                <a:off x="6002020" y="5839460"/>
                <a:ext cx="17843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7" name="Ink 196"/>
              <p14:cNvContentPartPr/>
              <p14:nvPr/>
            </p14:nvContentPartPr>
            <p14:xfrm>
              <a:off x="6341110" y="5750560"/>
              <a:ext cx="89535" cy="240665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88"/>
            </p:blipFill>
            <p:spPr>
              <a:xfrm>
                <a:off x="6341110" y="5750560"/>
                <a:ext cx="8953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198" name="Ink 197"/>
              <p14:cNvContentPartPr/>
              <p14:nvPr/>
            </p14:nvContentPartPr>
            <p14:xfrm>
              <a:off x="6475095" y="5741670"/>
              <a:ext cx="71755" cy="222885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90"/>
            </p:blipFill>
            <p:spPr>
              <a:xfrm>
                <a:off x="6475095" y="5741670"/>
                <a:ext cx="7175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199" name="Ink 198"/>
              <p14:cNvContentPartPr/>
              <p14:nvPr/>
            </p14:nvContentPartPr>
            <p14:xfrm>
              <a:off x="6412865" y="5839460"/>
              <a:ext cx="160655" cy="18415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92"/>
            </p:blipFill>
            <p:spPr>
              <a:xfrm>
                <a:off x="6412865" y="5839460"/>
                <a:ext cx="16065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0" name="Ink 199"/>
              <p14:cNvContentPartPr/>
              <p14:nvPr/>
            </p14:nvContentPartPr>
            <p14:xfrm>
              <a:off x="6635750" y="5795010"/>
              <a:ext cx="45085" cy="187325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94"/>
            </p:blipFill>
            <p:spPr>
              <a:xfrm>
                <a:off x="6635750" y="5795010"/>
                <a:ext cx="4508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1" name="Ink 200"/>
              <p14:cNvContentPartPr/>
              <p14:nvPr/>
            </p14:nvContentPartPr>
            <p14:xfrm>
              <a:off x="6751955" y="5616575"/>
              <a:ext cx="313055" cy="473075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96"/>
            </p:blipFill>
            <p:spPr>
              <a:xfrm>
                <a:off x="6751955" y="5616575"/>
                <a:ext cx="31305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2" name="Ink 201"/>
              <p14:cNvContentPartPr/>
              <p14:nvPr/>
            </p14:nvContentPartPr>
            <p14:xfrm>
              <a:off x="4563745" y="5723890"/>
              <a:ext cx="71755" cy="17780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98"/>
            </p:blipFill>
            <p:spPr>
              <a:xfrm>
                <a:off x="4563745" y="5723890"/>
                <a:ext cx="71755" cy="177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Torção</a:t>
            </a:r>
            <a:endParaRPr lang="pt-PT" altLang="en-US" sz="3600" u="sng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/>
              <p:nvPr>
                <p:ph idx="1"/>
              </p:nvPr>
            </p:nvSpPr>
            <p:spPr/>
            <p:txBody>
              <a:bodyPr/>
              <a:p>
                <a:r>
                  <a:rPr lang="en-US"/>
                  <a:t>A torção mede</a:t>
                </a:r>
                <a:r>
                  <a:rPr lang="pt-PT" altLang="en-US"/>
                  <a:t> </a:t>
                </a:r>
                <a:r>
                  <a:rPr lang="en-US"/>
                  <a:t>quanto a curva é retorcida</a:t>
                </a:r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𝐵</m:t>
                            </m:r>
                          </m:e>
                        </m:acc>
                      </m:num>
                      <m:den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𝑑𝑠</m:t>
                        </m:r>
                      </m:den>
                    </m:f>
                  </m:oMath>
                </a14:m>
                <a:r>
                  <a:rPr lang="pt-PT" altLang="en-US" sz="260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Tx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pt-PT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pt-PT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DejaVu Math TeX Gyre" panose="02000503000000000000" charset="0"/>
                        <a:cs typeface="DejaVu Math TeX Gyre" panose="02000503000000000000" charset="0"/>
                      </a:rPr>
                      <m:t>𝜏</m:t>
                    </m:r>
                    <m:r>
                      <a:rPr lang="en-US" altLang="pt-PT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pt-PT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DejaVu Math TeX Gyre" panose="02000503000000000000" charset="0"/>
                        <a:cs typeface="DejaVu Math TeX Gyre" panose="02000503000000000000" charset="0"/>
                      </a:rPr>
                      <m:t>𝑠</m:t>
                    </m:r>
                    <m:r>
                      <a:rPr lang="en-US" altLang="pt-PT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n-US" altLang="pt-PT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accPr>
                      <m:e>
                        <m:r>
                          <a:rPr lang="en-US" altLang="pt-PT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𝑁</m:t>
                        </m:r>
                      </m:e>
                    </m:acc>
                  </m:oMath>
                </a14:m>
                <a:endParaRPr lang="en-US" altLang="pt-PT" sz="2600" i="1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4" name="Content Placeholder 3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>
                <p:ph idx="1"/>
              </p:nvPr>
            </p:nvSpPr>
            <p:spPr>
              <a:blipFill rotWithShape="true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3750945" y="2080260"/>
              <a:ext cx="607695" cy="98425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3750945" y="2080260"/>
                <a:ext cx="60769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Ink 4"/>
              <p14:cNvContentPartPr/>
              <p14:nvPr/>
            </p14:nvContentPartPr>
            <p14:xfrm>
              <a:off x="5894705" y="517525"/>
              <a:ext cx="71755" cy="196850"/>
            </p14:xfrm>
          </p:contentPart>
        </mc:Choice>
        <mc:Fallback xmlns="">
          <p:pic>
            <p:nvPicPr>
              <p:cNvPr id="5" name="Ink 4"/>
            </p:nvPicPr>
            <p:blipFill>
              <a:blip r:embed="rId5"/>
            </p:blipFill>
            <p:spPr>
              <a:xfrm>
                <a:off x="5894705" y="517525"/>
                <a:ext cx="7175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Ink 5"/>
              <p14:cNvContentPartPr/>
              <p14:nvPr/>
            </p14:nvContentPartPr>
            <p14:xfrm>
              <a:off x="5868035" y="723265"/>
              <a:ext cx="151765" cy="8890"/>
            </p14:xfrm>
          </p:contentPart>
        </mc:Choice>
        <mc:Fallback xmlns="">
          <p:pic>
            <p:nvPicPr>
              <p:cNvPr id="6" name="Ink 5"/>
            </p:nvPicPr>
            <p:blipFill>
              <a:blip r:embed="rId7"/>
            </p:blipFill>
            <p:spPr>
              <a:xfrm>
                <a:off x="5868035" y="72326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Ink 6"/>
              <p14:cNvContentPartPr/>
              <p14:nvPr/>
            </p14:nvContentPartPr>
            <p14:xfrm>
              <a:off x="6198235" y="598170"/>
              <a:ext cx="232410" cy="187325"/>
            </p14:xfrm>
          </p:contentPart>
        </mc:Choice>
        <mc:Fallback xmlns="">
          <p:pic>
            <p:nvPicPr>
              <p:cNvPr id="7" name="Ink 6"/>
            </p:nvPicPr>
            <p:blipFill>
              <a:blip r:embed="rId9"/>
            </p:blipFill>
            <p:spPr>
              <a:xfrm>
                <a:off x="6198235" y="598170"/>
                <a:ext cx="23241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Ink 7"/>
              <p14:cNvContentPartPr/>
              <p14:nvPr/>
            </p14:nvContentPartPr>
            <p14:xfrm>
              <a:off x="6457315" y="695960"/>
              <a:ext cx="151765" cy="71755"/>
            </p14:xfrm>
          </p:contentPart>
        </mc:Choice>
        <mc:Fallback xmlns="">
          <p:pic>
            <p:nvPicPr>
              <p:cNvPr id="8" name="Ink 7"/>
            </p:nvPicPr>
            <p:blipFill>
              <a:blip r:embed="rId11"/>
            </p:blipFill>
            <p:spPr>
              <a:xfrm>
                <a:off x="6457315" y="695960"/>
                <a:ext cx="15176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Ink 8"/>
              <p14:cNvContentPartPr/>
              <p14:nvPr/>
            </p14:nvContentPartPr>
            <p14:xfrm>
              <a:off x="6707505" y="615950"/>
              <a:ext cx="44450" cy="33909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3"/>
            </p:blipFill>
            <p:spPr>
              <a:xfrm>
                <a:off x="6707505" y="615950"/>
                <a:ext cx="4445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Ink 9"/>
              <p14:cNvContentPartPr/>
              <p14:nvPr/>
            </p14:nvContentPartPr>
            <p14:xfrm>
              <a:off x="6743065" y="660400"/>
              <a:ext cx="98425" cy="53975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5"/>
            </p:blipFill>
            <p:spPr>
              <a:xfrm>
                <a:off x="6743065" y="660400"/>
                <a:ext cx="984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Ink 10"/>
              <p14:cNvContentPartPr/>
              <p14:nvPr/>
            </p14:nvContentPartPr>
            <p14:xfrm>
              <a:off x="6913245" y="695960"/>
              <a:ext cx="80010" cy="80645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7"/>
            </p:blipFill>
            <p:spPr>
              <a:xfrm>
                <a:off x="6913245" y="695960"/>
                <a:ext cx="8001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Ink 11"/>
              <p14:cNvContentPartPr/>
              <p14:nvPr/>
            </p14:nvContentPartPr>
            <p14:xfrm>
              <a:off x="7065010" y="704850"/>
              <a:ext cx="35560" cy="116205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9"/>
            </p:blipFill>
            <p:spPr>
              <a:xfrm>
                <a:off x="7065010" y="704850"/>
                <a:ext cx="3556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Ink 12"/>
              <p14:cNvContentPartPr/>
              <p14:nvPr/>
            </p14:nvContentPartPr>
            <p14:xfrm>
              <a:off x="7073900" y="687070"/>
              <a:ext cx="17780" cy="889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1"/>
            </p:blipFill>
            <p:spPr>
              <a:xfrm>
                <a:off x="7073900" y="68707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Ink 13"/>
              <p14:cNvContentPartPr/>
              <p14:nvPr/>
            </p14:nvContentPartPr>
            <p14:xfrm>
              <a:off x="7100570" y="598170"/>
              <a:ext cx="17780" cy="2667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3"/>
            </p:blipFill>
            <p:spPr>
              <a:xfrm>
                <a:off x="7100570" y="598170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Ink 14"/>
              <p14:cNvContentPartPr/>
              <p14:nvPr/>
            </p14:nvContentPartPr>
            <p14:xfrm>
              <a:off x="7127240" y="660400"/>
              <a:ext cx="196850" cy="133985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5"/>
            </p:blipFill>
            <p:spPr>
              <a:xfrm>
                <a:off x="7127240" y="660400"/>
                <a:ext cx="19685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Ink 15"/>
              <p14:cNvContentPartPr/>
              <p14:nvPr/>
            </p14:nvContentPartPr>
            <p14:xfrm>
              <a:off x="7377430" y="678180"/>
              <a:ext cx="53340" cy="98425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7"/>
            </p:blipFill>
            <p:spPr>
              <a:xfrm>
                <a:off x="7377430" y="678180"/>
                <a:ext cx="5334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Ink 16"/>
              <p14:cNvContentPartPr/>
              <p14:nvPr/>
            </p14:nvContentPartPr>
            <p14:xfrm>
              <a:off x="7520305" y="678180"/>
              <a:ext cx="133985" cy="11620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9"/>
            </p:blipFill>
            <p:spPr>
              <a:xfrm>
                <a:off x="7520305" y="678180"/>
                <a:ext cx="13398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Ink 17"/>
              <p14:cNvContentPartPr/>
              <p14:nvPr/>
            </p14:nvContentPartPr>
            <p14:xfrm>
              <a:off x="7797165" y="589280"/>
              <a:ext cx="35560" cy="21399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31"/>
            </p:blipFill>
            <p:spPr>
              <a:xfrm>
                <a:off x="7797165" y="589280"/>
                <a:ext cx="3556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Ink 18"/>
              <p14:cNvContentPartPr/>
              <p14:nvPr/>
            </p14:nvContentPartPr>
            <p14:xfrm>
              <a:off x="7734935" y="660400"/>
              <a:ext cx="115570" cy="1778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3"/>
            </p:blipFill>
            <p:spPr>
              <a:xfrm>
                <a:off x="7734935" y="660400"/>
                <a:ext cx="1155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Ink 19"/>
              <p14:cNvContentPartPr/>
              <p14:nvPr/>
            </p14:nvContentPartPr>
            <p14:xfrm>
              <a:off x="7904480" y="687070"/>
              <a:ext cx="98425" cy="9842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5"/>
            </p:blipFill>
            <p:spPr>
              <a:xfrm>
                <a:off x="7904480" y="687070"/>
                <a:ext cx="984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Ink 20"/>
              <p14:cNvContentPartPr/>
              <p14:nvPr/>
            </p14:nvContentPartPr>
            <p14:xfrm>
              <a:off x="8270875" y="490855"/>
              <a:ext cx="294640" cy="30353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7"/>
            </p:blipFill>
            <p:spPr>
              <a:xfrm>
                <a:off x="8270875" y="490855"/>
                <a:ext cx="29464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Ink 21"/>
              <p14:cNvContentPartPr/>
              <p14:nvPr/>
            </p14:nvContentPartPr>
            <p14:xfrm>
              <a:off x="8886825" y="669290"/>
              <a:ext cx="187325" cy="107315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9"/>
            </p:blipFill>
            <p:spPr>
              <a:xfrm>
                <a:off x="8886825" y="669290"/>
                <a:ext cx="18732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Ink 22"/>
              <p14:cNvContentPartPr/>
              <p14:nvPr/>
            </p14:nvContentPartPr>
            <p14:xfrm>
              <a:off x="9137015" y="651510"/>
              <a:ext cx="151765" cy="125095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41"/>
            </p:blipFill>
            <p:spPr>
              <a:xfrm>
                <a:off x="9137015" y="651510"/>
                <a:ext cx="15176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Ink 23"/>
              <p14:cNvContentPartPr/>
              <p14:nvPr/>
            </p14:nvContentPartPr>
            <p14:xfrm>
              <a:off x="9288780" y="651510"/>
              <a:ext cx="267970" cy="169545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3"/>
            </p:blipFill>
            <p:spPr>
              <a:xfrm>
                <a:off x="9288780" y="651510"/>
                <a:ext cx="2679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Ink 24"/>
              <p14:cNvContentPartPr/>
              <p14:nvPr/>
            </p14:nvContentPartPr>
            <p14:xfrm>
              <a:off x="3528060" y="356870"/>
              <a:ext cx="62230" cy="13398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5"/>
            </p:blipFill>
            <p:spPr>
              <a:xfrm>
                <a:off x="3528060" y="356870"/>
                <a:ext cx="6223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Ink 25"/>
              <p14:cNvContentPartPr/>
              <p14:nvPr/>
            </p14:nvContentPartPr>
            <p14:xfrm>
              <a:off x="3590290" y="249555"/>
              <a:ext cx="17780" cy="36195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7"/>
            </p:blipFill>
            <p:spPr>
              <a:xfrm>
                <a:off x="3590290" y="249555"/>
                <a:ext cx="1778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Ink 26"/>
              <p14:cNvContentPartPr/>
              <p14:nvPr/>
            </p14:nvContentPartPr>
            <p14:xfrm>
              <a:off x="3616960" y="365760"/>
              <a:ext cx="98425" cy="142875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9"/>
            </p:blipFill>
            <p:spPr>
              <a:xfrm>
                <a:off x="3616960" y="365760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Ink 27"/>
              <p14:cNvContentPartPr/>
              <p14:nvPr/>
            </p14:nvContentPartPr>
            <p14:xfrm>
              <a:off x="3804920" y="365760"/>
              <a:ext cx="133985" cy="133985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51"/>
            </p:blipFill>
            <p:spPr>
              <a:xfrm>
                <a:off x="3804920" y="365760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Ink 28"/>
              <p14:cNvContentPartPr/>
              <p14:nvPr/>
            </p14:nvContentPartPr>
            <p14:xfrm>
              <a:off x="3884930" y="419100"/>
              <a:ext cx="142875" cy="98425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3"/>
            </p:blipFill>
            <p:spPr>
              <a:xfrm>
                <a:off x="3884930" y="419100"/>
                <a:ext cx="1428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Ink 29"/>
              <p14:cNvContentPartPr/>
              <p14:nvPr/>
            </p14:nvContentPartPr>
            <p14:xfrm>
              <a:off x="4045585" y="392430"/>
              <a:ext cx="107315" cy="13398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5"/>
            </p:blipFill>
            <p:spPr>
              <a:xfrm>
                <a:off x="4045585" y="392430"/>
                <a:ext cx="1073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Ink 30"/>
              <p14:cNvContentPartPr/>
              <p14:nvPr/>
            </p14:nvContentPartPr>
            <p14:xfrm>
              <a:off x="4224655" y="428625"/>
              <a:ext cx="26670" cy="9779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7"/>
            </p:blipFill>
            <p:spPr>
              <a:xfrm>
                <a:off x="4224655" y="428625"/>
                <a:ext cx="2667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Ink 31"/>
              <p14:cNvContentPartPr/>
              <p14:nvPr/>
            </p14:nvContentPartPr>
            <p14:xfrm>
              <a:off x="4295775" y="365760"/>
              <a:ext cx="17780" cy="36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9"/>
            </p:blipFill>
            <p:spPr>
              <a:xfrm>
                <a:off x="4295775" y="36576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Ink 32"/>
              <p14:cNvContentPartPr/>
              <p14:nvPr/>
            </p14:nvContentPartPr>
            <p14:xfrm>
              <a:off x="4260215" y="446405"/>
              <a:ext cx="116205" cy="8001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1"/>
            </p:blipFill>
            <p:spPr>
              <a:xfrm>
                <a:off x="4260215" y="446405"/>
                <a:ext cx="11620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Ink 33"/>
              <p14:cNvContentPartPr/>
              <p14:nvPr/>
            </p14:nvContentPartPr>
            <p14:xfrm>
              <a:off x="4465320" y="455295"/>
              <a:ext cx="98425" cy="7112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3"/>
            </p:blipFill>
            <p:spPr>
              <a:xfrm>
                <a:off x="4465320" y="455295"/>
                <a:ext cx="9842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Ink 34"/>
              <p14:cNvContentPartPr/>
              <p14:nvPr/>
            </p14:nvContentPartPr>
            <p14:xfrm>
              <a:off x="4679950" y="303530"/>
              <a:ext cx="26670" cy="23177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5"/>
            </p:blipFill>
            <p:spPr>
              <a:xfrm>
                <a:off x="4679950" y="303530"/>
                <a:ext cx="2667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Ink 35"/>
              <p14:cNvContentPartPr/>
              <p14:nvPr/>
            </p14:nvContentPartPr>
            <p14:xfrm>
              <a:off x="4635500" y="392430"/>
              <a:ext cx="133985" cy="889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7"/>
            </p:blipFill>
            <p:spPr>
              <a:xfrm>
                <a:off x="4635500" y="39243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Ink 36"/>
              <p14:cNvContentPartPr/>
              <p14:nvPr/>
            </p14:nvContentPartPr>
            <p14:xfrm>
              <a:off x="4822825" y="419100"/>
              <a:ext cx="125095" cy="10731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9"/>
            </p:blipFill>
            <p:spPr>
              <a:xfrm>
                <a:off x="4822825" y="419100"/>
                <a:ext cx="12509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Ink 37"/>
              <p14:cNvContentPartPr/>
              <p14:nvPr/>
            </p14:nvContentPartPr>
            <p14:xfrm>
              <a:off x="3518535" y="928370"/>
              <a:ext cx="170180" cy="26797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71"/>
            </p:blipFill>
            <p:spPr>
              <a:xfrm>
                <a:off x="3518535" y="928370"/>
                <a:ext cx="17018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Ink 38"/>
              <p14:cNvContentPartPr/>
              <p14:nvPr/>
            </p14:nvContentPartPr>
            <p14:xfrm>
              <a:off x="3786505" y="990600"/>
              <a:ext cx="161290" cy="98425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3"/>
            </p:blipFill>
            <p:spPr>
              <a:xfrm>
                <a:off x="3786505" y="990600"/>
                <a:ext cx="16129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Ink 39"/>
              <p14:cNvContentPartPr/>
              <p14:nvPr/>
            </p14:nvContentPartPr>
            <p14:xfrm>
              <a:off x="4018915" y="963930"/>
              <a:ext cx="267970" cy="107315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5"/>
            </p:blipFill>
            <p:spPr>
              <a:xfrm>
                <a:off x="4018915" y="963930"/>
                <a:ext cx="26797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Ink 40"/>
              <p14:cNvContentPartPr/>
              <p14:nvPr/>
            </p14:nvContentPartPr>
            <p14:xfrm>
              <a:off x="4385310" y="866140"/>
              <a:ext cx="26670" cy="20510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7"/>
            </p:blipFill>
            <p:spPr>
              <a:xfrm>
                <a:off x="4385310" y="866140"/>
                <a:ext cx="2667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Ink 41"/>
              <p14:cNvContentPartPr/>
              <p14:nvPr/>
            </p14:nvContentPartPr>
            <p14:xfrm>
              <a:off x="4304665" y="928370"/>
              <a:ext cx="133985" cy="889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9"/>
            </p:blipFill>
            <p:spPr>
              <a:xfrm>
                <a:off x="4304665" y="92837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Ink 42"/>
              <p14:cNvContentPartPr/>
              <p14:nvPr/>
            </p14:nvContentPartPr>
            <p14:xfrm>
              <a:off x="4519295" y="955040"/>
              <a:ext cx="80010" cy="107315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81"/>
            </p:blipFill>
            <p:spPr>
              <a:xfrm>
                <a:off x="4519295" y="955040"/>
                <a:ext cx="8001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Ink 43"/>
              <p14:cNvContentPartPr/>
              <p14:nvPr/>
            </p14:nvContentPartPr>
            <p14:xfrm>
              <a:off x="4662170" y="972820"/>
              <a:ext cx="17780" cy="89535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3"/>
            </p:blipFill>
            <p:spPr>
              <a:xfrm>
                <a:off x="4662170" y="972820"/>
                <a:ext cx="1778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Ink 44"/>
              <p14:cNvContentPartPr/>
              <p14:nvPr/>
            </p14:nvContentPartPr>
            <p14:xfrm>
              <a:off x="4724400" y="857250"/>
              <a:ext cx="18415" cy="889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5"/>
            </p:blipFill>
            <p:spPr>
              <a:xfrm>
                <a:off x="4724400" y="857250"/>
                <a:ext cx="184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Ink 45"/>
              <p14:cNvContentPartPr/>
              <p14:nvPr/>
            </p14:nvContentPartPr>
            <p14:xfrm>
              <a:off x="4769485" y="963930"/>
              <a:ext cx="133985" cy="125095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7"/>
            </p:blipFill>
            <p:spPr>
              <a:xfrm>
                <a:off x="4769485" y="963930"/>
                <a:ext cx="13398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Ink 46"/>
              <p14:cNvContentPartPr/>
              <p14:nvPr/>
            </p14:nvContentPartPr>
            <p14:xfrm>
              <a:off x="4903470" y="981710"/>
              <a:ext cx="151765" cy="116205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9"/>
            </p:blipFill>
            <p:spPr>
              <a:xfrm>
                <a:off x="4903470" y="981710"/>
                <a:ext cx="15176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Ink 47"/>
              <p14:cNvContentPartPr/>
              <p14:nvPr/>
            </p14:nvContentPartPr>
            <p14:xfrm>
              <a:off x="4537075" y="946150"/>
              <a:ext cx="116205" cy="107315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91"/>
            </p:blipFill>
            <p:spPr>
              <a:xfrm>
                <a:off x="4537075" y="946150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Ink 48"/>
              <p14:cNvContentPartPr/>
              <p14:nvPr/>
            </p14:nvContentPartPr>
            <p14:xfrm>
              <a:off x="5850255" y="1106805"/>
              <a:ext cx="178435" cy="17907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3"/>
            </p:blipFill>
            <p:spPr>
              <a:xfrm>
                <a:off x="5850255" y="1106805"/>
                <a:ext cx="17843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Ink 49"/>
              <p14:cNvContentPartPr/>
              <p14:nvPr/>
            </p14:nvContentPartPr>
            <p14:xfrm>
              <a:off x="5796280" y="1348105"/>
              <a:ext cx="223520" cy="17780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5"/>
            </p:blipFill>
            <p:spPr>
              <a:xfrm>
                <a:off x="5796280" y="1348105"/>
                <a:ext cx="22352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Ink 50"/>
              <p14:cNvContentPartPr/>
              <p14:nvPr/>
            </p14:nvContentPartPr>
            <p14:xfrm>
              <a:off x="6430645" y="1178560"/>
              <a:ext cx="205105" cy="169545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7"/>
            </p:blipFill>
            <p:spPr>
              <a:xfrm>
                <a:off x="6430645" y="1178560"/>
                <a:ext cx="20510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Ink 51"/>
              <p14:cNvContentPartPr/>
              <p14:nvPr/>
            </p14:nvContentPartPr>
            <p14:xfrm>
              <a:off x="6680835" y="1214120"/>
              <a:ext cx="178435" cy="160655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9"/>
            </p:blipFill>
            <p:spPr>
              <a:xfrm>
                <a:off x="6680835" y="1214120"/>
                <a:ext cx="1784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Ink 52"/>
              <p14:cNvContentPartPr/>
              <p14:nvPr/>
            </p14:nvContentPartPr>
            <p14:xfrm>
              <a:off x="6922135" y="1223010"/>
              <a:ext cx="115570" cy="13398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101"/>
            </p:blipFill>
            <p:spPr>
              <a:xfrm>
                <a:off x="6922135" y="1223010"/>
                <a:ext cx="1155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Ink 53"/>
              <p14:cNvContentPartPr/>
              <p14:nvPr/>
            </p14:nvContentPartPr>
            <p14:xfrm>
              <a:off x="7109460" y="1169670"/>
              <a:ext cx="214630" cy="187325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3"/>
            </p:blipFill>
            <p:spPr>
              <a:xfrm>
                <a:off x="7109460" y="1169670"/>
                <a:ext cx="21463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Ink 54"/>
              <p14:cNvContentPartPr/>
              <p14:nvPr/>
            </p14:nvContentPartPr>
            <p14:xfrm>
              <a:off x="7287895" y="1240790"/>
              <a:ext cx="133985" cy="98425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5"/>
            </p:blipFill>
            <p:spPr>
              <a:xfrm>
                <a:off x="7287895" y="1240790"/>
                <a:ext cx="13398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Ink 55"/>
              <p14:cNvContentPartPr/>
              <p14:nvPr/>
            </p14:nvContentPartPr>
            <p14:xfrm>
              <a:off x="7529195" y="1097915"/>
              <a:ext cx="26670" cy="26797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7"/>
            </p:blipFill>
            <p:spPr>
              <a:xfrm>
                <a:off x="7529195" y="1097915"/>
                <a:ext cx="2667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Ink 56"/>
              <p14:cNvContentPartPr/>
              <p14:nvPr/>
            </p14:nvContentPartPr>
            <p14:xfrm>
              <a:off x="7439660" y="1205230"/>
              <a:ext cx="161290" cy="889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9"/>
            </p:blipFill>
            <p:spPr>
              <a:xfrm>
                <a:off x="7439660" y="1205230"/>
                <a:ext cx="1612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Ink 57"/>
              <p14:cNvContentPartPr/>
              <p14:nvPr/>
            </p14:nvContentPartPr>
            <p14:xfrm>
              <a:off x="7680960" y="1231900"/>
              <a:ext cx="169545" cy="12509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11"/>
            </p:blipFill>
            <p:spPr>
              <a:xfrm>
                <a:off x="7680960" y="1231900"/>
                <a:ext cx="16954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Ink 58"/>
              <p14:cNvContentPartPr/>
              <p14:nvPr/>
            </p14:nvContentPartPr>
            <p14:xfrm>
              <a:off x="7877810" y="1223010"/>
              <a:ext cx="178435" cy="125095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3"/>
            </p:blipFill>
            <p:spPr>
              <a:xfrm>
                <a:off x="7877810" y="1223010"/>
                <a:ext cx="1784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Ink 59"/>
              <p14:cNvContentPartPr/>
              <p14:nvPr/>
            </p14:nvContentPartPr>
            <p14:xfrm>
              <a:off x="8056245" y="1276350"/>
              <a:ext cx="169545" cy="107315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5"/>
            </p:blipFill>
            <p:spPr>
              <a:xfrm>
                <a:off x="8056245" y="1276350"/>
                <a:ext cx="16954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Ink 60"/>
              <p14:cNvContentPartPr/>
              <p14:nvPr/>
            </p14:nvContentPartPr>
            <p14:xfrm>
              <a:off x="6466205" y="1321435"/>
              <a:ext cx="107315" cy="2667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7"/>
            </p:blipFill>
            <p:spPr>
              <a:xfrm>
                <a:off x="6466205" y="1321435"/>
                <a:ext cx="1073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Ink 61"/>
              <p14:cNvContentPartPr/>
              <p14:nvPr/>
            </p14:nvContentPartPr>
            <p14:xfrm>
              <a:off x="5822950" y="1624965"/>
              <a:ext cx="152400" cy="16954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9"/>
            </p:blipFill>
            <p:spPr>
              <a:xfrm>
                <a:off x="5822950" y="1624965"/>
                <a:ext cx="1524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Ink 62"/>
              <p14:cNvContentPartPr/>
              <p14:nvPr/>
            </p14:nvContentPartPr>
            <p14:xfrm>
              <a:off x="5841365" y="1821180"/>
              <a:ext cx="187325" cy="889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21"/>
            </p:blipFill>
            <p:spPr>
              <a:xfrm>
                <a:off x="5841365" y="1821180"/>
                <a:ext cx="1873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Ink 63"/>
              <p14:cNvContentPartPr/>
              <p14:nvPr/>
            </p14:nvContentPartPr>
            <p14:xfrm>
              <a:off x="6287770" y="1598295"/>
              <a:ext cx="294640" cy="5334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3"/>
            </p:blipFill>
            <p:spPr>
              <a:xfrm>
                <a:off x="6287770" y="1598295"/>
                <a:ext cx="29464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Ink 64"/>
              <p14:cNvContentPartPr/>
              <p14:nvPr/>
            </p14:nvContentPartPr>
            <p14:xfrm>
              <a:off x="6439535" y="1607185"/>
              <a:ext cx="26670" cy="213995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5"/>
            </p:blipFill>
            <p:spPr>
              <a:xfrm>
                <a:off x="6439535" y="1607185"/>
                <a:ext cx="2667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Ink 65"/>
              <p14:cNvContentPartPr/>
              <p14:nvPr/>
            </p14:nvContentPartPr>
            <p14:xfrm>
              <a:off x="6609080" y="1678305"/>
              <a:ext cx="107315" cy="125095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7"/>
            </p:blipFill>
            <p:spPr>
              <a:xfrm>
                <a:off x="6609080" y="1678305"/>
                <a:ext cx="1073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Ink 66"/>
              <p14:cNvContentPartPr/>
              <p14:nvPr/>
            </p14:nvContentPartPr>
            <p14:xfrm>
              <a:off x="6841490" y="1633855"/>
              <a:ext cx="133985" cy="178435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9"/>
            </p:blipFill>
            <p:spPr>
              <a:xfrm>
                <a:off x="6841490" y="1633855"/>
                <a:ext cx="1339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Ink 67"/>
              <p14:cNvContentPartPr/>
              <p14:nvPr/>
            </p14:nvContentPartPr>
            <p14:xfrm>
              <a:off x="7047230" y="1651635"/>
              <a:ext cx="169545" cy="223520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31"/>
            </p:blipFill>
            <p:spPr>
              <a:xfrm>
                <a:off x="7047230" y="1651635"/>
                <a:ext cx="16954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Ink 68"/>
              <p14:cNvContentPartPr/>
              <p14:nvPr/>
            </p14:nvContentPartPr>
            <p14:xfrm>
              <a:off x="7296785" y="1714500"/>
              <a:ext cx="161290" cy="9779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3"/>
            </p:blipFill>
            <p:spPr>
              <a:xfrm>
                <a:off x="7296785" y="1714500"/>
                <a:ext cx="16129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Ink 69"/>
              <p14:cNvContentPartPr/>
              <p14:nvPr/>
            </p14:nvContentPartPr>
            <p14:xfrm>
              <a:off x="7341870" y="1589405"/>
              <a:ext cx="276860" cy="4445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5"/>
            </p:blipFill>
            <p:spPr>
              <a:xfrm>
                <a:off x="7341870" y="1589405"/>
                <a:ext cx="2768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Ink 70"/>
              <p14:cNvContentPartPr/>
              <p14:nvPr/>
            </p14:nvContentPartPr>
            <p14:xfrm>
              <a:off x="7600950" y="1704975"/>
              <a:ext cx="151765" cy="142875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7"/>
            </p:blipFill>
            <p:spPr>
              <a:xfrm>
                <a:off x="7600950" y="1704975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Ink 71"/>
              <p14:cNvContentPartPr/>
              <p14:nvPr/>
            </p14:nvContentPartPr>
            <p14:xfrm>
              <a:off x="8663305" y="2169795"/>
              <a:ext cx="2134870" cy="94615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9"/>
            </p:blipFill>
            <p:spPr>
              <a:xfrm>
                <a:off x="8663305" y="2169795"/>
                <a:ext cx="2134870" cy="946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Ink 72"/>
              <p14:cNvContentPartPr/>
              <p14:nvPr/>
            </p14:nvContentPartPr>
            <p14:xfrm>
              <a:off x="10905490" y="2580640"/>
              <a:ext cx="151765" cy="142875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41"/>
            </p:blipFill>
            <p:spPr>
              <a:xfrm>
                <a:off x="10905490" y="2580640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Ink 73"/>
              <p14:cNvContentPartPr/>
              <p14:nvPr/>
            </p14:nvContentPartPr>
            <p14:xfrm>
              <a:off x="11120120" y="2625090"/>
              <a:ext cx="26670" cy="142875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3"/>
            </p:blipFill>
            <p:spPr>
              <a:xfrm>
                <a:off x="11120120" y="2625090"/>
                <a:ext cx="266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Ink 74"/>
              <p14:cNvContentPartPr/>
              <p14:nvPr/>
            </p14:nvContentPartPr>
            <p14:xfrm>
              <a:off x="11066145" y="2598420"/>
              <a:ext cx="187960" cy="15176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5"/>
            </p:blipFill>
            <p:spPr>
              <a:xfrm>
                <a:off x="11066145" y="2598420"/>
                <a:ext cx="1879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Ink 75"/>
              <p14:cNvContentPartPr/>
              <p14:nvPr/>
            </p14:nvContentPartPr>
            <p14:xfrm>
              <a:off x="11012805" y="3133725"/>
              <a:ext cx="196215" cy="18415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7"/>
            </p:blipFill>
            <p:spPr>
              <a:xfrm>
                <a:off x="11012805" y="3133725"/>
                <a:ext cx="19621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Ink 76"/>
              <p14:cNvContentPartPr/>
              <p14:nvPr/>
            </p14:nvContentPartPr>
            <p14:xfrm>
              <a:off x="11021695" y="3133725"/>
              <a:ext cx="142875" cy="21463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9"/>
            </p:blipFill>
            <p:spPr>
              <a:xfrm>
                <a:off x="11021695" y="3133725"/>
                <a:ext cx="14287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Ink 77"/>
              <p14:cNvContentPartPr/>
              <p14:nvPr/>
            </p14:nvContentPartPr>
            <p14:xfrm>
              <a:off x="10815955" y="3535680"/>
              <a:ext cx="80645" cy="16065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51"/>
            </p:blipFill>
            <p:spPr>
              <a:xfrm>
                <a:off x="10815955" y="3535680"/>
                <a:ext cx="806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Ink 78"/>
              <p14:cNvContentPartPr/>
              <p14:nvPr/>
            </p14:nvContentPartPr>
            <p14:xfrm>
              <a:off x="10762615" y="3580765"/>
              <a:ext cx="178435" cy="1778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3"/>
            </p:blipFill>
            <p:spPr>
              <a:xfrm>
                <a:off x="10762615" y="3580765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Ink 79"/>
              <p14:cNvContentPartPr/>
              <p14:nvPr/>
            </p14:nvContentPartPr>
            <p14:xfrm>
              <a:off x="10824845" y="3562350"/>
              <a:ext cx="107315" cy="16129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5"/>
            </p:blipFill>
            <p:spPr>
              <a:xfrm>
                <a:off x="10824845" y="3562350"/>
                <a:ext cx="10731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Ink 80"/>
              <p14:cNvContentPartPr/>
              <p14:nvPr/>
            </p14:nvContentPartPr>
            <p14:xfrm>
              <a:off x="10914380" y="3625215"/>
              <a:ext cx="116205" cy="98425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7"/>
            </p:blipFill>
            <p:spPr>
              <a:xfrm>
                <a:off x="10914380" y="3625215"/>
                <a:ext cx="11620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Ink 81"/>
              <p14:cNvContentPartPr/>
              <p14:nvPr/>
            </p14:nvContentPartPr>
            <p14:xfrm>
              <a:off x="11083925" y="3634105"/>
              <a:ext cx="133985" cy="107315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9"/>
            </p:blipFill>
            <p:spPr>
              <a:xfrm>
                <a:off x="11083925" y="3634105"/>
                <a:ext cx="13398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Ink 82"/>
              <p14:cNvContentPartPr/>
              <p14:nvPr/>
            </p14:nvContentPartPr>
            <p14:xfrm>
              <a:off x="10673080" y="3526790"/>
              <a:ext cx="116205" cy="23241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61"/>
            </p:blipFill>
            <p:spPr>
              <a:xfrm>
                <a:off x="10673080" y="3526790"/>
                <a:ext cx="1162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Ink 83"/>
              <p14:cNvContentPartPr/>
              <p14:nvPr/>
            </p14:nvContentPartPr>
            <p14:xfrm>
              <a:off x="11217910" y="3276600"/>
              <a:ext cx="116205" cy="36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3"/>
            </p:blipFill>
            <p:spPr>
              <a:xfrm>
                <a:off x="11217910" y="3276600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Ink 84"/>
              <p14:cNvContentPartPr/>
              <p14:nvPr/>
            </p14:nvContentPartPr>
            <p14:xfrm>
              <a:off x="11235690" y="3214370"/>
              <a:ext cx="116205" cy="889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5"/>
            </p:blipFill>
            <p:spPr>
              <a:xfrm>
                <a:off x="11235690" y="321437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Ink 85"/>
              <p14:cNvContentPartPr/>
              <p14:nvPr/>
            </p14:nvContentPartPr>
            <p14:xfrm>
              <a:off x="11388090" y="3214370"/>
              <a:ext cx="133985" cy="116205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7"/>
            </p:blipFill>
            <p:spPr>
              <a:xfrm>
                <a:off x="11388090" y="3214370"/>
                <a:ext cx="13398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Ink 86"/>
              <p14:cNvContentPartPr/>
              <p14:nvPr/>
            </p14:nvContentPartPr>
            <p14:xfrm>
              <a:off x="9681845" y="2491105"/>
              <a:ext cx="62230" cy="1778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9"/>
            </p:blipFill>
            <p:spPr>
              <a:xfrm>
                <a:off x="9681845" y="2491105"/>
                <a:ext cx="622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8" name="Ink 87"/>
              <p14:cNvContentPartPr/>
              <p14:nvPr/>
            </p14:nvContentPartPr>
            <p14:xfrm>
              <a:off x="9628505" y="2464435"/>
              <a:ext cx="473075" cy="12509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71"/>
            </p:blipFill>
            <p:spPr>
              <a:xfrm>
                <a:off x="9628505" y="2464435"/>
                <a:ext cx="4730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9" name="Ink 88"/>
              <p14:cNvContentPartPr/>
              <p14:nvPr/>
            </p14:nvContentPartPr>
            <p14:xfrm>
              <a:off x="9798050" y="2330450"/>
              <a:ext cx="125095" cy="1778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3"/>
            </p:blipFill>
            <p:spPr>
              <a:xfrm>
                <a:off x="9798050" y="2330450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0" name="Ink 89"/>
              <p14:cNvContentPartPr/>
              <p14:nvPr/>
            </p14:nvContentPartPr>
            <p14:xfrm>
              <a:off x="9824720" y="2339340"/>
              <a:ext cx="53340" cy="12509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5"/>
            </p:blipFill>
            <p:spPr>
              <a:xfrm>
                <a:off x="9824720" y="2339340"/>
                <a:ext cx="5334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1" name="Ink 90"/>
              <p14:cNvContentPartPr/>
              <p14:nvPr/>
            </p14:nvContentPartPr>
            <p14:xfrm>
              <a:off x="10253345" y="2990850"/>
              <a:ext cx="446405" cy="196850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7"/>
            </p:blipFill>
            <p:spPr>
              <a:xfrm>
                <a:off x="10253345" y="2990850"/>
                <a:ext cx="44640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2" name="Ink 91"/>
              <p14:cNvContentPartPr/>
              <p14:nvPr/>
            </p14:nvContentPartPr>
            <p14:xfrm>
              <a:off x="10673080" y="3214370"/>
              <a:ext cx="62865" cy="889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9"/>
            </p:blipFill>
            <p:spPr>
              <a:xfrm>
                <a:off x="10673080" y="3214370"/>
                <a:ext cx="628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3" name="Ink 92"/>
              <p14:cNvContentPartPr/>
              <p14:nvPr/>
            </p14:nvContentPartPr>
            <p14:xfrm>
              <a:off x="10288905" y="3196590"/>
              <a:ext cx="107315" cy="2667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81"/>
            </p:blipFill>
            <p:spPr>
              <a:xfrm>
                <a:off x="10288905" y="3196590"/>
                <a:ext cx="1073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4" name="Ink 93"/>
              <p14:cNvContentPartPr/>
              <p14:nvPr/>
            </p14:nvContentPartPr>
            <p14:xfrm>
              <a:off x="10316210" y="3214370"/>
              <a:ext cx="35560" cy="125095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3"/>
            </p:blipFill>
            <p:spPr>
              <a:xfrm>
                <a:off x="10316210" y="3214370"/>
                <a:ext cx="355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5" name="Ink 94"/>
              <p14:cNvContentPartPr/>
              <p14:nvPr/>
            </p14:nvContentPartPr>
            <p14:xfrm>
              <a:off x="10316210" y="3152140"/>
              <a:ext cx="88900" cy="3556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5"/>
            </p:blipFill>
            <p:spPr>
              <a:xfrm>
                <a:off x="10316210" y="3152140"/>
                <a:ext cx="8890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6" name="Ink 95"/>
              <p14:cNvContentPartPr/>
              <p14:nvPr/>
            </p14:nvContentPartPr>
            <p14:xfrm>
              <a:off x="9815830" y="2249805"/>
              <a:ext cx="125095" cy="2667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7"/>
            </p:blipFill>
            <p:spPr>
              <a:xfrm>
                <a:off x="9815830" y="2249805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7" name="Ink 96"/>
              <p14:cNvContentPartPr/>
              <p14:nvPr/>
            </p14:nvContentPartPr>
            <p14:xfrm>
              <a:off x="9932035" y="2276475"/>
              <a:ext cx="26670" cy="18415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9"/>
            </p:blipFill>
            <p:spPr>
              <a:xfrm>
                <a:off x="9932035" y="2276475"/>
                <a:ext cx="2667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8" name="Ink 97"/>
              <p14:cNvContentPartPr/>
              <p14:nvPr/>
            </p14:nvContentPartPr>
            <p14:xfrm>
              <a:off x="9610090" y="2499995"/>
              <a:ext cx="116205" cy="401955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91"/>
            </p:blipFill>
            <p:spPr>
              <a:xfrm>
                <a:off x="9610090" y="2499995"/>
                <a:ext cx="11620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9" name="Ink 98"/>
              <p14:cNvContentPartPr/>
              <p14:nvPr/>
            </p14:nvContentPartPr>
            <p14:xfrm>
              <a:off x="9583420" y="2803525"/>
              <a:ext cx="133985" cy="116205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3"/>
            </p:blipFill>
            <p:spPr>
              <a:xfrm>
                <a:off x="9583420" y="2803525"/>
                <a:ext cx="13398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0" name="Ink 99"/>
              <p14:cNvContentPartPr/>
              <p14:nvPr/>
            </p14:nvContentPartPr>
            <p14:xfrm>
              <a:off x="9815830" y="2821305"/>
              <a:ext cx="169545" cy="169545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5"/>
            </p:blipFill>
            <p:spPr>
              <a:xfrm>
                <a:off x="9815830" y="2821305"/>
                <a:ext cx="1695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1" name="Ink 100"/>
              <p14:cNvContentPartPr/>
              <p14:nvPr/>
            </p14:nvContentPartPr>
            <p14:xfrm>
              <a:off x="9914255" y="2750185"/>
              <a:ext cx="116205" cy="26670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7"/>
            </p:blipFill>
            <p:spPr>
              <a:xfrm>
                <a:off x="9914255" y="2750185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2" name="Ink 101"/>
              <p14:cNvContentPartPr/>
              <p14:nvPr/>
            </p14:nvContentPartPr>
            <p14:xfrm>
              <a:off x="9976485" y="2732405"/>
              <a:ext cx="44450" cy="4445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9"/>
            </p:blipFill>
            <p:spPr>
              <a:xfrm>
                <a:off x="9976485" y="2732405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3" name="Ink 102"/>
              <p14:cNvContentPartPr/>
              <p14:nvPr/>
            </p14:nvContentPartPr>
            <p14:xfrm>
              <a:off x="10271125" y="2633980"/>
              <a:ext cx="196850" cy="375285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201"/>
            </p:blipFill>
            <p:spPr>
              <a:xfrm>
                <a:off x="10271125" y="2633980"/>
                <a:ext cx="196850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4" name="Ink 103"/>
              <p14:cNvContentPartPr/>
              <p14:nvPr/>
            </p14:nvContentPartPr>
            <p14:xfrm>
              <a:off x="10432415" y="2455545"/>
              <a:ext cx="178435" cy="16065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3"/>
            </p:blipFill>
            <p:spPr>
              <a:xfrm>
                <a:off x="10432415" y="2455545"/>
                <a:ext cx="1784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5" name="Ink 104"/>
              <p14:cNvContentPartPr/>
              <p14:nvPr/>
            </p14:nvContentPartPr>
            <p14:xfrm>
              <a:off x="10593070" y="2366010"/>
              <a:ext cx="106680" cy="35560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5"/>
            </p:blipFill>
            <p:spPr>
              <a:xfrm>
                <a:off x="10593070" y="2366010"/>
                <a:ext cx="1066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6" name="Ink 105"/>
              <p14:cNvContentPartPr/>
              <p14:nvPr/>
            </p14:nvContentPartPr>
            <p14:xfrm>
              <a:off x="10690860" y="2330450"/>
              <a:ext cx="45085" cy="71120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7"/>
            </p:blipFill>
            <p:spPr>
              <a:xfrm>
                <a:off x="10690860" y="2330450"/>
                <a:ext cx="4508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7" name="Ink 106"/>
              <p14:cNvContentPartPr/>
              <p14:nvPr/>
            </p14:nvContentPartPr>
            <p14:xfrm>
              <a:off x="10681970" y="2339340"/>
              <a:ext cx="36195" cy="98425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9"/>
            </p:blipFill>
            <p:spPr>
              <a:xfrm>
                <a:off x="10681970" y="2339340"/>
                <a:ext cx="3619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8" name="Ink 107"/>
              <p14:cNvContentPartPr/>
              <p14:nvPr/>
            </p14:nvContentPartPr>
            <p14:xfrm>
              <a:off x="8592185" y="3258820"/>
              <a:ext cx="71120" cy="20574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11"/>
            </p:blipFill>
            <p:spPr>
              <a:xfrm>
                <a:off x="8592185" y="3258820"/>
                <a:ext cx="7112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9" name="Ink 108"/>
              <p14:cNvContentPartPr/>
              <p14:nvPr/>
            </p14:nvContentPartPr>
            <p14:xfrm>
              <a:off x="8529320" y="3232150"/>
              <a:ext cx="205740" cy="889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3"/>
            </p:blipFill>
            <p:spPr>
              <a:xfrm>
                <a:off x="8529320" y="3232150"/>
                <a:ext cx="2057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0" name="Ink 109"/>
              <p14:cNvContentPartPr/>
              <p14:nvPr/>
            </p14:nvContentPartPr>
            <p14:xfrm>
              <a:off x="8654415" y="3107055"/>
              <a:ext cx="152400" cy="36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5"/>
            </p:blipFill>
            <p:spPr>
              <a:xfrm>
                <a:off x="8654415" y="3107055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1" name="Ink 110"/>
              <p14:cNvContentPartPr/>
              <p14:nvPr/>
            </p14:nvContentPartPr>
            <p14:xfrm>
              <a:off x="8779510" y="3071495"/>
              <a:ext cx="45085" cy="89535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7"/>
            </p:blipFill>
            <p:spPr>
              <a:xfrm>
                <a:off x="8779510" y="3071495"/>
                <a:ext cx="450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2" name="Ink 111"/>
              <p14:cNvContentPartPr/>
              <p14:nvPr/>
            </p14:nvContentPartPr>
            <p14:xfrm>
              <a:off x="8788400" y="3357245"/>
              <a:ext cx="116205" cy="107315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9"/>
            </p:blipFill>
            <p:spPr>
              <a:xfrm>
                <a:off x="8788400" y="3357245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3" name="Ink 112"/>
              <p14:cNvContentPartPr/>
              <p14:nvPr/>
            </p14:nvContentPartPr>
            <p14:xfrm>
              <a:off x="8806815" y="3321685"/>
              <a:ext cx="115570" cy="133985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21"/>
            </p:blipFill>
            <p:spPr>
              <a:xfrm>
                <a:off x="8806815" y="3321685"/>
                <a:ext cx="1155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4" name="Ink 113"/>
              <p14:cNvContentPartPr/>
              <p14:nvPr/>
            </p14:nvContentPartPr>
            <p14:xfrm>
              <a:off x="8967470" y="3258820"/>
              <a:ext cx="205105" cy="19685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3"/>
            </p:blipFill>
            <p:spPr>
              <a:xfrm>
                <a:off x="8967470" y="3258820"/>
                <a:ext cx="20510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5" name="Ink 114"/>
              <p14:cNvContentPartPr/>
              <p14:nvPr/>
            </p14:nvContentPartPr>
            <p14:xfrm>
              <a:off x="9074150" y="3161030"/>
              <a:ext cx="125095" cy="17780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5"/>
            </p:blipFill>
            <p:spPr>
              <a:xfrm>
                <a:off x="9074150" y="3161030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6" name="Ink 115"/>
              <p14:cNvContentPartPr/>
              <p14:nvPr/>
            </p14:nvContentPartPr>
            <p14:xfrm>
              <a:off x="9163685" y="3124835"/>
              <a:ext cx="53975" cy="125095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7"/>
            </p:blipFill>
            <p:spPr>
              <a:xfrm>
                <a:off x="9163685" y="3124835"/>
                <a:ext cx="539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7" name="Ink 116"/>
              <p14:cNvContentPartPr/>
              <p14:nvPr/>
            </p14:nvContentPartPr>
            <p14:xfrm>
              <a:off x="8002905" y="3169920"/>
              <a:ext cx="53340" cy="169545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9"/>
            </p:blipFill>
            <p:spPr>
              <a:xfrm>
                <a:off x="8002905" y="3169920"/>
                <a:ext cx="5334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8" name="Ink 117"/>
              <p14:cNvContentPartPr/>
              <p14:nvPr/>
            </p14:nvContentPartPr>
            <p14:xfrm>
              <a:off x="8002905" y="3178810"/>
              <a:ext cx="151765" cy="178435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31"/>
            </p:blipFill>
            <p:spPr>
              <a:xfrm>
                <a:off x="8002905" y="3178810"/>
                <a:ext cx="15176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9" name="Ink 118"/>
              <p14:cNvContentPartPr/>
              <p14:nvPr/>
            </p14:nvContentPartPr>
            <p14:xfrm>
              <a:off x="8091805" y="3035935"/>
              <a:ext cx="151765" cy="889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3"/>
            </p:blipFill>
            <p:spPr>
              <a:xfrm>
                <a:off x="8091805" y="303593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0" name="Ink 119"/>
              <p14:cNvContentPartPr/>
              <p14:nvPr/>
            </p14:nvContentPartPr>
            <p14:xfrm>
              <a:off x="8172450" y="3000375"/>
              <a:ext cx="80010" cy="13335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5"/>
            </p:blipFill>
            <p:spPr>
              <a:xfrm>
                <a:off x="8172450" y="3000375"/>
                <a:ext cx="8001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1" name="Ink 120"/>
              <p14:cNvContentPartPr/>
              <p14:nvPr/>
            </p14:nvContentPartPr>
            <p14:xfrm>
              <a:off x="8377555" y="3312795"/>
              <a:ext cx="89535" cy="8890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7"/>
            </p:blipFill>
            <p:spPr>
              <a:xfrm>
                <a:off x="8377555" y="3312795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2" name="Ink 121"/>
              <p14:cNvContentPartPr/>
              <p14:nvPr/>
            </p14:nvContentPartPr>
            <p14:xfrm>
              <a:off x="8341995" y="3241040"/>
              <a:ext cx="133985" cy="360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9"/>
            </p:blipFill>
            <p:spPr>
              <a:xfrm>
                <a:off x="8341995" y="324104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3" name="Ink 122"/>
              <p14:cNvContentPartPr/>
              <p14:nvPr/>
            </p14:nvContentPartPr>
            <p14:xfrm>
              <a:off x="7948930" y="3642995"/>
              <a:ext cx="312420" cy="312420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41"/>
            </p:blipFill>
            <p:spPr>
              <a:xfrm>
                <a:off x="7948930" y="3642995"/>
                <a:ext cx="31242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4" name="Ink 123"/>
              <p14:cNvContentPartPr/>
              <p14:nvPr/>
            </p14:nvContentPartPr>
            <p14:xfrm>
              <a:off x="8243570" y="3750310"/>
              <a:ext cx="98425" cy="107315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3"/>
            </p:blipFill>
            <p:spPr>
              <a:xfrm>
                <a:off x="8243570" y="3750310"/>
                <a:ext cx="9842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5" name="Ink 124"/>
              <p14:cNvContentPartPr/>
              <p14:nvPr/>
            </p14:nvContentPartPr>
            <p14:xfrm>
              <a:off x="8368665" y="3812540"/>
              <a:ext cx="98425" cy="142875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5"/>
            </p:blipFill>
            <p:spPr>
              <a:xfrm>
                <a:off x="8368665" y="3812540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6" name="Ink 125"/>
              <p14:cNvContentPartPr/>
              <p14:nvPr/>
            </p14:nvContentPartPr>
            <p14:xfrm>
              <a:off x="8538845" y="3776980"/>
              <a:ext cx="80010" cy="107315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7"/>
            </p:blipFill>
            <p:spPr>
              <a:xfrm>
                <a:off x="8538845" y="3776980"/>
                <a:ext cx="8001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7" name="Ink 126"/>
              <p14:cNvContentPartPr/>
              <p14:nvPr/>
            </p14:nvContentPartPr>
            <p14:xfrm>
              <a:off x="8654415" y="3857625"/>
              <a:ext cx="107315" cy="12446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9"/>
            </p:blipFill>
            <p:spPr>
              <a:xfrm>
                <a:off x="8654415" y="3857625"/>
                <a:ext cx="10731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8" name="Ink 127"/>
              <p14:cNvContentPartPr/>
              <p14:nvPr/>
            </p14:nvContentPartPr>
            <p14:xfrm>
              <a:off x="8797290" y="3759200"/>
              <a:ext cx="98425" cy="169545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51"/>
            </p:blipFill>
            <p:spPr>
              <a:xfrm>
                <a:off x="8797290" y="3759200"/>
                <a:ext cx="9842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9" name="Ink 128"/>
              <p14:cNvContentPartPr/>
              <p14:nvPr/>
            </p14:nvContentPartPr>
            <p14:xfrm>
              <a:off x="9003030" y="3705225"/>
              <a:ext cx="196215" cy="295275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3"/>
            </p:blipFill>
            <p:spPr>
              <a:xfrm>
                <a:off x="9003030" y="3705225"/>
                <a:ext cx="19621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0" name="Ink 129"/>
              <p14:cNvContentPartPr/>
              <p14:nvPr/>
            </p14:nvContentPartPr>
            <p14:xfrm>
              <a:off x="8833485" y="3919855"/>
              <a:ext cx="71120" cy="36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5"/>
            </p:blipFill>
            <p:spPr>
              <a:xfrm>
                <a:off x="8833485" y="3919855"/>
                <a:ext cx="711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1" name="Ink 130"/>
              <p14:cNvContentPartPr/>
              <p14:nvPr/>
            </p14:nvContentPartPr>
            <p14:xfrm>
              <a:off x="794385" y="3303905"/>
              <a:ext cx="339725" cy="8001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7"/>
            </p:blipFill>
            <p:spPr>
              <a:xfrm>
                <a:off x="794385" y="3303905"/>
                <a:ext cx="33972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2" name="Ink 131"/>
              <p14:cNvContentPartPr/>
              <p14:nvPr/>
            </p14:nvContentPartPr>
            <p14:xfrm>
              <a:off x="848360" y="3437890"/>
              <a:ext cx="285750" cy="2667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9"/>
            </p:blipFill>
            <p:spPr>
              <a:xfrm>
                <a:off x="848360" y="3437890"/>
                <a:ext cx="28575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3" name="Ink 132"/>
              <p14:cNvContentPartPr/>
              <p14:nvPr/>
            </p14:nvContentPartPr>
            <p14:xfrm>
              <a:off x="1017905" y="3429000"/>
              <a:ext cx="26670" cy="32131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61"/>
            </p:blipFill>
            <p:spPr>
              <a:xfrm>
                <a:off x="1017905" y="3429000"/>
                <a:ext cx="2667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4" name="Ink 133"/>
              <p14:cNvContentPartPr/>
              <p14:nvPr/>
            </p14:nvContentPartPr>
            <p14:xfrm>
              <a:off x="964565" y="3429000"/>
              <a:ext cx="125095" cy="6223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3"/>
            </p:blipFill>
            <p:spPr>
              <a:xfrm>
                <a:off x="964565" y="3429000"/>
                <a:ext cx="12509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5" name="Ink 134"/>
              <p14:cNvContentPartPr/>
              <p14:nvPr/>
            </p14:nvContentPartPr>
            <p14:xfrm>
              <a:off x="1732280" y="3115945"/>
              <a:ext cx="179070" cy="889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5"/>
            </p:blipFill>
            <p:spPr>
              <a:xfrm>
                <a:off x="1732280" y="3115945"/>
                <a:ext cx="1790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6" name="Ink 135"/>
              <p14:cNvContentPartPr/>
              <p14:nvPr/>
            </p14:nvContentPartPr>
            <p14:xfrm>
              <a:off x="1741170" y="3178810"/>
              <a:ext cx="62865" cy="8890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7"/>
            </p:blipFill>
            <p:spPr>
              <a:xfrm>
                <a:off x="1741170" y="3178810"/>
                <a:ext cx="628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7" name="Ink 136"/>
              <p14:cNvContentPartPr/>
              <p14:nvPr/>
            </p14:nvContentPartPr>
            <p14:xfrm>
              <a:off x="2518410" y="3169920"/>
              <a:ext cx="142875" cy="8890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9"/>
            </p:blipFill>
            <p:spPr>
              <a:xfrm>
                <a:off x="2518410" y="316992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8" name="Ink 137"/>
              <p14:cNvContentPartPr/>
              <p14:nvPr/>
            </p14:nvContentPartPr>
            <p14:xfrm>
              <a:off x="2500630" y="3223260"/>
              <a:ext cx="53340" cy="889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71"/>
            </p:blipFill>
            <p:spPr>
              <a:xfrm>
                <a:off x="2500630" y="3223260"/>
                <a:ext cx="533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9" name="Ink 138"/>
              <p14:cNvContentPartPr/>
              <p14:nvPr/>
            </p14:nvContentPartPr>
            <p14:xfrm>
              <a:off x="1384300" y="4053840"/>
              <a:ext cx="294640" cy="109855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3"/>
            </p:blipFill>
            <p:spPr>
              <a:xfrm>
                <a:off x="1384300" y="4053840"/>
                <a:ext cx="294640" cy="1098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0" name="Ink 139"/>
              <p14:cNvContentPartPr/>
              <p14:nvPr/>
            </p14:nvContentPartPr>
            <p14:xfrm>
              <a:off x="1786255" y="3768090"/>
              <a:ext cx="160655" cy="276860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5"/>
            </p:blipFill>
            <p:spPr>
              <a:xfrm>
                <a:off x="1786255" y="3768090"/>
                <a:ext cx="16065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1" name="Ink 140"/>
              <p14:cNvContentPartPr/>
              <p14:nvPr/>
            </p14:nvContentPartPr>
            <p14:xfrm>
              <a:off x="2018030" y="3848100"/>
              <a:ext cx="45085" cy="142875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7"/>
            </p:blipFill>
            <p:spPr>
              <a:xfrm>
                <a:off x="2018030" y="3848100"/>
                <a:ext cx="450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2" name="Ink 141"/>
              <p14:cNvContentPartPr/>
              <p14:nvPr/>
            </p14:nvContentPartPr>
            <p14:xfrm>
              <a:off x="2009140" y="3830320"/>
              <a:ext cx="116205" cy="179070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9"/>
            </p:blipFill>
            <p:spPr>
              <a:xfrm>
                <a:off x="2009140" y="3830320"/>
                <a:ext cx="11620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3" name="Ink 142"/>
              <p14:cNvContentPartPr/>
              <p14:nvPr/>
            </p14:nvContentPartPr>
            <p14:xfrm>
              <a:off x="1723390" y="4089400"/>
              <a:ext cx="410845" cy="3556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81"/>
            </p:blipFill>
            <p:spPr>
              <a:xfrm>
                <a:off x="1723390" y="4089400"/>
                <a:ext cx="4108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4" name="Ink 143"/>
              <p14:cNvContentPartPr/>
              <p14:nvPr/>
            </p14:nvContentPartPr>
            <p14:xfrm>
              <a:off x="2160905" y="3964305"/>
              <a:ext cx="125095" cy="125095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3"/>
            </p:blipFill>
            <p:spPr>
              <a:xfrm>
                <a:off x="2160905" y="3964305"/>
                <a:ext cx="12509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5" name="Ink 144"/>
              <p14:cNvContentPartPr/>
              <p14:nvPr/>
            </p14:nvContentPartPr>
            <p14:xfrm>
              <a:off x="2018030" y="4107180"/>
              <a:ext cx="357505" cy="17780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5"/>
            </p:blipFill>
            <p:spPr>
              <a:xfrm>
                <a:off x="2018030" y="4107180"/>
                <a:ext cx="3575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6" name="Ink 145"/>
              <p14:cNvContentPartPr/>
              <p14:nvPr/>
            </p14:nvContentPartPr>
            <p14:xfrm>
              <a:off x="1777365" y="4143375"/>
              <a:ext cx="160655" cy="205105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7"/>
            </p:blipFill>
            <p:spPr>
              <a:xfrm>
                <a:off x="1777365" y="4143375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7" name="Ink 146"/>
              <p14:cNvContentPartPr/>
              <p14:nvPr/>
            </p14:nvContentPartPr>
            <p14:xfrm>
              <a:off x="1938020" y="4196715"/>
              <a:ext cx="160655" cy="169545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9"/>
            </p:blipFill>
            <p:spPr>
              <a:xfrm>
                <a:off x="1938020" y="4196715"/>
                <a:ext cx="1606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8" name="Ink 147"/>
              <p14:cNvContentPartPr/>
              <p14:nvPr/>
            </p14:nvContentPartPr>
            <p14:xfrm>
              <a:off x="2500630" y="4107180"/>
              <a:ext cx="116205" cy="889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91"/>
            </p:blipFill>
            <p:spPr>
              <a:xfrm>
                <a:off x="2500630" y="410718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9" name="Ink 148"/>
              <p14:cNvContentPartPr/>
              <p14:nvPr/>
            </p14:nvContentPartPr>
            <p14:xfrm>
              <a:off x="2509520" y="4053840"/>
              <a:ext cx="133985" cy="889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3"/>
            </p:blipFill>
            <p:spPr>
              <a:xfrm>
                <a:off x="2509520" y="405384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0" name="Ink 149"/>
              <p14:cNvContentPartPr/>
              <p14:nvPr/>
            </p14:nvContentPartPr>
            <p14:xfrm>
              <a:off x="2795270" y="4044950"/>
              <a:ext cx="133985" cy="1778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5"/>
            </p:blipFill>
            <p:spPr>
              <a:xfrm>
                <a:off x="2795270" y="404495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1" name="Ink 150"/>
              <p14:cNvContentPartPr/>
              <p14:nvPr/>
            </p14:nvContentPartPr>
            <p14:xfrm>
              <a:off x="3018790" y="3937635"/>
              <a:ext cx="169545" cy="8890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7"/>
            </p:blipFill>
            <p:spPr>
              <a:xfrm>
                <a:off x="3018790" y="393763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2" name="Ink 151"/>
              <p14:cNvContentPartPr/>
              <p14:nvPr/>
            </p14:nvContentPartPr>
            <p14:xfrm>
              <a:off x="3054350" y="3955415"/>
              <a:ext cx="80645" cy="19685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9"/>
            </p:blipFill>
            <p:spPr>
              <a:xfrm>
                <a:off x="3054350" y="3955415"/>
                <a:ext cx="8064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3" name="Ink 152"/>
              <p14:cNvContentPartPr/>
              <p14:nvPr/>
            </p14:nvContentPartPr>
            <p14:xfrm>
              <a:off x="3241675" y="3937635"/>
              <a:ext cx="89535" cy="187325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301"/>
            </p:blipFill>
            <p:spPr>
              <a:xfrm>
                <a:off x="3241675" y="3937635"/>
                <a:ext cx="8953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4" name="Ink 153"/>
              <p14:cNvContentPartPr/>
              <p14:nvPr/>
            </p14:nvContentPartPr>
            <p14:xfrm>
              <a:off x="3357880" y="3955415"/>
              <a:ext cx="98425" cy="142875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303"/>
            </p:blipFill>
            <p:spPr>
              <a:xfrm>
                <a:off x="3357880" y="3955415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5" name="Ink 154"/>
              <p14:cNvContentPartPr/>
              <p14:nvPr/>
            </p14:nvContentPartPr>
            <p14:xfrm>
              <a:off x="3536950" y="3919855"/>
              <a:ext cx="62230" cy="22352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5"/>
            </p:blipFill>
            <p:spPr>
              <a:xfrm>
                <a:off x="3536950" y="3919855"/>
                <a:ext cx="6223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6" name="Ink 155"/>
              <p14:cNvContentPartPr/>
              <p14:nvPr/>
            </p14:nvContentPartPr>
            <p14:xfrm>
              <a:off x="3822700" y="3884295"/>
              <a:ext cx="259080" cy="240665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7"/>
            </p:blipFill>
            <p:spPr>
              <a:xfrm>
                <a:off x="3822700" y="3884295"/>
                <a:ext cx="25908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7" name="Ink 156"/>
              <p14:cNvContentPartPr/>
              <p14:nvPr/>
            </p14:nvContentPartPr>
            <p14:xfrm>
              <a:off x="4090670" y="3768090"/>
              <a:ext cx="17780" cy="8890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9"/>
            </p:blipFill>
            <p:spPr>
              <a:xfrm>
                <a:off x="4090670" y="376809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8" name="Ink 157"/>
              <p14:cNvContentPartPr/>
              <p14:nvPr/>
            </p14:nvContentPartPr>
            <p14:xfrm>
              <a:off x="4064000" y="4071620"/>
              <a:ext cx="169545" cy="142875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11"/>
            </p:blipFill>
            <p:spPr>
              <a:xfrm>
                <a:off x="4064000" y="4071620"/>
                <a:ext cx="1695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59" name="Ink 158"/>
              <p14:cNvContentPartPr/>
              <p14:nvPr/>
            </p14:nvContentPartPr>
            <p14:xfrm>
              <a:off x="1892935" y="4652010"/>
              <a:ext cx="18415" cy="44450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13"/>
            </p:blipFill>
            <p:spPr>
              <a:xfrm>
                <a:off x="1892935" y="4652010"/>
                <a:ext cx="1841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0" name="Ink 159"/>
              <p14:cNvContentPartPr/>
              <p14:nvPr/>
            </p14:nvContentPartPr>
            <p14:xfrm>
              <a:off x="1892935" y="5018405"/>
              <a:ext cx="27305" cy="44450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5"/>
            </p:blipFill>
            <p:spPr>
              <a:xfrm>
                <a:off x="1892935" y="5018405"/>
                <a:ext cx="2730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1" name="Ink 160"/>
              <p14:cNvContentPartPr/>
              <p14:nvPr/>
            </p14:nvContentPartPr>
            <p14:xfrm>
              <a:off x="4394200" y="2383790"/>
              <a:ext cx="151765" cy="437515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7"/>
            </p:blipFill>
            <p:spPr>
              <a:xfrm>
                <a:off x="4394200" y="2383790"/>
                <a:ext cx="15176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2" name="Ink 161"/>
              <p14:cNvContentPartPr/>
              <p14:nvPr/>
            </p14:nvContentPartPr>
            <p14:xfrm>
              <a:off x="4438650" y="2651760"/>
              <a:ext cx="187960" cy="169545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9"/>
            </p:blipFill>
            <p:spPr>
              <a:xfrm>
                <a:off x="4438650" y="2651760"/>
                <a:ext cx="18796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3" name="Ink 162"/>
              <p14:cNvContentPartPr/>
              <p14:nvPr/>
            </p14:nvContentPartPr>
            <p14:xfrm>
              <a:off x="4724400" y="2759075"/>
              <a:ext cx="89535" cy="8890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21"/>
            </p:blipFill>
            <p:spPr>
              <a:xfrm>
                <a:off x="4724400" y="2759075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4" name="Ink 163"/>
              <p14:cNvContentPartPr/>
              <p14:nvPr/>
            </p14:nvContentPartPr>
            <p14:xfrm>
              <a:off x="4724400" y="2705100"/>
              <a:ext cx="80645" cy="9525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23"/>
            </p:blipFill>
            <p:spPr>
              <a:xfrm>
                <a:off x="4724400" y="2705100"/>
                <a:ext cx="8064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5" name="Ink 164"/>
              <p14:cNvContentPartPr/>
              <p14:nvPr/>
            </p14:nvContentPartPr>
            <p14:xfrm>
              <a:off x="4974590" y="2741295"/>
              <a:ext cx="464820" cy="35560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5"/>
            </p:blipFill>
            <p:spPr>
              <a:xfrm>
                <a:off x="4974590" y="2741295"/>
                <a:ext cx="46482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6" name="Ink 165"/>
              <p14:cNvContentPartPr/>
              <p14:nvPr/>
            </p14:nvContentPartPr>
            <p14:xfrm>
              <a:off x="5073015" y="2366010"/>
              <a:ext cx="232410" cy="330200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7"/>
            </p:blipFill>
            <p:spPr>
              <a:xfrm>
                <a:off x="5073015" y="2366010"/>
                <a:ext cx="23241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7" name="Ink 166"/>
              <p14:cNvContentPartPr/>
              <p14:nvPr/>
            </p14:nvContentPartPr>
            <p14:xfrm>
              <a:off x="5349875" y="2499995"/>
              <a:ext cx="169545" cy="8890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9"/>
            </p:blipFill>
            <p:spPr>
              <a:xfrm>
                <a:off x="5349875" y="249999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8" name="Ink 167"/>
              <p14:cNvContentPartPr/>
              <p14:nvPr/>
            </p14:nvContentPartPr>
            <p14:xfrm>
              <a:off x="5376545" y="2499995"/>
              <a:ext cx="71755" cy="232410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31"/>
            </p:blipFill>
            <p:spPr>
              <a:xfrm>
                <a:off x="5376545" y="2499995"/>
                <a:ext cx="7175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69" name="Ink 168"/>
              <p14:cNvContentPartPr/>
              <p14:nvPr/>
            </p14:nvContentPartPr>
            <p14:xfrm>
              <a:off x="5385435" y="2357120"/>
              <a:ext cx="160655" cy="17780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33"/>
            </p:blipFill>
            <p:spPr>
              <a:xfrm>
                <a:off x="5385435" y="2357120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0" name="Ink 169"/>
              <p14:cNvContentPartPr/>
              <p14:nvPr/>
            </p14:nvContentPartPr>
            <p14:xfrm>
              <a:off x="5492750" y="2312670"/>
              <a:ext cx="53340" cy="125095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5"/>
            </p:blipFill>
            <p:spPr>
              <a:xfrm>
                <a:off x="5492750" y="2312670"/>
                <a:ext cx="5334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1" name="Ink 170"/>
              <p14:cNvContentPartPr/>
              <p14:nvPr/>
            </p14:nvContentPartPr>
            <p14:xfrm>
              <a:off x="4965700" y="2759075"/>
              <a:ext cx="267970" cy="28575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7"/>
            </p:blipFill>
            <p:spPr>
              <a:xfrm>
                <a:off x="4965700" y="2759075"/>
                <a:ext cx="26797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2" name="Ink 171"/>
              <p14:cNvContentPartPr/>
              <p14:nvPr/>
            </p14:nvContentPartPr>
            <p14:xfrm>
              <a:off x="5215890" y="2803525"/>
              <a:ext cx="187325" cy="23241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9"/>
            </p:blipFill>
            <p:spPr>
              <a:xfrm>
                <a:off x="5215890" y="2803525"/>
                <a:ext cx="18732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3" name="Ink 172"/>
              <p14:cNvContentPartPr/>
              <p14:nvPr/>
            </p14:nvContentPartPr>
            <p14:xfrm>
              <a:off x="5582285" y="2508885"/>
              <a:ext cx="116205" cy="589280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41"/>
            </p:blipFill>
            <p:spPr>
              <a:xfrm>
                <a:off x="5582285" y="2508885"/>
                <a:ext cx="116205" cy="589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4" name="Ink 173"/>
              <p14:cNvContentPartPr/>
              <p14:nvPr/>
            </p14:nvContentPartPr>
            <p14:xfrm>
              <a:off x="4822825" y="2401570"/>
              <a:ext cx="169545" cy="634365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43"/>
            </p:blipFill>
            <p:spPr>
              <a:xfrm>
                <a:off x="4822825" y="2401570"/>
                <a:ext cx="169545" cy="6343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5" name="Ink 174"/>
              <p14:cNvContentPartPr/>
              <p14:nvPr/>
            </p14:nvContentPartPr>
            <p14:xfrm>
              <a:off x="5868035" y="2812415"/>
              <a:ext cx="98425" cy="17780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5"/>
            </p:blipFill>
            <p:spPr>
              <a:xfrm>
                <a:off x="5868035" y="2812415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6" name="Ink 175"/>
              <p14:cNvContentPartPr/>
              <p14:nvPr/>
            </p14:nvContentPartPr>
            <p14:xfrm>
              <a:off x="5876925" y="2741295"/>
              <a:ext cx="107315" cy="360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7"/>
            </p:blipFill>
            <p:spPr>
              <a:xfrm>
                <a:off x="5876925" y="2741295"/>
                <a:ext cx="1073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7" name="Ink 176"/>
              <p14:cNvContentPartPr/>
              <p14:nvPr/>
            </p14:nvContentPartPr>
            <p14:xfrm>
              <a:off x="6118225" y="2785745"/>
              <a:ext cx="615950" cy="89535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9"/>
            </p:blipFill>
            <p:spPr>
              <a:xfrm>
                <a:off x="6118225" y="2785745"/>
                <a:ext cx="61595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8" name="Ink 177"/>
              <p14:cNvContentPartPr/>
              <p14:nvPr/>
            </p14:nvContentPartPr>
            <p14:xfrm>
              <a:off x="6296660" y="2392680"/>
              <a:ext cx="35560" cy="357505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51"/>
            </p:blipFill>
            <p:spPr>
              <a:xfrm>
                <a:off x="6296660" y="2392680"/>
                <a:ext cx="35560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79" name="Ink 178"/>
              <p14:cNvContentPartPr/>
              <p14:nvPr/>
            </p14:nvContentPartPr>
            <p14:xfrm>
              <a:off x="6448425" y="2517775"/>
              <a:ext cx="160655" cy="360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53"/>
            </p:blipFill>
            <p:spPr>
              <a:xfrm>
                <a:off x="6448425" y="2517775"/>
                <a:ext cx="1606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0" name="Ink 179"/>
              <p14:cNvContentPartPr/>
              <p14:nvPr/>
            </p14:nvContentPartPr>
            <p14:xfrm>
              <a:off x="6475095" y="2517775"/>
              <a:ext cx="45085" cy="223520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5"/>
            </p:blipFill>
            <p:spPr>
              <a:xfrm>
                <a:off x="6475095" y="2517775"/>
                <a:ext cx="4508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1" name="Ink 180"/>
              <p14:cNvContentPartPr/>
              <p14:nvPr/>
            </p14:nvContentPartPr>
            <p14:xfrm>
              <a:off x="6689725" y="2419350"/>
              <a:ext cx="53340" cy="80645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7"/>
            </p:blipFill>
            <p:spPr>
              <a:xfrm>
                <a:off x="6689725" y="2419350"/>
                <a:ext cx="5334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2" name="Ink 181"/>
              <p14:cNvContentPartPr/>
              <p14:nvPr/>
            </p14:nvContentPartPr>
            <p14:xfrm>
              <a:off x="6403975" y="2357120"/>
              <a:ext cx="187325" cy="26670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9"/>
            </p:blipFill>
            <p:spPr>
              <a:xfrm>
                <a:off x="6403975" y="2357120"/>
                <a:ext cx="1873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3" name="Ink 182"/>
              <p14:cNvContentPartPr/>
              <p14:nvPr/>
            </p14:nvContentPartPr>
            <p14:xfrm>
              <a:off x="6546850" y="2321560"/>
              <a:ext cx="53340" cy="116205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61"/>
            </p:blipFill>
            <p:spPr>
              <a:xfrm>
                <a:off x="6546850" y="2321560"/>
                <a:ext cx="5334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4" name="Ink 183"/>
              <p14:cNvContentPartPr/>
              <p14:nvPr/>
            </p14:nvContentPartPr>
            <p14:xfrm>
              <a:off x="6788150" y="2544445"/>
              <a:ext cx="80010" cy="294640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63"/>
            </p:blipFill>
            <p:spPr>
              <a:xfrm>
                <a:off x="6788150" y="2544445"/>
                <a:ext cx="8001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5" name="Ink 184"/>
              <p14:cNvContentPartPr/>
              <p14:nvPr/>
            </p14:nvContentPartPr>
            <p14:xfrm>
              <a:off x="6234430" y="2847975"/>
              <a:ext cx="106680" cy="304165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5"/>
            </p:blipFill>
            <p:spPr>
              <a:xfrm>
                <a:off x="6234430" y="2847975"/>
                <a:ext cx="106680" cy="304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6" name="Ink 185"/>
              <p14:cNvContentPartPr/>
              <p14:nvPr/>
            </p14:nvContentPartPr>
            <p14:xfrm>
              <a:off x="6412865" y="3000375"/>
              <a:ext cx="151765" cy="124460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7"/>
            </p:blipFill>
            <p:spPr>
              <a:xfrm>
                <a:off x="6412865" y="3000375"/>
                <a:ext cx="15176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7" name="Ink 186"/>
              <p14:cNvContentPartPr/>
              <p14:nvPr/>
            </p14:nvContentPartPr>
            <p14:xfrm>
              <a:off x="6609080" y="2946400"/>
              <a:ext cx="107315" cy="62865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9"/>
            </p:blipFill>
            <p:spPr>
              <a:xfrm>
                <a:off x="6609080" y="2946400"/>
                <a:ext cx="10731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8" name="Ink 187"/>
              <p14:cNvContentPartPr/>
              <p14:nvPr/>
            </p14:nvContentPartPr>
            <p14:xfrm>
              <a:off x="6386195" y="2901950"/>
              <a:ext cx="125095" cy="17780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71"/>
            </p:blipFill>
            <p:spPr>
              <a:xfrm>
                <a:off x="6386195" y="2901950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89" name="Ink 188"/>
              <p14:cNvContentPartPr/>
              <p14:nvPr/>
            </p14:nvContentPartPr>
            <p14:xfrm>
              <a:off x="6511290" y="2893060"/>
              <a:ext cx="26670" cy="44450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73"/>
            </p:blipFill>
            <p:spPr>
              <a:xfrm>
                <a:off x="6511290" y="2893060"/>
                <a:ext cx="2667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0" name="Ink 189"/>
              <p14:cNvContentPartPr/>
              <p14:nvPr/>
            </p14:nvContentPartPr>
            <p14:xfrm>
              <a:off x="6734175" y="2928620"/>
              <a:ext cx="62865" cy="250190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5"/>
            </p:blipFill>
            <p:spPr>
              <a:xfrm>
                <a:off x="6734175" y="2928620"/>
                <a:ext cx="6286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1" name="Ink 190"/>
              <p14:cNvContentPartPr/>
              <p14:nvPr/>
            </p14:nvContentPartPr>
            <p14:xfrm>
              <a:off x="6645275" y="2857500"/>
              <a:ext cx="222885" cy="26670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7"/>
            </p:blipFill>
            <p:spPr>
              <a:xfrm>
                <a:off x="6645275" y="2857500"/>
                <a:ext cx="2228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2" name="Ink 191"/>
              <p14:cNvContentPartPr/>
              <p14:nvPr/>
            </p14:nvContentPartPr>
            <p14:xfrm>
              <a:off x="6537960" y="2598420"/>
              <a:ext cx="62230" cy="169545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79"/>
            </p:blipFill>
            <p:spPr>
              <a:xfrm>
                <a:off x="6537960" y="2598420"/>
                <a:ext cx="6223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3" name="Ink 192"/>
              <p14:cNvContentPartPr/>
              <p14:nvPr/>
            </p14:nvContentPartPr>
            <p14:xfrm>
              <a:off x="6626860" y="2633980"/>
              <a:ext cx="36195" cy="142875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81"/>
            </p:blipFill>
            <p:spPr>
              <a:xfrm>
                <a:off x="6626860" y="2633980"/>
                <a:ext cx="361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4" name="Ink 193"/>
              <p14:cNvContentPartPr/>
              <p14:nvPr/>
            </p14:nvContentPartPr>
            <p14:xfrm>
              <a:off x="6582410" y="2696210"/>
              <a:ext cx="62865" cy="360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83"/>
            </p:blipFill>
            <p:spPr>
              <a:xfrm>
                <a:off x="6582410" y="2696210"/>
                <a:ext cx="628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5" name="Ink 194"/>
              <p14:cNvContentPartPr/>
              <p14:nvPr/>
            </p14:nvContentPartPr>
            <p14:xfrm>
              <a:off x="6671945" y="2625090"/>
              <a:ext cx="44450" cy="151765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85"/>
            </p:blipFill>
            <p:spPr>
              <a:xfrm>
                <a:off x="6671945" y="2625090"/>
                <a:ext cx="4445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6" name="Ink 195"/>
              <p14:cNvContentPartPr/>
              <p14:nvPr/>
            </p14:nvContentPartPr>
            <p14:xfrm>
              <a:off x="6635750" y="2660650"/>
              <a:ext cx="36195" cy="8890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87"/>
            </p:blipFill>
            <p:spPr>
              <a:xfrm>
                <a:off x="6635750" y="2660650"/>
                <a:ext cx="361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7" name="Ink 196"/>
              <p14:cNvContentPartPr/>
              <p14:nvPr/>
            </p14:nvContentPartPr>
            <p14:xfrm>
              <a:off x="803275" y="5438140"/>
              <a:ext cx="205740" cy="294640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89"/>
            </p:blipFill>
            <p:spPr>
              <a:xfrm>
                <a:off x="803275" y="5438140"/>
                <a:ext cx="20574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98" name="Ink 197"/>
              <p14:cNvContentPartPr/>
              <p14:nvPr/>
            </p14:nvContentPartPr>
            <p14:xfrm>
              <a:off x="1259205" y="5491480"/>
              <a:ext cx="17780" cy="8890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91"/>
            </p:blipFill>
            <p:spPr>
              <a:xfrm>
                <a:off x="1259205" y="549148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199" name="Ink 198"/>
              <p14:cNvContentPartPr/>
              <p14:nvPr/>
            </p14:nvContentPartPr>
            <p14:xfrm>
              <a:off x="1134110" y="5482590"/>
              <a:ext cx="71120" cy="178435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93"/>
            </p:blipFill>
            <p:spPr>
              <a:xfrm>
                <a:off x="1134110" y="5482590"/>
                <a:ext cx="7112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0" name="Ink 199"/>
              <p14:cNvContentPartPr/>
              <p14:nvPr/>
            </p14:nvContentPartPr>
            <p14:xfrm>
              <a:off x="1160780" y="5447030"/>
              <a:ext cx="125095" cy="205105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95"/>
            </p:blipFill>
            <p:spPr>
              <a:xfrm>
                <a:off x="1160780" y="5447030"/>
                <a:ext cx="12509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1" name="Ink 200"/>
              <p14:cNvContentPartPr/>
              <p14:nvPr/>
            </p14:nvContentPartPr>
            <p14:xfrm>
              <a:off x="1205230" y="5304155"/>
              <a:ext cx="214630" cy="26670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97"/>
            </p:blipFill>
            <p:spPr>
              <a:xfrm>
                <a:off x="1205230" y="5304155"/>
                <a:ext cx="2146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2" name="Ink 201"/>
              <p14:cNvContentPartPr/>
              <p14:nvPr/>
            </p14:nvContentPartPr>
            <p14:xfrm>
              <a:off x="1285875" y="5241290"/>
              <a:ext cx="125095" cy="151765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99"/>
            </p:blipFill>
            <p:spPr>
              <a:xfrm>
                <a:off x="1285875" y="5241290"/>
                <a:ext cx="1250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3" name="Ink 202"/>
              <p14:cNvContentPartPr/>
              <p14:nvPr/>
            </p14:nvContentPartPr>
            <p14:xfrm>
              <a:off x="749935" y="5741670"/>
              <a:ext cx="616585" cy="8890"/>
            </p14:xfrm>
          </p:contentPart>
        </mc:Choice>
        <mc:Fallback xmlns="">
          <p:pic>
            <p:nvPicPr>
              <p:cNvPr id="203" name="Ink 202"/>
            </p:nvPicPr>
            <p:blipFill>
              <a:blip r:embed="rId401"/>
            </p:blipFill>
            <p:spPr>
              <a:xfrm>
                <a:off x="749935" y="5741670"/>
                <a:ext cx="6165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4" name="Ink 203"/>
              <p14:cNvContentPartPr/>
              <p14:nvPr/>
            </p14:nvContentPartPr>
            <p14:xfrm>
              <a:off x="883920" y="5803900"/>
              <a:ext cx="196215" cy="294640"/>
            </p14:xfrm>
          </p:contentPart>
        </mc:Choice>
        <mc:Fallback xmlns="">
          <p:pic>
            <p:nvPicPr>
              <p:cNvPr id="204" name="Ink 203"/>
            </p:nvPicPr>
            <p:blipFill>
              <a:blip r:embed="rId403"/>
            </p:blipFill>
            <p:spPr>
              <a:xfrm>
                <a:off x="883920" y="5803900"/>
                <a:ext cx="19621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5" name="Ink 204"/>
              <p14:cNvContentPartPr/>
              <p14:nvPr/>
            </p14:nvContentPartPr>
            <p14:xfrm>
              <a:off x="1160780" y="5875655"/>
              <a:ext cx="107315" cy="187325"/>
            </p14:xfrm>
          </p:contentPart>
        </mc:Choice>
        <mc:Fallback xmlns="">
          <p:pic>
            <p:nvPicPr>
              <p:cNvPr id="205" name="Ink 204"/>
            </p:nvPicPr>
            <p:blipFill>
              <a:blip r:embed="rId405"/>
            </p:blipFill>
            <p:spPr>
              <a:xfrm>
                <a:off x="1160780" y="5875655"/>
                <a:ext cx="1073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6" name="Ink 205"/>
              <p14:cNvContentPartPr/>
              <p14:nvPr/>
            </p14:nvContentPartPr>
            <p14:xfrm>
              <a:off x="1643380" y="5795010"/>
              <a:ext cx="115570" cy="71755"/>
            </p14:xfrm>
          </p:contentPart>
        </mc:Choice>
        <mc:Fallback xmlns="">
          <p:pic>
            <p:nvPicPr>
              <p:cNvPr id="206" name="Ink 205"/>
            </p:nvPicPr>
            <p:blipFill>
              <a:blip r:embed="rId407"/>
            </p:blipFill>
            <p:spPr>
              <a:xfrm>
                <a:off x="1643380" y="5795010"/>
                <a:ext cx="11557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07" name="Ink 206"/>
              <p14:cNvContentPartPr/>
              <p14:nvPr/>
            </p14:nvContentPartPr>
            <p14:xfrm>
              <a:off x="1723390" y="5678805"/>
              <a:ext cx="35560" cy="17780"/>
            </p14:xfrm>
          </p:contentPart>
        </mc:Choice>
        <mc:Fallback xmlns="">
          <p:pic>
            <p:nvPicPr>
              <p:cNvPr id="207" name="Ink 206"/>
            </p:nvPicPr>
            <p:blipFill>
              <a:blip r:embed="rId409"/>
            </p:blipFill>
            <p:spPr>
              <a:xfrm>
                <a:off x="1723390" y="5678805"/>
                <a:ext cx="355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08" name="Ink 207"/>
              <p14:cNvContentPartPr/>
              <p14:nvPr/>
            </p14:nvContentPartPr>
            <p14:xfrm>
              <a:off x="2026920" y="5759450"/>
              <a:ext cx="482600" cy="35560"/>
            </p14:xfrm>
          </p:contentPart>
        </mc:Choice>
        <mc:Fallback xmlns="">
          <p:pic>
            <p:nvPicPr>
              <p:cNvPr id="208" name="Ink 207"/>
            </p:nvPicPr>
            <p:blipFill>
              <a:blip r:embed="rId411"/>
            </p:blipFill>
            <p:spPr>
              <a:xfrm>
                <a:off x="2026920" y="5759450"/>
                <a:ext cx="48260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09" name="Ink 208"/>
              <p14:cNvContentPartPr/>
              <p14:nvPr/>
            </p14:nvContentPartPr>
            <p14:xfrm>
              <a:off x="2018030" y="5357495"/>
              <a:ext cx="232410" cy="339090"/>
            </p14:xfrm>
          </p:contentPart>
        </mc:Choice>
        <mc:Fallback xmlns="">
          <p:pic>
            <p:nvPicPr>
              <p:cNvPr id="209" name="Ink 208"/>
            </p:nvPicPr>
            <p:blipFill>
              <a:blip r:embed="rId413"/>
            </p:blipFill>
            <p:spPr>
              <a:xfrm>
                <a:off x="2018030" y="5357495"/>
                <a:ext cx="23241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0" name="Ink 209"/>
              <p14:cNvContentPartPr/>
              <p14:nvPr/>
            </p14:nvContentPartPr>
            <p14:xfrm>
              <a:off x="2241550" y="5429250"/>
              <a:ext cx="160655" cy="240665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415"/>
            </p:blipFill>
            <p:spPr>
              <a:xfrm>
                <a:off x="2241550" y="5429250"/>
                <a:ext cx="16065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1" name="Ink 210"/>
              <p14:cNvContentPartPr/>
              <p14:nvPr/>
            </p14:nvContentPartPr>
            <p14:xfrm>
              <a:off x="1991360" y="5821680"/>
              <a:ext cx="214630" cy="321945"/>
            </p14:xfrm>
          </p:contentPart>
        </mc:Choice>
        <mc:Fallback xmlns="">
          <p:pic>
            <p:nvPicPr>
              <p:cNvPr id="211" name="Ink 210"/>
            </p:nvPicPr>
            <p:blipFill>
              <a:blip r:embed="rId417"/>
            </p:blipFill>
            <p:spPr>
              <a:xfrm>
                <a:off x="1991360" y="5821680"/>
                <a:ext cx="21463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2" name="Ink 211"/>
              <p14:cNvContentPartPr/>
              <p14:nvPr/>
            </p14:nvContentPartPr>
            <p14:xfrm>
              <a:off x="2304415" y="5902325"/>
              <a:ext cx="44450" cy="231775"/>
            </p14:xfrm>
          </p:contentPart>
        </mc:Choice>
        <mc:Fallback xmlns="">
          <p:pic>
            <p:nvPicPr>
              <p:cNvPr id="212" name="Ink 211"/>
            </p:nvPicPr>
            <p:blipFill>
              <a:blip r:embed="rId419"/>
            </p:blipFill>
            <p:spPr>
              <a:xfrm>
                <a:off x="2304415" y="5902325"/>
                <a:ext cx="444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3" name="Ink 212"/>
              <p14:cNvContentPartPr/>
              <p14:nvPr/>
            </p14:nvContentPartPr>
            <p14:xfrm>
              <a:off x="2232660" y="5973445"/>
              <a:ext cx="125095" cy="17780"/>
            </p14:xfrm>
          </p:contentPart>
        </mc:Choice>
        <mc:Fallback xmlns="">
          <p:pic>
            <p:nvPicPr>
              <p:cNvPr id="213" name="Ink 212"/>
            </p:nvPicPr>
            <p:blipFill>
              <a:blip r:embed="rId421"/>
            </p:blipFill>
            <p:spPr>
              <a:xfrm>
                <a:off x="2232660" y="5973445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4" name="Ink 213"/>
              <p14:cNvContentPartPr/>
              <p14:nvPr/>
            </p14:nvContentPartPr>
            <p14:xfrm>
              <a:off x="2652395" y="5777230"/>
              <a:ext cx="107315" cy="8890"/>
            </p14:xfrm>
          </p:contentPart>
        </mc:Choice>
        <mc:Fallback xmlns="">
          <p:pic>
            <p:nvPicPr>
              <p:cNvPr id="214" name="Ink 213"/>
            </p:nvPicPr>
            <p:blipFill>
              <a:blip r:embed="rId423"/>
            </p:blipFill>
            <p:spPr>
              <a:xfrm>
                <a:off x="2652395" y="577723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5" name="Ink 214"/>
              <p14:cNvContentPartPr/>
              <p14:nvPr/>
            </p14:nvContentPartPr>
            <p14:xfrm>
              <a:off x="2670175" y="5715000"/>
              <a:ext cx="160655" cy="17780"/>
            </p14:xfrm>
          </p:contentPart>
        </mc:Choice>
        <mc:Fallback xmlns="">
          <p:pic>
            <p:nvPicPr>
              <p:cNvPr id="215" name="Ink 214"/>
            </p:nvPicPr>
            <p:blipFill>
              <a:blip r:embed="rId425"/>
            </p:blipFill>
            <p:spPr>
              <a:xfrm>
                <a:off x="2670175" y="5715000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6" name="Ink 215"/>
              <p14:cNvContentPartPr/>
              <p14:nvPr/>
            </p14:nvContentPartPr>
            <p14:xfrm>
              <a:off x="2929255" y="5535930"/>
              <a:ext cx="44450" cy="384175"/>
            </p14:xfrm>
          </p:contentPart>
        </mc:Choice>
        <mc:Fallback xmlns="">
          <p:pic>
            <p:nvPicPr>
              <p:cNvPr id="216" name="Ink 215"/>
            </p:nvPicPr>
            <p:blipFill>
              <a:blip r:embed="rId427"/>
            </p:blipFill>
            <p:spPr>
              <a:xfrm>
                <a:off x="2929255" y="5535930"/>
                <a:ext cx="444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17" name="Ink 216"/>
              <p14:cNvContentPartPr/>
              <p14:nvPr/>
            </p14:nvContentPartPr>
            <p14:xfrm>
              <a:off x="3134995" y="5669915"/>
              <a:ext cx="160655" cy="160655"/>
            </p14:xfrm>
          </p:contentPart>
        </mc:Choice>
        <mc:Fallback xmlns="">
          <p:pic>
            <p:nvPicPr>
              <p:cNvPr id="217" name="Ink 216"/>
            </p:nvPicPr>
            <p:blipFill>
              <a:blip r:embed="rId429"/>
            </p:blipFill>
            <p:spPr>
              <a:xfrm>
                <a:off x="3134995" y="5669915"/>
                <a:ext cx="1606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18" name="Ink 217"/>
              <p14:cNvContentPartPr/>
              <p14:nvPr/>
            </p14:nvContentPartPr>
            <p14:xfrm>
              <a:off x="3340100" y="5553710"/>
              <a:ext cx="107315" cy="71755"/>
            </p14:xfrm>
          </p:contentPart>
        </mc:Choice>
        <mc:Fallback xmlns="">
          <p:pic>
            <p:nvPicPr>
              <p:cNvPr id="218" name="Ink 217"/>
            </p:nvPicPr>
            <p:blipFill>
              <a:blip r:embed="rId431"/>
            </p:blipFill>
            <p:spPr>
              <a:xfrm>
                <a:off x="3340100" y="5553710"/>
                <a:ext cx="10731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19" name="Ink 218"/>
              <p14:cNvContentPartPr/>
              <p14:nvPr/>
            </p14:nvContentPartPr>
            <p14:xfrm>
              <a:off x="3036570" y="5562600"/>
              <a:ext cx="214630" cy="18415"/>
            </p14:xfrm>
          </p:contentPart>
        </mc:Choice>
        <mc:Fallback xmlns="">
          <p:pic>
            <p:nvPicPr>
              <p:cNvPr id="219" name="Ink 218"/>
            </p:nvPicPr>
            <p:blipFill>
              <a:blip r:embed="rId433"/>
            </p:blipFill>
            <p:spPr>
              <a:xfrm>
                <a:off x="3036570" y="5562600"/>
                <a:ext cx="21463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0" name="Ink 219"/>
              <p14:cNvContentPartPr/>
              <p14:nvPr/>
            </p14:nvContentPartPr>
            <p14:xfrm>
              <a:off x="3152775" y="5509260"/>
              <a:ext cx="71120" cy="98425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435"/>
            </p:blipFill>
            <p:spPr>
              <a:xfrm>
                <a:off x="3152775" y="5509260"/>
                <a:ext cx="7112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1" name="Ink 220"/>
              <p14:cNvContentPartPr/>
              <p14:nvPr/>
            </p14:nvContentPartPr>
            <p14:xfrm>
              <a:off x="3500755" y="5562600"/>
              <a:ext cx="107315" cy="491490"/>
            </p14:xfrm>
          </p:contentPart>
        </mc:Choice>
        <mc:Fallback xmlns="">
          <p:pic>
            <p:nvPicPr>
              <p:cNvPr id="221" name="Ink 220"/>
            </p:nvPicPr>
            <p:blipFill>
              <a:blip r:embed="rId437"/>
            </p:blipFill>
            <p:spPr>
              <a:xfrm>
                <a:off x="3500755" y="5562600"/>
                <a:ext cx="107315" cy="491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2" name="Ink 221"/>
              <p14:cNvContentPartPr/>
              <p14:nvPr/>
            </p14:nvContentPartPr>
            <p14:xfrm>
              <a:off x="2294890" y="6384290"/>
              <a:ext cx="214630" cy="259080"/>
            </p14:xfrm>
          </p:contentPart>
        </mc:Choice>
        <mc:Fallback xmlns="">
          <p:pic>
            <p:nvPicPr>
              <p:cNvPr id="222" name="Ink 221"/>
            </p:nvPicPr>
            <p:blipFill>
              <a:blip r:embed="rId439"/>
            </p:blipFill>
            <p:spPr>
              <a:xfrm>
                <a:off x="2294890" y="6384290"/>
                <a:ext cx="21463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3" name="Ink 222"/>
              <p14:cNvContentPartPr/>
              <p14:nvPr/>
            </p14:nvContentPartPr>
            <p14:xfrm>
              <a:off x="2562860" y="6590030"/>
              <a:ext cx="107315" cy="8890"/>
            </p14:xfrm>
          </p:contentPart>
        </mc:Choice>
        <mc:Fallback xmlns="">
          <p:pic>
            <p:nvPicPr>
              <p:cNvPr id="223" name="Ink 222"/>
            </p:nvPicPr>
            <p:blipFill>
              <a:blip r:embed="rId441"/>
            </p:blipFill>
            <p:spPr>
              <a:xfrm>
                <a:off x="2562860" y="659003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24" name="Ink 223"/>
              <p14:cNvContentPartPr/>
              <p14:nvPr/>
            </p14:nvContentPartPr>
            <p14:xfrm>
              <a:off x="2562860" y="6527165"/>
              <a:ext cx="98425" cy="8890"/>
            </p14:xfrm>
          </p:contentPart>
        </mc:Choice>
        <mc:Fallback xmlns="">
          <p:pic>
            <p:nvPicPr>
              <p:cNvPr id="224" name="Ink 223"/>
            </p:nvPicPr>
            <p:blipFill>
              <a:blip r:embed="rId443"/>
            </p:blipFill>
            <p:spPr>
              <a:xfrm>
                <a:off x="2562860" y="6527165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25" name="Ink 224"/>
              <p14:cNvContentPartPr/>
              <p14:nvPr/>
            </p14:nvContentPartPr>
            <p14:xfrm>
              <a:off x="2821940" y="6223635"/>
              <a:ext cx="295275" cy="562610"/>
            </p14:xfrm>
          </p:contentPart>
        </mc:Choice>
        <mc:Fallback xmlns="">
          <p:pic>
            <p:nvPicPr>
              <p:cNvPr id="225" name="Ink 224"/>
            </p:nvPicPr>
            <p:blipFill>
              <a:blip r:embed="rId445"/>
            </p:blipFill>
            <p:spPr>
              <a:xfrm>
                <a:off x="2821940" y="6223635"/>
                <a:ext cx="295275" cy="5626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26" name="Ink 225"/>
              <p14:cNvContentPartPr/>
              <p14:nvPr/>
            </p14:nvContentPartPr>
            <p14:xfrm>
              <a:off x="3143885" y="6419850"/>
              <a:ext cx="17780" cy="223520"/>
            </p14:xfrm>
          </p:contentPart>
        </mc:Choice>
        <mc:Fallback xmlns="">
          <p:pic>
            <p:nvPicPr>
              <p:cNvPr id="226" name="Ink 225"/>
            </p:nvPicPr>
            <p:blipFill>
              <a:blip r:embed="rId447"/>
            </p:blipFill>
            <p:spPr>
              <a:xfrm>
                <a:off x="3143885" y="6419850"/>
                <a:ext cx="1778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27" name="Ink 226"/>
              <p14:cNvContentPartPr/>
              <p14:nvPr/>
            </p14:nvContentPartPr>
            <p14:xfrm>
              <a:off x="3268980" y="6482715"/>
              <a:ext cx="151765" cy="107315"/>
            </p14:xfrm>
          </p:contentPart>
        </mc:Choice>
        <mc:Fallback xmlns="">
          <p:pic>
            <p:nvPicPr>
              <p:cNvPr id="227" name="Ink 226"/>
            </p:nvPicPr>
            <p:blipFill>
              <a:blip r:embed="rId449"/>
            </p:blipFill>
            <p:spPr>
              <a:xfrm>
                <a:off x="3268980" y="6482715"/>
                <a:ext cx="15176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28" name="Ink 227"/>
              <p14:cNvContentPartPr/>
              <p14:nvPr/>
            </p14:nvContentPartPr>
            <p14:xfrm>
              <a:off x="3482975" y="6366510"/>
              <a:ext cx="89535" cy="80645"/>
            </p14:xfrm>
          </p:contentPart>
        </mc:Choice>
        <mc:Fallback xmlns="">
          <p:pic>
            <p:nvPicPr>
              <p:cNvPr id="228" name="Ink 227"/>
            </p:nvPicPr>
            <p:blipFill>
              <a:blip r:embed="rId451"/>
            </p:blipFill>
            <p:spPr>
              <a:xfrm>
                <a:off x="3482975" y="6366510"/>
                <a:ext cx="8953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29" name="Ink 228"/>
              <p14:cNvContentPartPr/>
              <p14:nvPr/>
            </p14:nvContentPartPr>
            <p14:xfrm>
              <a:off x="3260090" y="6393180"/>
              <a:ext cx="133985" cy="17780"/>
            </p14:xfrm>
          </p:contentPart>
        </mc:Choice>
        <mc:Fallback xmlns="">
          <p:pic>
            <p:nvPicPr>
              <p:cNvPr id="229" name="Ink 228"/>
            </p:nvPicPr>
            <p:blipFill>
              <a:blip r:embed="rId453"/>
            </p:blipFill>
            <p:spPr>
              <a:xfrm>
                <a:off x="3260090" y="639318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0" name="Ink 229"/>
              <p14:cNvContentPartPr/>
              <p14:nvPr/>
            </p14:nvContentPartPr>
            <p14:xfrm>
              <a:off x="3384550" y="6384290"/>
              <a:ext cx="18415" cy="45085"/>
            </p14:xfrm>
          </p:contentPart>
        </mc:Choice>
        <mc:Fallback xmlns="">
          <p:pic>
            <p:nvPicPr>
              <p:cNvPr id="230" name="Ink 229"/>
            </p:nvPicPr>
            <p:blipFill>
              <a:blip r:embed="rId455"/>
            </p:blipFill>
            <p:spPr>
              <a:xfrm>
                <a:off x="3384550" y="6384290"/>
                <a:ext cx="1841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1" name="Ink 230"/>
              <p14:cNvContentPartPr/>
              <p14:nvPr/>
            </p14:nvContentPartPr>
            <p14:xfrm>
              <a:off x="3509645" y="6419850"/>
              <a:ext cx="71755" cy="223520"/>
            </p14:xfrm>
          </p:contentPart>
        </mc:Choice>
        <mc:Fallback xmlns="">
          <p:pic>
            <p:nvPicPr>
              <p:cNvPr id="231" name="Ink 230"/>
            </p:nvPicPr>
            <p:blipFill>
              <a:blip r:embed="rId457"/>
            </p:blipFill>
            <p:spPr>
              <a:xfrm>
                <a:off x="3509645" y="6419850"/>
                <a:ext cx="717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2" name="Ink 231"/>
              <p14:cNvContentPartPr/>
              <p14:nvPr/>
            </p14:nvContentPartPr>
            <p14:xfrm>
              <a:off x="3652520" y="6313170"/>
              <a:ext cx="205740" cy="285750"/>
            </p14:xfrm>
          </p:contentPart>
        </mc:Choice>
        <mc:Fallback xmlns="">
          <p:pic>
            <p:nvPicPr>
              <p:cNvPr id="232" name="Ink 231"/>
            </p:nvPicPr>
            <p:blipFill>
              <a:blip r:embed="rId459"/>
            </p:blipFill>
            <p:spPr>
              <a:xfrm>
                <a:off x="3652520" y="6313170"/>
                <a:ext cx="20574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3" name="Ink 232"/>
              <p14:cNvContentPartPr/>
              <p14:nvPr/>
            </p14:nvContentPartPr>
            <p14:xfrm>
              <a:off x="3876040" y="6384290"/>
              <a:ext cx="62865" cy="223520"/>
            </p14:xfrm>
          </p:contentPart>
        </mc:Choice>
        <mc:Fallback xmlns="">
          <p:pic>
            <p:nvPicPr>
              <p:cNvPr id="233" name="Ink 232"/>
            </p:nvPicPr>
            <p:blipFill>
              <a:blip r:embed="rId461"/>
            </p:blipFill>
            <p:spPr>
              <a:xfrm>
                <a:off x="3876040" y="6384290"/>
                <a:ext cx="6286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34" name="Ink 233"/>
              <p14:cNvContentPartPr/>
              <p14:nvPr/>
            </p14:nvContentPartPr>
            <p14:xfrm>
              <a:off x="3849370" y="6482715"/>
              <a:ext cx="160655" cy="360"/>
            </p14:xfrm>
          </p:contentPart>
        </mc:Choice>
        <mc:Fallback xmlns="">
          <p:pic>
            <p:nvPicPr>
              <p:cNvPr id="234" name="Ink 233"/>
            </p:nvPicPr>
            <p:blipFill>
              <a:blip r:embed="rId353"/>
            </p:blipFill>
            <p:spPr>
              <a:xfrm>
                <a:off x="3849370" y="6482715"/>
                <a:ext cx="1606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35" name="Ink 234"/>
              <p14:cNvContentPartPr/>
              <p14:nvPr/>
            </p14:nvContentPartPr>
            <p14:xfrm>
              <a:off x="2045335" y="6590030"/>
              <a:ext cx="106680" cy="8890"/>
            </p14:xfrm>
          </p:contentPart>
        </mc:Choice>
        <mc:Fallback xmlns="">
          <p:pic>
            <p:nvPicPr>
              <p:cNvPr id="235" name="Ink 234"/>
            </p:nvPicPr>
            <p:blipFill>
              <a:blip r:embed="rId464"/>
            </p:blipFill>
            <p:spPr>
              <a:xfrm>
                <a:off x="2045335" y="6590030"/>
                <a:ext cx="1066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36" name="Ink 235"/>
              <p14:cNvContentPartPr/>
              <p14:nvPr/>
            </p14:nvContentPartPr>
            <p14:xfrm>
              <a:off x="2018030" y="6544945"/>
              <a:ext cx="152400" cy="360"/>
            </p14:xfrm>
          </p:contentPart>
        </mc:Choice>
        <mc:Fallback xmlns="">
          <p:pic>
            <p:nvPicPr>
              <p:cNvPr id="236" name="Ink 235"/>
            </p:nvPicPr>
            <p:blipFill>
              <a:blip r:embed="rId215"/>
            </p:blipFill>
            <p:spPr>
              <a:xfrm>
                <a:off x="2018030" y="6544945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37" name="Ink 236"/>
              <p14:cNvContentPartPr/>
              <p14:nvPr/>
            </p14:nvContentPartPr>
            <p14:xfrm>
              <a:off x="1607185" y="6161405"/>
              <a:ext cx="151765" cy="401320"/>
            </p14:xfrm>
          </p:contentPart>
        </mc:Choice>
        <mc:Fallback xmlns="">
          <p:pic>
            <p:nvPicPr>
              <p:cNvPr id="237" name="Ink 236"/>
            </p:nvPicPr>
            <p:blipFill>
              <a:blip r:embed="rId467"/>
            </p:blipFill>
            <p:spPr>
              <a:xfrm>
                <a:off x="1607185" y="6161405"/>
                <a:ext cx="151765" cy="401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38" name="Ink 237"/>
              <p14:cNvContentPartPr/>
              <p14:nvPr/>
            </p14:nvContentPartPr>
            <p14:xfrm>
              <a:off x="1795145" y="6259195"/>
              <a:ext cx="160655" cy="232410"/>
            </p14:xfrm>
          </p:contentPart>
        </mc:Choice>
        <mc:Fallback xmlns="">
          <p:pic>
            <p:nvPicPr>
              <p:cNvPr id="238" name="Ink 237"/>
            </p:nvPicPr>
            <p:blipFill>
              <a:blip r:embed="rId469"/>
            </p:blipFill>
            <p:spPr>
              <a:xfrm>
                <a:off x="1795145" y="6259195"/>
                <a:ext cx="16065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39" name="Ink 238"/>
              <p14:cNvContentPartPr/>
              <p14:nvPr/>
            </p14:nvContentPartPr>
            <p14:xfrm>
              <a:off x="1938020" y="6384290"/>
              <a:ext cx="116205" cy="142875"/>
            </p14:xfrm>
          </p:contentPart>
        </mc:Choice>
        <mc:Fallback xmlns="">
          <p:pic>
            <p:nvPicPr>
              <p:cNvPr id="239" name="Ink 238"/>
            </p:nvPicPr>
            <p:blipFill>
              <a:blip r:embed="rId471"/>
            </p:blipFill>
            <p:spPr>
              <a:xfrm>
                <a:off x="1938020" y="6384290"/>
                <a:ext cx="11620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0" name="Ink 239"/>
              <p14:cNvContentPartPr/>
              <p14:nvPr/>
            </p14:nvContentPartPr>
            <p14:xfrm>
              <a:off x="4260215" y="5705475"/>
              <a:ext cx="187325" cy="36195"/>
            </p14:xfrm>
          </p:contentPart>
        </mc:Choice>
        <mc:Fallback xmlns="">
          <p:pic>
            <p:nvPicPr>
              <p:cNvPr id="240" name="Ink 239"/>
            </p:nvPicPr>
            <p:blipFill>
              <a:blip r:embed="rId473"/>
            </p:blipFill>
            <p:spPr>
              <a:xfrm>
                <a:off x="4260215" y="5705475"/>
                <a:ext cx="18732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1" name="Ink 240"/>
              <p14:cNvContentPartPr/>
              <p14:nvPr/>
            </p14:nvContentPartPr>
            <p14:xfrm>
              <a:off x="4242435" y="5661025"/>
              <a:ext cx="178435" cy="17780"/>
            </p14:xfrm>
          </p:contentPart>
        </mc:Choice>
        <mc:Fallback xmlns="">
          <p:pic>
            <p:nvPicPr>
              <p:cNvPr id="241" name="Ink 240"/>
            </p:nvPicPr>
            <p:blipFill>
              <a:blip r:embed="rId475"/>
            </p:blipFill>
            <p:spPr>
              <a:xfrm>
                <a:off x="4242435" y="5661025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2" name="Ink 241"/>
              <p14:cNvContentPartPr/>
              <p14:nvPr/>
            </p14:nvContentPartPr>
            <p14:xfrm>
              <a:off x="4420870" y="5598795"/>
              <a:ext cx="89535" cy="196215"/>
            </p14:xfrm>
          </p:contentPart>
        </mc:Choice>
        <mc:Fallback xmlns="">
          <p:pic>
            <p:nvPicPr>
              <p:cNvPr id="242" name="Ink 241"/>
            </p:nvPicPr>
            <p:blipFill>
              <a:blip r:embed="rId477"/>
            </p:blipFill>
            <p:spPr>
              <a:xfrm>
                <a:off x="4420870" y="5598795"/>
                <a:ext cx="8953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3" name="Ink 242"/>
              <p14:cNvContentPartPr/>
              <p14:nvPr/>
            </p14:nvContentPartPr>
            <p14:xfrm>
              <a:off x="4805045" y="5625465"/>
              <a:ext cx="652145" cy="17780"/>
            </p14:xfrm>
          </p:contentPart>
        </mc:Choice>
        <mc:Fallback xmlns="">
          <p:pic>
            <p:nvPicPr>
              <p:cNvPr id="243" name="Ink 242"/>
            </p:nvPicPr>
            <p:blipFill>
              <a:blip r:embed="rId479"/>
            </p:blipFill>
            <p:spPr>
              <a:xfrm>
                <a:off x="4805045" y="5625465"/>
                <a:ext cx="6521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44" name="Ink 243"/>
              <p14:cNvContentPartPr/>
              <p14:nvPr/>
            </p14:nvContentPartPr>
            <p14:xfrm>
              <a:off x="4822825" y="5009515"/>
              <a:ext cx="232410" cy="330200"/>
            </p14:xfrm>
          </p:contentPart>
        </mc:Choice>
        <mc:Fallback xmlns="">
          <p:pic>
            <p:nvPicPr>
              <p:cNvPr id="244" name="Ink 243"/>
            </p:nvPicPr>
            <p:blipFill>
              <a:blip r:embed="rId481"/>
            </p:blipFill>
            <p:spPr>
              <a:xfrm>
                <a:off x="4822825" y="5009515"/>
                <a:ext cx="23241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45" name="Ink 244"/>
              <p14:cNvContentPartPr/>
              <p14:nvPr/>
            </p14:nvContentPartPr>
            <p14:xfrm>
              <a:off x="5108575" y="5116195"/>
              <a:ext cx="80645" cy="170180"/>
            </p14:xfrm>
          </p:contentPart>
        </mc:Choice>
        <mc:Fallback xmlns="">
          <p:pic>
            <p:nvPicPr>
              <p:cNvPr id="245" name="Ink 244"/>
            </p:nvPicPr>
            <p:blipFill>
              <a:blip r:embed="rId483"/>
            </p:blipFill>
            <p:spPr>
              <a:xfrm>
                <a:off x="5108575" y="5116195"/>
                <a:ext cx="8064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46" name="Ink 245"/>
              <p14:cNvContentPartPr/>
              <p14:nvPr/>
            </p14:nvContentPartPr>
            <p14:xfrm>
              <a:off x="5108575" y="5133975"/>
              <a:ext cx="160655" cy="196850"/>
            </p14:xfrm>
          </p:contentPart>
        </mc:Choice>
        <mc:Fallback xmlns="">
          <p:pic>
            <p:nvPicPr>
              <p:cNvPr id="246" name="Ink 245"/>
            </p:nvPicPr>
            <p:blipFill>
              <a:blip r:embed="rId485"/>
            </p:blipFill>
            <p:spPr>
              <a:xfrm>
                <a:off x="5108575" y="5133975"/>
                <a:ext cx="16065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47" name="Ink 246"/>
              <p14:cNvContentPartPr/>
              <p14:nvPr/>
            </p14:nvContentPartPr>
            <p14:xfrm>
              <a:off x="5162550" y="4973320"/>
              <a:ext cx="160655" cy="27305"/>
            </p14:xfrm>
          </p:contentPart>
        </mc:Choice>
        <mc:Fallback xmlns="">
          <p:pic>
            <p:nvPicPr>
              <p:cNvPr id="247" name="Ink 246"/>
            </p:nvPicPr>
            <p:blipFill>
              <a:blip r:embed="rId487"/>
            </p:blipFill>
            <p:spPr>
              <a:xfrm>
                <a:off x="5162550" y="4973320"/>
                <a:ext cx="16065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48" name="Ink 247"/>
              <p14:cNvContentPartPr/>
              <p14:nvPr/>
            </p14:nvContentPartPr>
            <p14:xfrm>
              <a:off x="5296535" y="4911090"/>
              <a:ext cx="71120" cy="125095"/>
            </p14:xfrm>
          </p:contentPart>
        </mc:Choice>
        <mc:Fallback xmlns="">
          <p:pic>
            <p:nvPicPr>
              <p:cNvPr id="248" name="Ink 247"/>
            </p:nvPicPr>
            <p:blipFill>
              <a:blip r:embed="rId489"/>
            </p:blipFill>
            <p:spPr>
              <a:xfrm>
                <a:off x="5296535" y="4911090"/>
                <a:ext cx="7112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49" name="Ink 248"/>
              <p14:cNvContentPartPr/>
              <p14:nvPr/>
            </p14:nvContentPartPr>
            <p14:xfrm>
              <a:off x="5073015" y="5250180"/>
              <a:ext cx="321310" cy="267970"/>
            </p14:xfrm>
          </p:contentPart>
        </mc:Choice>
        <mc:Fallback xmlns="">
          <p:pic>
            <p:nvPicPr>
              <p:cNvPr id="249" name="Ink 248"/>
            </p:nvPicPr>
            <p:blipFill>
              <a:blip r:embed="rId491"/>
            </p:blipFill>
            <p:spPr>
              <a:xfrm>
                <a:off x="5073015" y="5250180"/>
                <a:ext cx="32131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0" name="Ink 249"/>
              <p14:cNvContentPartPr/>
              <p14:nvPr/>
            </p14:nvContentPartPr>
            <p14:xfrm>
              <a:off x="5198110" y="5321935"/>
              <a:ext cx="196215" cy="267970"/>
            </p14:xfrm>
          </p:contentPart>
        </mc:Choice>
        <mc:Fallback xmlns="">
          <p:pic>
            <p:nvPicPr>
              <p:cNvPr id="250" name="Ink 249"/>
            </p:nvPicPr>
            <p:blipFill>
              <a:blip r:embed="rId493"/>
            </p:blipFill>
            <p:spPr>
              <a:xfrm>
                <a:off x="5198110" y="5321935"/>
                <a:ext cx="19621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1" name="Ink 250"/>
              <p14:cNvContentPartPr/>
              <p14:nvPr/>
            </p14:nvContentPartPr>
            <p14:xfrm>
              <a:off x="5466080" y="5366385"/>
              <a:ext cx="62230" cy="205740"/>
            </p14:xfrm>
          </p:contentPart>
        </mc:Choice>
        <mc:Fallback xmlns="">
          <p:pic>
            <p:nvPicPr>
              <p:cNvPr id="251" name="Ink 250"/>
            </p:nvPicPr>
            <p:blipFill>
              <a:blip r:embed="rId495"/>
            </p:blipFill>
            <p:spPr>
              <a:xfrm>
                <a:off x="5466080" y="5366385"/>
                <a:ext cx="6223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2" name="Ink 251"/>
              <p14:cNvContentPartPr/>
              <p14:nvPr/>
            </p14:nvContentPartPr>
            <p14:xfrm>
              <a:off x="5430520" y="5455920"/>
              <a:ext cx="133985" cy="360"/>
            </p14:xfrm>
          </p:contentPart>
        </mc:Choice>
        <mc:Fallback xmlns="">
          <p:pic>
            <p:nvPicPr>
              <p:cNvPr id="252" name="Ink 251"/>
            </p:nvPicPr>
            <p:blipFill>
              <a:blip r:embed="rId497"/>
            </p:blipFill>
            <p:spPr>
              <a:xfrm>
                <a:off x="5430520" y="545592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3" name="Ink 252"/>
              <p14:cNvContentPartPr/>
              <p14:nvPr/>
            </p14:nvContentPartPr>
            <p14:xfrm>
              <a:off x="5037455" y="5723890"/>
              <a:ext cx="178435" cy="240665"/>
            </p14:xfrm>
          </p:contentPart>
        </mc:Choice>
        <mc:Fallback xmlns="">
          <p:pic>
            <p:nvPicPr>
              <p:cNvPr id="253" name="Ink 252"/>
            </p:nvPicPr>
            <p:blipFill>
              <a:blip r:embed="rId499"/>
            </p:blipFill>
            <p:spPr>
              <a:xfrm>
                <a:off x="5037455" y="5723890"/>
                <a:ext cx="17843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4" name="Ink 253"/>
              <p14:cNvContentPartPr/>
              <p14:nvPr/>
            </p14:nvContentPartPr>
            <p14:xfrm>
              <a:off x="5269230" y="5741670"/>
              <a:ext cx="125095" cy="205105"/>
            </p14:xfrm>
          </p:contentPart>
        </mc:Choice>
        <mc:Fallback xmlns="">
          <p:pic>
            <p:nvPicPr>
              <p:cNvPr id="254" name="Ink 253"/>
            </p:nvPicPr>
            <p:blipFill>
              <a:blip r:embed="rId501"/>
            </p:blipFill>
            <p:spPr>
              <a:xfrm>
                <a:off x="5269230" y="5741670"/>
                <a:ext cx="12509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55" name="Ink 254"/>
              <p14:cNvContentPartPr/>
              <p14:nvPr/>
            </p14:nvContentPartPr>
            <p14:xfrm>
              <a:off x="5081905" y="5955665"/>
              <a:ext cx="375285" cy="259080"/>
            </p14:xfrm>
          </p:contentPart>
        </mc:Choice>
        <mc:Fallback xmlns="">
          <p:pic>
            <p:nvPicPr>
              <p:cNvPr id="255" name="Ink 254"/>
            </p:nvPicPr>
            <p:blipFill>
              <a:blip r:embed="rId503"/>
            </p:blipFill>
            <p:spPr>
              <a:xfrm>
                <a:off x="5081905" y="5955665"/>
                <a:ext cx="37528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56" name="Ink 255"/>
              <p14:cNvContentPartPr/>
              <p14:nvPr/>
            </p14:nvContentPartPr>
            <p14:xfrm>
              <a:off x="5189220" y="6036310"/>
              <a:ext cx="187325" cy="339090"/>
            </p14:xfrm>
          </p:contentPart>
        </mc:Choice>
        <mc:Fallback xmlns="">
          <p:pic>
            <p:nvPicPr>
              <p:cNvPr id="256" name="Ink 255"/>
            </p:nvPicPr>
            <p:blipFill>
              <a:blip r:embed="rId505"/>
            </p:blipFill>
            <p:spPr>
              <a:xfrm>
                <a:off x="5189220" y="6036310"/>
                <a:ext cx="18732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57" name="Ink 256"/>
              <p14:cNvContentPartPr/>
              <p14:nvPr/>
            </p14:nvContentPartPr>
            <p14:xfrm>
              <a:off x="5457190" y="6089650"/>
              <a:ext cx="44450" cy="241300"/>
            </p14:xfrm>
          </p:contentPart>
        </mc:Choice>
        <mc:Fallback xmlns="">
          <p:pic>
            <p:nvPicPr>
              <p:cNvPr id="257" name="Ink 256"/>
            </p:nvPicPr>
            <p:blipFill>
              <a:blip r:embed="rId507"/>
            </p:blipFill>
            <p:spPr>
              <a:xfrm>
                <a:off x="5457190" y="6089650"/>
                <a:ext cx="44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58" name="Ink 257"/>
              <p14:cNvContentPartPr/>
              <p14:nvPr/>
            </p14:nvContentPartPr>
            <p14:xfrm>
              <a:off x="5412105" y="6161405"/>
              <a:ext cx="152400" cy="360"/>
            </p14:xfrm>
          </p:contentPart>
        </mc:Choice>
        <mc:Fallback xmlns="">
          <p:pic>
            <p:nvPicPr>
              <p:cNvPr id="258" name="Ink 257"/>
            </p:nvPicPr>
            <p:blipFill>
              <a:blip r:embed="rId509"/>
            </p:blipFill>
            <p:spPr>
              <a:xfrm>
                <a:off x="5412105" y="6161405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59" name="Ink 258"/>
              <p14:cNvContentPartPr/>
              <p14:nvPr/>
            </p14:nvContentPartPr>
            <p14:xfrm>
              <a:off x="5734050" y="5625465"/>
              <a:ext cx="116205" cy="8890"/>
            </p14:xfrm>
          </p:contentPart>
        </mc:Choice>
        <mc:Fallback xmlns="">
          <p:pic>
            <p:nvPicPr>
              <p:cNvPr id="259" name="Ink 258"/>
            </p:nvPicPr>
            <p:blipFill>
              <a:blip r:embed="rId511"/>
            </p:blipFill>
            <p:spPr>
              <a:xfrm>
                <a:off x="5734050" y="562546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0" name="Ink 259"/>
              <p14:cNvContentPartPr/>
              <p14:nvPr/>
            </p14:nvContentPartPr>
            <p14:xfrm>
              <a:off x="5760720" y="5553710"/>
              <a:ext cx="133985" cy="360"/>
            </p14:xfrm>
          </p:contentPart>
        </mc:Choice>
        <mc:Fallback xmlns="">
          <p:pic>
            <p:nvPicPr>
              <p:cNvPr id="260" name="Ink 259"/>
            </p:nvPicPr>
            <p:blipFill>
              <a:blip r:embed="rId513"/>
            </p:blipFill>
            <p:spPr>
              <a:xfrm>
                <a:off x="5760720" y="555371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1" name="Ink 260"/>
              <p14:cNvContentPartPr/>
              <p14:nvPr/>
            </p14:nvContentPartPr>
            <p14:xfrm>
              <a:off x="5993130" y="5678805"/>
              <a:ext cx="589280" cy="45085"/>
            </p14:xfrm>
          </p:contentPart>
        </mc:Choice>
        <mc:Fallback xmlns="">
          <p:pic>
            <p:nvPicPr>
              <p:cNvPr id="261" name="Ink 260"/>
            </p:nvPicPr>
            <p:blipFill>
              <a:blip r:embed="rId515"/>
            </p:blipFill>
            <p:spPr>
              <a:xfrm>
                <a:off x="5993130" y="5678805"/>
                <a:ext cx="58928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62" name="Ink 261"/>
              <p14:cNvContentPartPr/>
              <p14:nvPr/>
            </p14:nvContentPartPr>
            <p14:xfrm>
              <a:off x="6216015" y="5321935"/>
              <a:ext cx="98425" cy="231775"/>
            </p14:xfrm>
          </p:contentPart>
        </mc:Choice>
        <mc:Fallback xmlns="">
          <p:pic>
            <p:nvPicPr>
              <p:cNvPr id="262" name="Ink 261"/>
            </p:nvPicPr>
            <p:blipFill>
              <a:blip r:embed="rId517"/>
            </p:blipFill>
            <p:spPr>
              <a:xfrm>
                <a:off x="6216015" y="5321935"/>
                <a:ext cx="984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63" name="Ink 262"/>
              <p14:cNvContentPartPr/>
              <p14:nvPr/>
            </p14:nvContentPartPr>
            <p14:xfrm>
              <a:off x="6216015" y="5339715"/>
              <a:ext cx="152400" cy="241300"/>
            </p14:xfrm>
          </p:contentPart>
        </mc:Choice>
        <mc:Fallback xmlns="">
          <p:pic>
            <p:nvPicPr>
              <p:cNvPr id="263" name="Ink 262"/>
            </p:nvPicPr>
            <p:blipFill>
              <a:blip r:embed="rId519"/>
            </p:blipFill>
            <p:spPr>
              <a:xfrm>
                <a:off x="6216015" y="5339715"/>
                <a:ext cx="152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64" name="Ink 263"/>
              <p14:cNvContentPartPr/>
              <p14:nvPr/>
            </p14:nvContentPartPr>
            <p14:xfrm>
              <a:off x="6475095" y="5205730"/>
              <a:ext cx="116205" cy="98425"/>
            </p14:xfrm>
          </p:contentPart>
        </mc:Choice>
        <mc:Fallback xmlns="">
          <p:pic>
            <p:nvPicPr>
              <p:cNvPr id="264" name="Ink 263"/>
            </p:nvPicPr>
            <p:blipFill>
              <a:blip r:embed="rId521"/>
            </p:blipFill>
            <p:spPr>
              <a:xfrm>
                <a:off x="6475095" y="5205730"/>
                <a:ext cx="11620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65" name="Ink 264"/>
              <p14:cNvContentPartPr/>
              <p14:nvPr/>
            </p14:nvContentPartPr>
            <p14:xfrm>
              <a:off x="6127115" y="5187950"/>
              <a:ext cx="259080" cy="8890"/>
            </p14:xfrm>
          </p:contentPart>
        </mc:Choice>
        <mc:Fallback xmlns="">
          <p:pic>
            <p:nvPicPr>
              <p:cNvPr id="265" name="Ink 264"/>
            </p:nvPicPr>
            <p:blipFill>
              <a:blip r:embed="rId523"/>
            </p:blipFill>
            <p:spPr>
              <a:xfrm>
                <a:off x="6127115" y="5187950"/>
                <a:ext cx="2590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66" name="Ink 265"/>
              <p14:cNvContentPartPr/>
              <p14:nvPr/>
            </p14:nvContentPartPr>
            <p14:xfrm>
              <a:off x="6296660" y="5133975"/>
              <a:ext cx="98425" cy="133985"/>
            </p14:xfrm>
          </p:contentPart>
        </mc:Choice>
        <mc:Fallback xmlns="">
          <p:pic>
            <p:nvPicPr>
              <p:cNvPr id="266" name="Ink 265"/>
            </p:nvPicPr>
            <p:blipFill>
              <a:blip r:embed="rId525"/>
            </p:blipFill>
            <p:spPr>
              <a:xfrm>
                <a:off x="6296660" y="5133975"/>
                <a:ext cx="984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67" name="Ink 266"/>
              <p14:cNvContentPartPr/>
              <p14:nvPr/>
            </p14:nvContentPartPr>
            <p14:xfrm>
              <a:off x="6127115" y="5866765"/>
              <a:ext cx="107315" cy="285750"/>
            </p14:xfrm>
          </p:contentPart>
        </mc:Choice>
        <mc:Fallback xmlns="">
          <p:pic>
            <p:nvPicPr>
              <p:cNvPr id="267" name="Ink 266"/>
            </p:nvPicPr>
            <p:blipFill>
              <a:blip r:embed="rId527"/>
            </p:blipFill>
            <p:spPr>
              <a:xfrm>
                <a:off x="6127115" y="5866765"/>
                <a:ext cx="10731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68" name="Ink 267"/>
              <p14:cNvContentPartPr/>
              <p14:nvPr/>
            </p14:nvContentPartPr>
            <p14:xfrm>
              <a:off x="6252210" y="5973445"/>
              <a:ext cx="169545" cy="170180"/>
            </p14:xfrm>
          </p:contentPart>
        </mc:Choice>
        <mc:Fallback xmlns="">
          <p:pic>
            <p:nvPicPr>
              <p:cNvPr id="268" name="Ink 267"/>
            </p:nvPicPr>
            <p:blipFill>
              <a:blip r:embed="rId529"/>
            </p:blipFill>
            <p:spPr>
              <a:xfrm>
                <a:off x="6252210" y="5973445"/>
                <a:ext cx="16954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269" name="Ink 268"/>
              <p14:cNvContentPartPr/>
              <p14:nvPr/>
            </p14:nvContentPartPr>
            <p14:xfrm>
              <a:off x="6492875" y="5857875"/>
              <a:ext cx="107315" cy="88900"/>
            </p14:xfrm>
          </p:contentPart>
        </mc:Choice>
        <mc:Fallback xmlns="">
          <p:pic>
            <p:nvPicPr>
              <p:cNvPr id="269" name="Ink 268"/>
            </p:nvPicPr>
            <p:blipFill>
              <a:blip r:embed="rId531"/>
            </p:blipFill>
            <p:spPr>
              <a:xfrm>
                <a:off x="6492875" y="5857875"/>
                <a:ext cx="10731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70" name="Ink 269"/>
              <p14:cNvContentPartPr/>
              <p14:nvPr/>
            </p14:nvContentPartPr>
            <p14:xfrm>
              <a:off x="6252210" y="5857875"/>
              <a:ext cx="160655" cy="8890"/>
            </p14:xfrm>
          </p:contentPart>
        </mc:Choice>
        <mc:Fallback xmlns="">
          <p:pic>
            <p:nvPicPr>
              <p:cNvPr id="270" name="Ink 269"/>
            </p:nvPicPr>
            <p:blipFill>
              <a:blip r:embed="rId533"/>
            </p:blipFill>
            <p:spPr>
              <a:xfrm>
                <a:off x="6252210" y="585787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71" name="Ink 270"/>
              <p14:cNvContentPartPr/>
              <p14:nvPr/>
            </p14:nvContentPartPr>
            <p14:xfrm>
              <a:off x="6358890" y="5821680"/>
              <a:ext cx="62865" cy="89535"/>
            </p14:xfrm>
          </p:contentPart>
        </mc:Choice>
        <mc:Fallback xmlns="">
          <p:pic>
            <p:nvPicPr>
              <p:cNvPr id="271" name="Ink 270"/>
            </p:nvPicPr>
            <p:blipFill>
              <a:blip r:embed="rId535"/>
            </p:blipFill>
            <p:spPr>
              <a:xfrm>
                <a:off x="6358890" y="5821680"/>
                <a:ext cx="6286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272" name="Ink 271"/>
              <p14:cNvContentPartPr/>
              <p14:nvPr/>
            </p14:nvContentPartPr>
            <p14:xfrm>
              <a:off x="6626860" y="5955665"/>
              <a:ext cx="45085" cy="276860"/>
            </p14:xfrm>
          </p:contentPart>
        </mc:Choice>
        <mc:Fallback xmlns="">
          <p:pic>
            <p:nvPicPr>
              <p:cNvPr id="272" name="Ink 271"/>
            </p:nvPicPr>
            <p:blipFill>
              <a:blip r:embed="rId537"/>
            </p:blipFill>
            <p:spPr>
              <a:xfrm>
                <a:off x="6626860" y="5955665"/>
                <a:ext cx="4508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273" name="Ink 272"/>
              <p14:cNvContentPartPr/>
              <p14:nvPr/>
            </p14:nvContentPartPr>
            <p14:xfrm>
              <a:off x="7056120" y="5678805"/>
              <a:ext cx="240665" cy="36195"/>
            </p14:xfrm>
          </p:contentPart>
        </mc:Choice>
        <mc:Fallback xmlns="">
          <p:pic>
            <p:nvPicPr>
              <p:cNvPr id="273" name="Ink 272"/>
            </p:nvPicPr>
            <p:blipFill>
              <a:blip r:embed="rId539"/>
            </p:blipFill>
            <p:spPr>
              <a:xfrm>
                <a:off x="7056120" y="5678805"/>
                <a:ext cx="24066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74" name="Ink 273"/>
              <p14:cNvContentPartPr/>
              <p14:nvPr/>
            </p14:nvContentPartPr>
            <p14:xfrm>
              <a:off x="7162800" y="5616575"/>
              <a:ext cx="179070" cy="26670"/>
            </p14:xfrm>
          </p:contentPart>
        </mc:Choice>
        <mc:Fallback xmlns="">
          <p:pic>
            <p:nvPicPr>
              <p:cNvPr id="274" name="Ink 273"/>
            </p:nvPicPr>
            <p:blipFill>
              <a:blip r:embed="rId541"/>
            </p:blipFill>
            <p:spPr>
              <a:xfrm>
                <a:off x="7162800" y="5616575"/>
                <a:ext cx="1790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275" name="Ink 274"/>
              <p14:cNvContentPartPr/>
              <p14:nvPr/>
            </p14:nvContentPartPr>
            <p14:xfrm>
              <a:off x="7305675" y="5553710"/>
              <a:ext cx="133985" cy="223520"/>
            </p14:xfrm>
          </p:contentPart>
        </mc:Choice>
        <mc:Fallback xmlns="">
          <p:pic>
            <p:nvPicPr>
              <p:cNvPr id="275" name="Ink 274"/>
            </p:nvPicPr>
            <p:blipFill>
              <a:blip r:embed="rId543"/>
            </p:blipFill>
            <p:spPr>
              <a:xfrm>
                <a:off x="7305675" y="5553710"/>
                <a:ext cx="13398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276" name="Ink 275"/>
              <p14:cNvContentPartPr/>
              <p14:nvPr/>
            </p14:nvContentPartPr>
            <p14:xfrm>
              <a:off x="7743825" y="5393055"/>
              <a:ext cx="53340" cy="232410"/>
            </p14:xfrm>
          </p:contentPart>
        </mc:Choice>
        <mc:Fallback xmlns="">
          <p:pic>
            <p:nvPicPr>
              <p:cNvPr id="276" name="Ink 275"/>
            </p:nvPicPr>
            <p:blipFill>
              <a:blip r:embed="rId545"/>
            </p:blipFill>
            <p:spPr>
              <a:xfrm>
                <a:off x="7743825" y="5393055"/>
                <a:ext cx="5334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277" name="Ink 276"/>
              <p14:cNvContentPartPr/>
              <p14:nvPr/>
            </p14:nvContentPartPr>
            <p14:xfrm>
              <a:off x="7761605" y="5393055"/>
              <a:ext cx="142875" cy="241300"/>
            </p14:xfrm>
          </p:contentPart>
        </mc:Choice>
        <mc:Fallback xmlns="">
          <p:pic>
            <p:nvPicPr>
              <p:cNvPr id="277" name="Ink 276"/>
            </p:nvPicPr>
            <p:blipFill>
              <a:blip r:embed="rId547"/>
            </p:blipFill>
            <p:spPr>
              <a:xfrm>
                <a:off x="7761605" y="5393055"/>
                <a:ext cx="142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278" name="Ink 277"/>
              <p14:cNvContentPartPr/>
              <p14:nvPr/>
            </p14:nvContentPartPr>
            <p14:xfrm>
              <a:off x="8020685" y="5214620"/>
              <a:ext cx="169545" cy="142875"/>
            </p14:xfrm>
          </p:contentPart>
        </mc:Choice>
        <mc:Fallback xmlns="">
          <p:pic>
            <p:nvPicPr>
              <p:cNvPr id="278" name="Ink 277"/>
            </p:nvPicPr>
            <p:blipFill>
              <a:blip r:embed="rId549"/>
            </p:blipFill>
            <p:spPr>
              <a:xfrm>
                <a:off x="8020685" y="5214620"/>
                <a:ext cx="1695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279" name="Ink 278"/>
              <p14:cNvContentPartPr/>
              <p14:nvPr/>
            </p14:nvContentPartPr>
            <p14:xfrm>
              <a:off x="7654290" y="5259070"/>
              <a:ext cx="267970" cy="17780"/>
            </p14:xfrm>
          </p:contentPart>
        </mc:Choice>
        <mc:Fallback xmlns="">
          <p:pic>
            <p:nvPicPr>
              <p:cNvPr id="279" name="Ink 278"/>
            </p:nvPicPr>
            <p:blipFill>
              <a:blip r:embed="rId551"/>
            </p:blipFill>
            <p:spPr>
              <a:xfrm>
                <a:off x="7654290" y="5259070"/>
                <a:ext cx="2679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280" name="Ink 279"/>
              <p14:cNvContentPartPr/>
              <p14:nvPr/>
            </p14:nvContentPartPr>
            <p14:xfrm>
              <a:off x="7877810" y="5196840"/>
              <a:ext cx="71120" cy="125095"/>
            </p14:xfrm>
          </p:contentPart>
        </mc:Choice>
        <mc:Fallback xmlns="">
          <p:pic>
            <p:nvPicPr>
              <p:cNvPr id="280" name="Ink 279"/>
            </p:nvPicPr>
            <p:blipFill>
              <a:blip r:embed="rId553"/>
            </p:blipFill>
            <p:spPr>
              <a:xfrm>
                <a:off x="7877810" y="5196840"/>
                <a:ext cx="7112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4" p14:bwMode="auto">
            <p14:nvContentPartPr>
              <p14:cNvPr id="281" name="Ink 280"/>
              <p14:cNvContentPartPr/>
              <p14:nvPr/>
            </p14:nvContentPartPr>
            <p14:xfrm>
              <a:off x="8109585" y="5589905"/>
              <a:ext cx="107315" cy="8890"/>
            </p14:xfrm>
          </p:contentPart>
        </mc:Choice>
        <mc:Fallback xmlns="">
          <p:pic>
            <p:nvPicPr>
              <p:cNvPr id="281" name="Ink 280"/>
            </p:nvPicPr>
            <p:blipFill>
              <a:blip r:embed="rId555"/>
            </p:blipFill>
            <p:spPr>
              <a:xfrm>
                <a:off x="8109585" y="558990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6" p14:bwMode="auto">
            <p14:nvContentPartPr>
              <p14:cNvPr id="282" name="Ink 281"/>
              <p14:cNvContentPartPr/>
              <p14:nvPr/>
            </p14:nvContentPartPr>
            <p14:xfrm>
              <a:off x="8136890" y="5518150"/>
              <a:ext cx="97790" cy="8890"/>
            </p14:xfrm>
          </p:contentPart>
        </mc:Choice>
        <mc:Fallback xmlns="">
          <p:pic>
            <p:nvPicPr>
              <p:cNvPr id="282" name="Ink 281"/>
            </p:nvPicPr>
            <p:blipFill>
              <a:blip r:embed="rId557"/>
            </p:blipFill>
            <p:spPr>
              <a:xfrm>
                <a:off x="8136890" y="5518150"/>
                <a:ext cx="977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8" p14:bwMode="auto">
            <p14:nvContentPartPr>
              <p14:cNvPr id="283" name="Ink 282"/>
              <p14:cNvContentPartPr/>
              <p14:nvPr/>
            </p14:nvContentPartPr>
            <p14:xfrm>
              <a:off x="8359775" y="5562600"/>
              <a:ext cx="80645" cy="18415"/>
            </p14:xfrm>
          </p:contentPart>
        </mc:Choice>
        <mc:Fallback xmlns="">
          <p:pic>
            <p:nvPicPr>
              <p:cNvPr id="283" name="Ink 282"/>
            </p:nvPicPr>
            <p:blipFill>
              <a:blip r:embed="rId559"/>
            </p:blipFill>
            <p:spPr>
              <a:xfrm>
                <a:off x="8359775" y="5562600"/>
                <a:ext cx="8064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0" p14:bwMode="auto">
            <p14:nvContentPartPr>
              <p14:cNvPr id="284" name="Ink 283"/>
              <p14:cNvContentPartPr/>
              <p14:nvPr/>
            </p14:nvContentPartPr>
            <p14:xfrm>
              <a:off x="8565515" y="5429250"/>
              <a:ext cx="196215" cy="294640"/>
            </p14:xfrm>
          </p:contentPart>
        </mc:Choice>
        <mc:Fallback xmlns="">
          <p:pic>
            <p:nvPicPr>
              <p:cNvPr id="284" name="Ink 283"/>
            </p:nvPicPr>
            <p:blipFill>
              <a:blip r:embed="rId561"/>
            </p:blipFill>
            <p:spPr>
              <a:xfrm>
                <a:off x="8565515" y="5429250"/>
                <a:ext cx="19621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2" p14:bwMode="auto">
            <p14:nvContentPartPr>
              <p14:cNvPr id="285" name="Ink 284"/>
              <p14:cNvContentPartPr/>
              <p14:nvPr/>
            </p14:nvContentPartPr>
            <p14:xfrm>
              <a:off x="8350885" y="5527040"/>
              <a:ext cx="151765" cy="45085"/>
            </p14:xfrm>
          </p:contentPart>
        </mc:Choice>
        <mc:Fallback xmlns="">
          <p:pic>
            <p:nvPicPr>
              <p:cNvPr id="285" name="Ink 284"/>
            </p:nvPicPr>
            <p:blipFill>
              <a:blip r:embed="rId563"/>
            </p:blipFill>
            <p:spPr>
              <a:xfrm>
                <a:off x="8350885" y="5527040"/>
                <a:ext cx="15176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4" p14:bwMode="auto">
            <p14:nvContentPartPr>
              <p14:cNvPr id="286" name="Ink 285"/>
              <p14:cNvContentPartPr/>
              <p14:nvPr/>
            </p14:nvContentPartPr>
            <p14:xfrm>
              <a:off x="8940800" y="5339715"/>
              <a:ext cx="97790" cy="410845"/>
            </p14:xfrm>
          </p:contentPart>
        </mc:Choice>
        <mc:Fallback xmlns="">
          <p:pic>
            <p:nvPicPr>
              <p:cNvPr id="286" name="Ink 285"/>
            </p:nvPicPr>
            <p:blipFill>
              <a:blip r:embed="rId565"/>
            </p:blipFill>
            <p:spPr>
              <a:xfrm>
                <a:off x="8940800" y="5339715"/>
                <a:ext cx="97790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6" p14:bwMode="auto">
            <p14:nvContentPartPr>
              <p14:cNvPr id="287" name="Ink 286"/>
              <p14:cNvContentPartPr/>
              <p14:nvPr/>
            </p14:nvContentPartPr>
            <p14:xfrm>
              <a:off x="9110345" y="5473700"/>
              <a:ext cx="178435" cy="178435"/>
            </p14:xfrm>
          </p:contentPart>
        </mc:Choice>
        <mc:Fallback xmlns="">
          <p:pic>
            <p:nvPicPr>
              <p:cNvPr id="287" name="Ink 286"/>
            </p:nvPicPr>
            <p:blipFill>
              <a:blip r:embed="rId567"/>
            </p:blipFill>
            <p:spPr>
              <a:xfrm>
                <a:off x="9110345" y="5473700"/>
                <a:ext cx="1784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8" p14:bwMode="auto">
            <p14:nvContentPartPr>
              <p14:cNvPr id="288" name="Ink 287"/>
              <p14:cNvContentPartPr/>
              <p14:nvPr/>
            </p14:nvContentPartPr>
            <p14:xfrm>
              <a:off x="9387205" y="5321935"/>
              <a:ext cx="133985" cy="133985"/>
            </p14:xfrm>
          </p:contentPart>
        </mc:Choice>
        <mc:Fallback xmlns="">
          <p:pic>
            <p:nvPicPr>
              <p:cNvPr id="288" name="Ink 287"/>
            </p:nvPicPr>
            <p:blipFill>
              <a:blip r:embed="rId569"/>
            </p:blipFill>
            <p:spPr>
              <a:xfrm>
                <a:off x="9387205" y="5321935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0" p14:bwMode="auto">
            <p14:nvContentPartPr>
              <p14:cNvPr id="289" name="Ink 288"/>
              <p14:cNvContentPartPr/>
              <p14:nvPr/>
            </p14:nvContentPartPr>
            <p14:xfrm>
              <a:off x="9092565" y="5348605"/>
              <a:ext cx="231775" cy="8890"/>
            </p14:xfrm>
          </p:contentPart>
        </mc:Choice>
        <mc:Fallback xmlns="">
          <p:pic>
            <p:nvPicPr>
              <p:cNvPr id="289" name="Ink 288"/>
            </p:nvPicPr>
            <p:blipFill>
              <a:blip r:embed="rId571"/>
            </p:blipFill>
            <p:spPr>
              <a:xfrm>
                <a:off x="9092565" y="5348605"/>
                <a:ext cx="2317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2" p14:bwMode="auto">
            <p14:nvContentPartPr>
              <p14:cNvPr id="290" name="Ink 289"/>
              <p14:cNvContentPartPr/>
              <p14:nvPr/>
            </p14:nvContentPartPr>
            <p14:xfrm>
              <a:off x="9262110" y="5286375"/>
              <a:ext cx="53340" cy="88900"/>
            </p14:xfrm>
          </p:contentPart>
        </mc:Choice>
        <mc:Fallback xmlns="">
          <p:pic>
            <p:nvPicPr>
              <p:cNvPr id="290" name="Ink 289"/>
            </p:nvPicPr>
            <p:blipFill>
              <a:blip r:embed="rId573"/>
            </p:blipFill>
            <p:spPr>
              <a:xfrm>
                <a:off x="9262110" y="5286375"/>
                <a:ext cx="5334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4" p14:bwMode="auto">
            <p14:nvContentPartPr>
              <p14:cNvPr id="291" name="Ink 290"/>
              <p14:cNvContentPartPr/>
              <p14:nvPr/>
            </p14:nvContentPartPr>
            <p14:xfrm>
              <a:off x="9556750" y="5429250"/>
              <a:ext cx="80645" cy="410210"/>
            </p14:xfrm>
          </p:contentPart>
        </mc:Choice>
        <mc:Fallback xmlns="">
          <p:pic>
            <p:nvPicPr>
              <p:cNvPr id="291" name="Ink 290"/>
            </p:nvPicPr>
            <p:blipFill>
              <a:blip r:embed="rId575"/>
            </p:blipFill>
            <p:spPr>
              <a:xfrm>
                <a:off x="9556750" y="5429250"/>
                <a:ext cx="80645" cy="410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6" p14:bwMode="auto">
            <p14:nvContentPartPr>
              <p14:cNvPr id="292" name="Ink 291"/>
              <p14:cNvContentPartPr/>
              <p14:nvPr/>
            </p14:nvContentPartPr>
            <p14:xfrm>
              <a:off x="9806940" y="5384165"/>
              <a:ext cx="357505" cy="366395"/>
            </p14:xfrm>
          </p:contentPart>
        </mc:Choice>
        <mc:Fallback xmlns="">
          <p:pic>
            <p:nvPicPr>
              <p:cNvPr id="292" name="Ink 291"/>
            </p:nvPicPr>
            <p:blipFill>
              <a:blip r:embed="rId577"/>
            </p:blipFill>
            <p:spPr>
              <a:xfrm>
                <a:off x="9806940" y="5384165"/>
                <a:ext cx="35750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8" p14:bwMode="auto">
            <p14:nvContentPartPr>
              <p14:cNvPr id="293" name="Ink 292"/>
              <p14:cNvContentPartPr/>
              <p14:nvPr/>
            </p14:nvContentPartPr>
            <p14:xfrm>
              <a:off x="9886950" y="5196840"/>
              <a:ext cx="304165" cy="44450"/>
            </p14:xfrm>
          </p:contentPart>
        </mc:Choice>
        <mc:Fallback xmlns="">
          <p:pic>
            <p:nvPicPr>
              <p:cNvPr id="293" name="Ink 292"/>
            </p:nvPicPr>
            <p:blipFill>
              <a:blip r:embed="rId579"/>
            </p:blipFill>
            <p:spPr>
              <a:xfrm>
                <a:off x="9886950" y="5196840"/>
                <a:ext cx="30416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0" p14:bwMode="auto">
            <p14:nvContentPartPr>
              <p14:cNvPr id="294" name="Ink 293"/>
              <p14:cNvContentPartPr/>
              <p14:nvPr/>
            </p14:nvContentPartPr>
            <p14:xfrm>
              <a:off x="10057130" y="5125085"/>
              <a:ext cx="133985" cy="133985"/>
            </p14:xfrm>
          </p:contentPart>
        </mc:Choice>
        <mc:Fallback xmlns="">
          <p:pic>
            <p:nvPicPr>
              <p:cNvPr id="294" name="Ink 293"/>
            </p:nvPicPr>
            <p:blipFill>
              <a:blip r:embed="rId581"/>
            </p:blipFill>
            <p:spPr>
              <a:xfrm>
                <a:off x="10057130" y="5125085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2" p14:bwMode="auto">
            <p14:nvContentPartPr>
              <p14:cNvPr id="295" name="Ink 294"/>
              <p14:cNvContentPartPr/>
              <p14:nvPr/>
            </p14:nvContentPartPr>
            <p14:xfrm>
              <a:off x="7332980" y="4875530"/>
              <a:ext cx="3242310" cy="1446530"/>
            </p14:xfrm>
          </p:contentPart>
        </mc:Choice>
        <mc:Fallback xmlns="">
          <p:pic>
            <p:nvPicPr>
              <p:cNvPr id="295" name="Ink 294"/>
            </p:nvPicPr>
            <p:blipFill>
              <a:blip r:embed="rId583"/>
            </p:blipFill>
            <p:spPr>
              <a:xfrm>
                <a:off x="7332980" y="4875530"/>
                <a:ext cx="3242310" cy="1446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4" p14:bwMode="auto">
            <p14:nvContentPartPr>
              <p14:cNvPr id="296" name="Ink 295"/>
              <p14:cNvContentPartPr/>
              <p14:nvPr/>
            </p14:nvContentPartPr>
            <p14:xfrm>
              <a:off x="7770495" y="4339590"/>
              <a:ext cx="17780" cy="8890"/>
            </p14:xfrm>
          </p:contentPart>
        </mc:Choice>
        <mc:Fallback xmlns="">
          <p:pic>
            <p:nvPicPr>
              <p:cNvPr id="296" name="Ink 295"/>
            </p:nvPicPr>
            <p:blipFill>
              <a:blip r:embed="rId309"/>
            </p:blipFill>
            <p:spPr>
              <a:xfrm>
                <a:off x="7770495" y="433959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297" name="Ink 296"/>
              <p14:cNvContentPartPr/>
              <p14:nvPr/>
            </p14:nvContentPartPr>
            <p14:xfrm>
              <a:off x="7395210" y="4348480"/>
              <a:ext cx="232410" cy="8890"/>
            </p14:xfrm>
          </p:contentPart>
        </mc:Choice>
        <mc:Fallback xmlns="">
          <p:pic>
            <p:nvPicPr>
              <p:cNvPr id="297" name="Ink 296"/>
            </p:nvPicPr>
            <p:blipFill>
              <a:blip r:embed="rId586"/>
            </p:blipFill>
            <p:spPr>
              <a:xfrm>
                <a:off x="7395210" y="4348480"/>
                <a:ext cx="2324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298" name="Ink 297"/>
              <p14:cNvContentPartPr/>
              <p14:nvPr/>
            </p14:nvContentPartPr>
            <p14:xfrm>
              <a:off x="7448550" y="4357370"/>
              <a:ext cx="89535" cy="160655"/>
            </p14:xfrm>
          </p:contentPart>
        </mc:Choice>
        <mc:Fallback xmlns="">
          <p:pic>
            <p:nvPicPr>
              <p:cNvPr id="298" name="Ink 297"/>
            </p:nvPicPr>
            <p:blipFill>
              <a:blip r:embed="rId588"/>
            </p:blipFill>
            <p:spPr>
              <a:xfrm>
                <a:off x="7448550" y="4357370"/>
                <a:ext cx="895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299" name="Ink 298"/>
              <p14:cNvContentPartPr/>
              <p14:nvPr/>
            </p14:nvContentPartPr>
            <p14:xfrm>
              <a:off x="7600950" y="4330700"/>
              <a:ext cx="62230" cy="222885"/>
            </p14:xfrm>
          </p:contentPart>
        </mc:Choice>
        <mc:Fallback xmlns="">
          <p:pic>
            <p:nvPicPr>
              <p:cNvPr id="299" name="Ink 298"/>
            </p:nvPicPr>
            <p:blipFill>
              <a:blip r:embed="rId590"/>
            </p:blipFill>
            <p:spPr>
              <a:xfrm>
                <a:off x="7600950" y="4330700"/>
                <a:ext cx="6223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00" name="Ink 299"/>
              <p14:cNvContentPartPr/>
              <p14:nvPr/>
            </p14:nvContentPartPr>
            <p14:xfrm>
              <a:off x="7726045" y="4357370"/>
              <a:ext cx="53340" cy="151765"/>
            </p14:xfrm>
          </p:contentPart>
        </mc:Choice>
        <mc:Fallback xmlns="">
          <p:pic>
            <p:nvPicPr>
              <p:cNvPr id="300" name="Ink 299"/>
            </p:nvPicPr>
            <p:blipFill>
              <a:blip r:embed="rId592"/>
            </p:blipFill>
            <p:spPr>
              <a:xfrm>
                <a:off x="7726045" y="4357370"/>
                <a:ext cx="5334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01" name="Ink 300"/>
              <p14:cNvContentPartPr/>
              <p14:nvPr/>
            </p14:nvContentPartPr>
            <p14:xfrm>
              <a:off x="7672070" y="4410710"/>
              <a:ext cx="116205" cy="360"/>
            </p14:xfrm>
          </p:contentPart>
        </mc:Choice>
        <mc:Fallback xmlns="">
          <p:pic>
            <p:nvPicPr>
              <p:cNvPr id="301" name="Ink 300"/>
            </p:nvPicPr>
            <p:blipFill>
              <a:blip r:embed="rId594"/>
            </p:blipFill>
            <p:spPr>
              <a:xfrm>
                <a:off x="7672070" y="4410710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02" name="Ink 301"/>
              <p14:cNvContentPartPr/>
              <p14:nvPr/>
            </p14:nvContentPartPr>
            <p14:xfrm>
              <a:off x="7832725" y="4357370"/>
              <a:ext cx="53975" cy="205105"/>
            </p14:xfrm>
          </p:contentPart>
        </mc:Choice>
        <mc:Fallback xmlns="">
          <p:pic>
            <p:nvPicPr>
              <p:cNvPr id="302" name="Ink 301"/>
            </p:nvPicPr>
            <p:blipFill>
              <a:blip r:embed="rId596"/>
            </p:blipFill>
            <p:spPr>
              <a:xfrm>
                <a:off x="7832725" y="4357370"/>
                <a:ext cx="5397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7" p14:bwMode="auto">
            <p14:nvContentPartPr>
              <p14:cNvPr id="303" name="Ink 302"/>
              <p14:cNvContentPartPr/>
              <p14:nvPr/>
            </p14:nvContentPartPr>
            <p14:xfrm>
              <a:off x="7966710" y="4500245"/>
              <a:ext cx="107315" cy="17780"/>
            </p14:xfrm>
          </p:contentPart>
        </mc:Choice>
        <mc:Fallback xmlns="">
          <p:pic>
            <p:nvPicPr>
              <p:cNvPr id="303" name="Ink 302"/>
            </p:nvPicPr>
            <p:blipFill>
              <a:blip r:embed="rId598"/>
            </p:blipFill>
            <p:spPr>
              <a:xfrm>
                <a:off x="7966710" y="450024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9" p14:bwMode="auto">
            <p14:nvContentPartPr>
              <p14:cNvPr id="304" name="Ink 303"/>
              <p14:cNvContentPartPr/>
              <p14:nvPr/>
            </p14:nvContentPartPr>
            <p14:xfrm>
              <a:off x="7975600" y="4446905"/>
              <a:ext cx="107315" cy="8890"/>
            </p14:xfrm>
          </p:contentPart>
        </mc:Choice>
        <mc:Fallback xmlns="">
          <p:pic>
            <p:nvPicPr>
              <p:cNvPr id="304" name="Ink 303"/>
            </p:nvPicPr>
            <p:blipFill>
              <a:blip r:embed="rId600"/>
            </p:blipFill>
            <p:spPr>
              <a:xfrm>
                <a:off x="7975600" y="444690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1" p14:bwMode="auto">
            <p14:nvContentPartPr>
              <p14:cNvPr id="305" name="Ink 304"/>
              <p14:cNvContentPartPr/>
              <p14:nvPr/>
            </p14:nvContentPartPr>
            <p14:xfrm>
              <a:off x="8315325" y="4429125"/>
              <a:ext cx="1902460" cy="62230"/>
            </p14:xfrm>
          </p:contentPart>
        </mc:Choice>
        <mc:Fallback xmlns="">
          <p:pic>
            <p:nvPicPr>
              <p:cNvPr id="305" name="Ink 304"/>
            </p:nvPicPr>
            <p:blipFill>
              <a:blip r:embed="rId602"/>
            </p:blipFill>
            <p:spPr>
              <a:xfrm>
                <a:off x="8315325" y="4429125"/>
                <a:ext cx="190246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3" p14:bwMode="auto">
            <p14:nvContentPartPr>
              <p14:cNvPr id="306" name="Ink 305"/>
              <p14:cNvContentPartPr/>
              <p14:nvPr/>
            </p14:nvContentPartPr>
            <p14:xfrm>
              <a:off x="8395335" y="4250055"/>
              <a:ext cx="18415" cy="17780"/>
            </p14:xfrm>
          </p:contentPart>
        </mc:Choice>
        <mc:Fallback xmlns="">
          <p:pic>
            <p:nvPicPr>
              <p:cNvPr id="306" name="Ink 305"/>
            </p:nvPicPr>
            <p:blipFill>
              <a:blip r:embed="rId604"/>
            </p:blipFill>
            <p:spPr>
              <a:xfrm>
                <a:off x="8395335" y="4250055"/>
                <a:ext cx="184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5" p14:bwMode="auto">
            <p14:nvContentPartPr>
              <p14:cNvPr id="307" name="Ink 306"/>
              <p14:cNvContentPartPr/>
              <p14:nvPr/>
            </p14:nvContentPartPr>
            <p14:xfrm>
              <a:off x="8413750" y="4107180"/>
              <a:ext cx="106680" cy="259080"/>
            </p14:xfrm>
          </p:contentPart>
        </mc:Choice>
        <mc:Fallback xmlns="">
          <p:pic>
            <p:nvPicPr>
              <p:cNvPr id="307" name="Ink 306"/>
            </p:nvPicPr>
            <p:blipFill>
              <a:blip r:embed="rId606"/>
            </p:blipFill>
            <p:spPr>
              <a:xfrm>
                <a:off x="8413750" y="4107180"/>
                <a:ext cx="10668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7" p14:bwMode="auto">
            <p14:nvContentPartPr>
              <p14:cNvPr id="308" name="Ink 307"/>
              <p14:cNvContentPartPr/>
              <p14:nvPr/>
            </p14:nvContentPartPr>
            <p14:xfrm>
              <a:off x="8556625" y="4205605"/>
              <a:ext cx="106680" cy="116205"/>
            </p14:xfrm>
          </p:contentPart>
        </mc:Choice>
        <mc:Fallback xmlns="">
          <p:pic>
            <p:nvPicPr>
              <p:cNvPr id="308" name="Ink 307"/>
            </p:nvPicPr>
            <p:blipFill>
              <a:blip r:embed="rId608"/>
            </p:blipFill>
            <p:spPr>
              <a:xfrm>
                <a:off x="8556625" y="4205605"/>
                <a:ext cx="1066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9" p14:bwMode="auto">
            <p14:nvContentPartPr>
              <p14:cNvPr id="309" name="Ink 308"/>
              <p14:cNvContentPartPr/>
              <p14:nvPr/>
            </p14:nvContentPartPr>
            <p14:xfrm>
              <a:off x="8717280" y="4107180"/>
              <a:ext cx="80010" cy="71755"/>
            </p14:xfrm>
          </p:contentPart>
        </mc:Choice>
        <mc:Fallback xmlns="">
          <p:pic>
            <p:nvPicPr>
              <p:cNvPr id="309" name="Ink 308"/>
            </p:nvPicPr>
            <p:blipFill>
              <a:blip r:embed="rId610"/>
            </p:blipFill>
            <p:spPr>
              <a:xfrm>
                <a:off x="8717280" y="4107180"/>
                <a:ext cx="8001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1" p14:bwMode="auto">
            <p14:nvContentPartPr>
              <p14:cNvPr id="310" name="Ink 309"/>
              <p14:cNvContentPartPr/>
              <p14:nvPr/>
            </p14:nvContentPartPr>
            <p14:xfrm>
              <a:off x="8743950" y="4241165"/>
              <a:ext cx="116205" cy="71755"/>
            </p14:xfrm>
          </p:contentPart>
        </mc:Choice>
        <mc:Fallback xmlns="">
          <p:pic>
            <p:nvPicPr>
              <p:cNvPr id="310" name="Ink 309"/>
            </p:nvPicPr>
            <p:blipFill>
              <a:blip r:embed="rId612"/>
            </p:blipFill>
            <p:spPr>
              <a:xfrm>
                <a:off x="8743950" y="4241165"/>
                <a:ext cx="11620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3" p14:bwMode="auto">
            <p14:nvContentPartPr>
              <p14:cNvPr id="311" name="Ink 310"/>
              <p14:cNvContentPartPr/>
              <p14:nvPr/>
            </p14:nvContentPartPr>
            <p14:xfrm>
              <a:off x="8770620" y="4232275"/>
              <a:ext cx="107315" cy="89535"/>
            </p14:xfrm>
          </p:contentPart>
        </mc:Choice>
        <mc:Fallback xmlns="">
          <p:pic>
            <p:nvPicPr>
              <p:cNvPr id="311" name="Ink 310"/>
            </p:nvPicPr>
            <p:blipFill>
              <a:blip r:embed="rId614"/>
            </p:blipFill>
            <p:spPr>
              <a:xfrm>
                <a:off x="8770620" y="4232275"/>
                <a:ext cx="1073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5" p14:bwMode="auto">
            <p14:nvContentPartPr>
              <p14:cNvPr id="312" name="Ink 311"/>
              <p14:cNvContentPartPr/>
              <p14:nvPr/>
            </p14:nvContentPartPr>
            <p14:xfrm>
              <a:off x="8976360" y="4232275"/>
              <a:ext cx="133985" cy="116205"/>
            </p14:xfrm>
          </p:contentPart>
        </mc:Choice>
        <mc:Fallback xmlns="">
          <p:pic>
            <p:nvPicPr>
              <p:cNvPr id="312" name="Ink 311"/>
            </p:nvPicPr>
            <p:blipFill>
              <a:blip r:embed="rId616"/>
            </p:blipFill>
            <p:spPr>
              <a:xfrm>
                <a:off x="8976360" y="4232275"/>
                <a:ext cx="13398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7" p14:bwMode="auto">
            <p14:nvContentPartPr>
              <p14:cNvPr id="313" name="Ink 312"/>
              <p14:cNvContentPartPr/>
              <p14:nvPr/>
            </p14:nvContentPartPr>
            <p14:xfrm>
              <a:off x="9145905" y="4161155"/>
              <a:ext cx="107315" cy="71120"/>
            </p14:xfrm>
          </p:contentPart>
        </mc:Choice>
        <mc:Fallback xmlns="">
          <p:pic>
            <p:nvPicPr>
              <p:cNvPr id="313" name="Ink 312"/>
            </p:nvPicPr>
            <p:blipFill>
              <a:blip r:embed="rId618"/>
            </p:blipFill>
            <p:spPr>
              <a:xfrm>
                <a:off x="9145905" y="4161155"/>
                <a:ext cx="10731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9" p14:bwMode="auto">
            <p14:nvContentPartPr>
              <p14:cNvPr id="314" name="Ink 313"/>
              <p14:cNvContentPartPr/>
              <p14:nvPr/>
            </p14:nvContentPartPr>
            <p14:xfrm>
              <a:off x="9074150" y="4152265"/>
              <a:ext cx="116205" cy="71120"/>
            </p14:xfrm>
          </p:contentPart>
        </mc:Choice>
        <mc:Fallback xmlns="">
          <p:pic>
            <p:nvPicPr>
              <p:cNvPr id="314" name="Ink 313"/>
            </p:nvPicPr>
            <p:blipFill>
              <a:blip r:embed="rId620"/>
            </p:blipFill>
            <p:spPr>
              <a:xfrm>
                <a:off x="9074150" y="4152265"/>
                <a:ext cx="11620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1" p14:bwMode="auto">
            <p14:nvContentPartPr>
              <p14:cNvPr id="315" name="Ink 314"/>
              <p14:cNvContentPartPr/>
              <p14:nvPr/>
            </p14:nvContentPartPr>
            <p14:xfrm>
              <a:off x="9172575" y="4187825"/>
              <a:ext cx="133985" cy="241300"/>
            </p14:xfrm>
          </p:contentPart>
        </mc:Choice>
        <mc:Fallback xmlns="">
          <p:pic>
            <p:nvPicPr>
              <p:cNvPr id="315" name="Ink 314"/>
            </p:nvPicPr>
            <p:blipFill>
              <a:blip r:embed="rId622"/>
            </p:blipFill>
            <p:spPr>
              <a:xfrm>
                <a:off x="9172575" y="4187825"/>
                <a:ext cx="13398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3" p14:bwMode="auto">
            <p14:nvContentPartPr>
              <p14:cNvPr id="316" name="Ink 315"/>
              <p14:cNvContentPartPr/>
              <p14:nvPr/>
            </p14:nvContentPartPr>
            <p14:xfrm>
              <a:off x="8592185" y="4062730"/>
              <a:ext cx="116205" cy="53340"/>
            </p14:xfrm>
          </p:contentPart>
        </mc:Choice>
        <mc:Fallback xmlns="">
          <p:pic>
            <p:nvPicPr>
              <p:cNvPr id="316" name="Ink 315"/>
            </p:nvPicPr>
            <p:blipFill>
              <a:blip r:embed="rId624"/>
            </p:blipFill>
            <p:spPr>
              <a:xfrm>
                <a:off x="8592185" y="4062730"/>
                <a:ext cx="11620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5" p14:bwMode="auto">
            <p14:nvContentPartPr>
              <p14:cNvPr id="317" name="Ink 316"/>
              <p14:cNvContentPartPr/>
              <p14:nvPr/>
            </p14:nvContentPartPr>
            <p14:xfrm>
              <a:off x="8958580" y="4133850"/>
              <a:ext cx="88900" cy="9525"/>
            </p14:xfrm>
          </p:contentPart>
        </mc:Choice>
        <mc:Fallback xmlns="">
          <p:pic>
            <p:nvPicPr>
              <p:cNvPr id="317" name="Ink 316"/>
            </p:nvPicPr>
            <p:blipFill>
              <a:blip r:embed="rId626"/>
            </p:blipFill>
            <p:spPr>
              <a:xfrm>
                <a:off x="8958580" y="4133850"/>
                <a:ext cx="889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7" p14:bwMode="auto">
            <p14:nvContentPartPr>
              <p14:cNvPr id="318" name="Ink 317"/>
              <p14:cNvContentPartPr/>
              <p14:nvPr/>
            </p14:nvContentPartPr>
            <p14:xfrm>
              <a:off x="9038590" y="4098290"/>
              <a:ext cx="35560" cy="71755"/>
            </p14:xfrm>
          </p:contentPart>
        </mc:Choice>
        <mc:Fallback xmlns="">
          <p:pic>
            <p:nvPicPr>
              <p:cNvPr id="318" name="Ink 317"/>
            </p:nvPicPr>
            <p:blipFill>
              <a:blip r:embed="rId628"/>
            </p:blipFill>
            <p:spPr>
              <a:xfrm>
                <a:off x="9038590" y="4098290"/>
                <a:ext cx="3556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9" p14:bwMode="auto">
            <p14:nvContentPartPr>
              <p14:cNvPr id="319" name="Ink 318"/>
              <p14:cNvContentPartPr/>
              <p14:nvPr/>
            </p14:nvContentPartPr>
            <p14:xfrm>
              <a:off x="9360535" y="4286250"/>
              <a:ext cx="17780" cy="8890"/>
            </p14:xfrm>
          </p:contentPart>
        </mc:Choice>
        <mc:Fallback xmlns="">
          <p:pic>
            <p:nvPicPr>
              <p:cNvPr id="319" name="Ink 318"/>
            </p:nvPicPr>
            <p:blipFill>
              <a:blip r:embed="rId309"/>
            </p:blipFill>
            <p:spPr>
              <a:xfrm>
                <a:off x="9360535" y="428625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20" name="Ink 319"/>
              <p14:cNvContentPartPr/>
              <p14:nvPr/>
            </p14:nvContentPartPr>
            <p14:xfrm>
              <a:off x="9351645" y="4276725"/>
              <a:ext cx="80010" cy="45085"/>
            </p14:xfrm>
          </p:contentPart>
        </mc:Choice>
        <mc:Fallback xmlns="">
          <p:pic>
            <p:nvPicPr>
              <p:cNvPr id="320" name="Ink 319"/>
            </p:nvPicPr>
            <p:blipFill>
              <a:blip r:embed="rId631"/>
            </p:blipFill>
            <p:spPr>
              <a:xfrm>
                <a:off x="9351645" y="4276725"/>
                <a:ext cx="8001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21" name="Ink 320"/>
              <p14:cNvContentPartPr/>
              <p14:nvPr/>
            </p14:nvContentPartPr>
            <p14:xfrm>
              <a:off x="9628505" y="4214495"/>
              <a:ext cx="133985" cy="151765"/>
            </p14:xfrm>
          </p:contentPart>
        </mc:Choice>
        <mc:Fallback xmlns="">
          <p:pic>
            <p:nvPicPr>
              <p:cNvPr id="321" name="Ink 320"/>
            </p:nvPicPr>
            <p:blipFill>
              <a:blip r:embed="rId633"/>
            </p:blipFill>
            <p:spPr>
              <a:xfrm>
                <a:off x="9628505" y="4214495"/>
                <a:ext cx="1339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22" name="Ink 321"/>
              <p14:cNvContentPartPr/>
              <p14:nvPr/>
            </p14:nvContentPartPr>
            <p14:xfrm>
              <a:off x="9780270" y="4152265"/>
              <a:ext cx="133985" cy="88900"/>
            </p14:xfrm>
          </p:contentPart>
        </mc:Choice>
        <mc:Fallback xmlns="">
          <p:pic>
            <p:nvPicPr>
              <p:cNvPr id="322" name="Ink 321"/>
            </p:nvPicPr>
            <p:blipFill>
              <a:blip r:embed="rId635"/>
            </p:blipFill>
            <p:spPr>
              <a:xfrm>
                <a:off x="9780270" y="4152265"/>
                <a:ext cx="13398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23" name="Ink 322"/>
              <p14:cNvContentPartPr/>
              <p14:nvPr/>
            </p14:nvContentPartPr>
            <p14:xfrm>
              <a:off x="9744075" y="4124960"/>
              <a:ext cx="133985" cy="71755"/>
            </p14:xfrm>
          </p:contentPart>
        </mc:Choice>
        <mc:Fallback xmlns="">
          <p:pic>
            <p:nvPicPr>
              <p:cNvPr id="323" name="Ink 322"/>
            </p:nvPicPr>
            <p:blipFill>
              <a:blip r:embed="rId637"/>
            </p:blipFill>
            <p:spPr>
              <a:xfrm>
                <a:off x="9744075" y="4124960"/>
                <a:ext cx="13398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324" name="Ink 323"/>
              <p14:cNvContentPartPr/>
              <p14:nvPr/>
            </p14:nvContentPartPr>
            <p14:xfrm>
              <a:off x="9753600" y="4080510"/>
              <a:ext cx="106680" cy="80645"/>
            </p14:xfrm>
          </p:contentPart>
        </mc:Choice>
        <mc:Fallback xmlns="">
          <p:pic>
            <p:nvPicPr>
              <p:cNvPr id="324" name="Ink 323"/>
            </p:nvPicPr>
            <p:blipFill>
              <a:blip r:embed="rId639"/>
            </p:blipFill>
            <p:spPr>
              <a:xfrm>
                <a:off x="9753600" y="4080510"/>
                <a:ext cx="10668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325" name="Ink 324"/>
              <p14:cNvContentPartPr/>
              <p14:nvPr/>
            </p14:nvContentPartPr>
            <p14:xfrm>
              <a:off x="9530080" y="4027170"/>
              <a:ext cx="223520" cy="8890"/>
            </p14:xfrm>
          </p:contentPart>
        </mc:Choice>
        <mc:Fallback xmlns="">
          <p:pic>
            <p:nvPicPr>
              <p:cNvPr id="325" name="Ink 324"/>
            </p:nvPicPr>
            <p:blipFill>
              <a:blip r:embed="rId641"/>
            </p:blipFill>
            <p:spPr>
              <a:xfrm>
                <a:off x="9530080" y="4027170"/>
                <a:ext cx="2235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326" name="Ink 325"/>
              <p14:cNvContentPartPr/>
              <p14:nvPr/>
            </p14:nvContentPartPr>
            <p14:xfrm>
              <a:off x="9690735" y="3990975"/>
              <a:ext cx="53340" cy="107315"/>
            </p14:xfrm>
          </p:contentPart>
        </mc:Choice>
        <mc:Fallback xmlns="">
          <p:pic>
            <p:nvPicPr>
              <p:cNvPr id="326" name="Ink 325"/>
            </p:nvPicPr>
            <p:blipFill>
              <a:blip r:embed="rId643"/>
            </p:blipFill>
            <p:spPr>
              <a:xfrm>
                <a:off x="9690735" y="3990975"/>
                <a:ext cx="5334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27" name="Ink 326"/>
              <p14:cNvContentPartPr/>
              <p14:nvPr/>
            </p14:nvContentPartPr>
            <p14:xfrm>
              <a:off x="8779510" y="4544695"/>
              <a:ext cx="45085" cy="241300"/>
            </p14:xfrm>
          </p:contentPart>
        </mc:Choice>
        <mc:Fallback xmlns="">
          <p:pic>
            <p:nvPicPr>
              <p:cNvPr id="327" name="Ink 326"/>
            </p:nvPicPr>
            <p:blipFill>
              <a:blip r:embed="rId645"/>
            </p:blipFill>
            <p:spPr>
              <a:xfrm>
                <a:off x="8779510" y="4544695"/>
                <a:ext cx="4508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28" name="Ink 327"/>
              <p14:cNvContentPartPr/>
              <p14:nvPr/>
            </p14:nvContentPartPr>
            <p14:xfrm>
              <a:off x="8958580" y="4634230"/>
              <a:ext cx="178435" cy="160655"/>
            </p14:xfrm>
          </p:contentPart>
        </mc:Choice>
        <mc:Fallback xmlns="">
          <p:pic>
            <p:nvPicPr>
              <p:cNvPr id="328" name="Ink 327"/>
            </p:nvPicPr>
            <p:blipFill>
              <a:blip r:embed="rId647"/>
            </p:blipFill>
            <p:spPr>
              <a:xfrm>
                <a:off x="8958580" y="4634230"/>
                <a:ext cx="1784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29" name="Ink 328"/>
              <p14:cNvContentPartPr/>
              <p14:nvPr/>
            </p14:nvContentPartPr>
            <p14:xfrm>
              <a:off x="9083675" y="4562475"/>
              <a:ext cx="26670" cy="9525"/>
            </p14:xfrm>
          </p:contentPart>
        </mc:Choice>
        <mc:Fallback xmlns="">
          <p:pic>
            <p:nvPicPr>
              <p:cNvPr id="329" name="Ink 328"/>
            </p:nvPicPr>
            <p:blipFill>
              <a:blip r:embed="rId649"/>
            </p:blipFill>
            <p:spPr>
              <a:xfrm>
                <a:off x="9083675" y="4562475"/>
                <a:ext cx="2667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30" name="Ink 329"/>
              <p14:cNvContentPartPr/>
              <p14:nvPr/>
            </p14:nvContentPartPr>
            <p14:xfrm>
              <a:off x="9145905" y="4544695"/>
              <a:ext cx="89535" cy="45085"/>
            </p14:xfrm>
          </p:contentPart>
        </mc:Choice>
        <mc:Fallback xmlns="">
          <p:pic>
            <p:nvPicPr>
              <p:cNvPr id="330" name="Ink 329"/>
            </p:nvPicPr>
            <p:blipFill>
              <a:blip r:embed="rId651"/>
            </p:blipFill>
            <p:spPr>
              <a:xfrm>
                <a:off x="9145905" y="4544695"/>
                <a:ext cx="8953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31" name="Ink 330"/>
              <p14:cNvContentPartPr/>
              <p14:nvPr/>
            </p14:nvContentPartPr>
            <p14:xfrm>
              <a:off x="8967470" y="4535805"/>
              <a:ext cx="169545" cy="8890"/>
            </p14:xfrm>
          </p:contentPart>
        </mc:Choice>
        <mc:Fallback xmlns="">
          <p:pic>
            <p:nvPicPr>
              <p:cNvPr id="331" name="Ink 330"/>
            </p:nvPicPr>
            <p:blipFill>
              <a:blip r:embed="rId653"/>
            </p:blipFill>
            <p:spPr>
              <a:xfrm>
                <a:off x="8967470" y="453580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32" name="Ink 331"/>
              <p14:cNvContentPartPr/>
              <p14:nvPr/>
            </p14:nvContentPartPr>
            <p14:xfrm>
              <a:off x="9074150" y="4500245"/>
              <a:ext cx="71755" cy="98425"/>
            </p14:xfrm>
          </p:contentPart>
        </mc:Choice>
        <mc:Fallback xmlns="">
          <p:pic>
            <p:nvPicPr>
              <p:cNvPr id="332" name="Ink 331"/>
            </p:nvPicPr>
            <p:blipFill>
              <a:blip r:embed="rId655"/>
            </p:blipFill>
            <p:spPr>
              <a:xfrm>
                <a:off x="9074150" y="4500245"/>
                <a:ext cx="7175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33" name="Ink 332"/>
              <p14:cNvContentPartPr/>
              <p14:nvPr/>
            </p14:nvContentPartPr>
            <p14:xfrm>
              <a:off x="9253220" y="4652010"/>
              <a:ext cx="133985" cy="107315"/>
            </p14:xfrm>
          </p:contentPart>
        </mc:Choice>
        <mc:Fallback xmlns="">
          <p:pic>
            <p:nvPicPr>
              <p:cNvPr id="333" name="Ink 332"/>
            </p:nvPicPr>
            <p:blipFill>
              <a:blip r:embed="rId657"/>
            </p:blipFill>
            <p:spPr>
              <a:xfrm>
                <a:off x="9253220" y="4652010"/>
                <a:ext cx="13398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34" name="Ink 333"/>
              <p14:cNvContentPartPr/>
              <p14:nvPr/>
            </p14:nvContentPartPr>
            <p14:xfrm>
              <a:off x="9279890" y="4643120"/>
              <a:ext cx="89535" cy="169545"/>
            </p14:xfrm>
          </p:contentPart>
        </mc:Choice>
        <mc:Fallback xmlns="">
          <p:pic>
            <p:nvPicPr>
              <p:cNvPr id="334" name="Ink 333"/>
            </p:nvPicPr>
            <p:blipFill>
              <a:blip r:embed="rId659"/>
            </p:blipFill>
            <p:spPr>
              <a:xfrm>
                <a:off x="9279890" y="4643120"/>
                <a:ext cx="895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35" name="Ink 334"/>
              <p14:cNvContentPartPr/>
              <p14:nvPr/>
            </p14:nvContentPartPr>
            <p14:xfrm>
              <a:off x="9538970" y="4687570"/>
              <a:ext cx="125095" cy="142875"/>
            </p14:xfrm>
          </p:contentPart>
        </mc:Choice>
        <mc:Fallback xmlns="">
          <p:pic>
            <p:nvPicPr>
              <p:cNvPr id="335" name="Ink 334"/>
            </p:nvPicPr>
            <p:blipFill>
              <a:blip r:embed="rId661"/>
            </p:blipFill>
            <p:spPr>
              <a:xfrm>
                <a:off x="9538970" y="4687570"/>
                <a:ext cx="1250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36" name="Ink 335"/>
              <p14:cNvContentPartPr/>
              <p14:nvPr/>
            </p14:nvContentPartPr>
            <p14:xfrm>
              <a:off x="9753600" y="4634230"/>
              <a:ext cx="97790" cy="62230"/>
            </p14:xfrm>
          </p:contentPart>
        </mc:Choice>
        <mc:Fallback xmlns="">
          <p:pic>
            <p:nvPicPr>
              <p:cNvPr id="336" name="Ink 335"/>
            </p:nvPicPr>
            <p:blipFill>
              <a:blip r:embed="rId663"/>
            </p:blipFill>
            <p:spPr>
              <a:xfrm>
                <a:off x="9753600" y="4634230"/>
                <a:ext cx="9779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337" name="Ink 336"/>
              <p14:cNvContentPartPr/>
              <p14:nvPr/>
            </p14:nvContentPartPr>
            <p14:xfrm>
              <a:off x="9735185" y="4598670"/>
              <a:ext cx="89535" cy="62230"/>
            </p14:xfrm>
          </p:contentPart>
        </mc:Choice>
        <mc:Fallback xmlns="">
          <p:pic>
            <p:nvPicPr>
              <p:cNvPr id="337" name="Ink 336"/>
            </p:nvPicPr>
            <p:blipFill>
              <a:blip r:embed="rId665"/>
            </p:blipFill>
            <p:spPr>
              <a:xfrm>
                <a:off x="9735185" y="4598670"/>
                <a:ext cx="8953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338" name="Ink 337"/>
              <p14:cNvContentPartPr/>
              <p14:nvPr/>
            </p14:nvContentPartPr>
            <p14:xfrm>
              <a:off x="9476105" y="4607560"/>
              <a:ext cx="152400" cy="8890"/>
            </p14:xfrm>
          </p:contentPart>
        </mc:Choice>
        <mc:Fallback xmlns="">
          <p:pic>
            <p:nvPicPr>
              <p:cNvPr id="338" name="Ink 337"/>
            </p:nvPicPr>
            <p:blipFill>
              <a:blip r:embed="rId667"/>
            </p:blipFill>
            <p:spPr>
              <a:xfrm>
                <a:off x="9476105" y="4607560"/>
                <a:ext cx="1524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339" name="Ink 338"/>
              <p14:cNvContentPartPr/>
              <p14:nvPr/>
            </p14:nvContentPartPr>
            <p14:xfrm>
              <a:off x="9619615" y="4580890"/>
              <a:ext cx="35560" cy="62230"/>
            </p14:xfrm>
          </p:contentPart>
        </mc:Choice>
        <mc:Fallback xmlns="">
          <p:pic>
            <p:nvPicPr>
              <p:cNvPr id="339" name="Ink 338"/>
            </p:nvPicPr>
            <p:blipFill>
              <a:blip r:embed="rId669"/>
            </p:blipFill>
            <p:spPr>
              <a:xfrm>
                <a:off x="9619615" y="4580890"/>
                <a:ext cx="3556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0" p14:bwMode="auto">
            <p14:nvContentPartPr>
              <p14:cNvPr id="340" name="Ink 339"/>
              <p14:cNvContentPartPr/>
              <p14:nvPr/>
            </p14:nvContentPartPr>
            <p14:xfrm>
              <a:off x="9923145" y="4589780"/>
              <a:ext cx="88900" cy="303530"/>
            </p14:xfrm>
          </p:contentPart>
        </mc:Choice>
        <mc:Fallback xmlns="">
          <p:pic>
            <p:nvPicPr>
              <p:cNvPr id="340" name="Ink 339"/>
            </p:nvPicPr>
            <p:blipFill>
              <a:blip r:embed="rId671"/>
            </p:blipFill>
            <p:spPr>
              <a:xfrm>
                <a:off x="9923145" y="4589780"/>
                <a:ext cx="8890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41" name="Ink 340"/>
              <p14:cNvContentPartPr/>
              <p14:nvPr/>
            </p14:nvContentPartPr>
            <p14:xfrm>
              <a:off x="10012045" y="4562475"/>
              <a:ext cx="170180" cy="161290"/>
            </p14:xfrm>
          </p:contentPart>
        </mc:Choice>
        <mc:Fallback xmlns="">
          <p:pic>
            <p:nvPicPr>
              <p:cNvPr id="341" name="Ink 340"/>
            </p:nvPicPr>
            <p:blipFill>
              <a:blip r:embed="rId673"/>
            </p:blipFill>
            <p:spPr>
              <a:xfrm>
                <a:off x="10012045" y="4562475"/>
                <a:ext cx="17018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4" p14:bwMode="auto">
            <p14:nvContentPartPr>
              <p14:cNvPr id="342" name="Ink 341"/>
              <p14:cNvContentPartPr/>
              <p14:nvPr/>
            </p14:nvContentPartPr>
            <p14:xfrm>
              <a:off x="10057130" y="4518025"/>
              <a:ext cx="97790" cy="53975"/>
            </p14:xfrm>
          </p:contentPart>
        </mc:Choice>
        <mc:Fallback xmlns="">
          <p:pic>
            <p:nvPicPr>
              <p:cNvPr id="342" name="Ink 341"/>
            </p:nvPicPr>
            <p:blipFill>
              <a:blip r:embed="rId675"/>
            </p:blipFill>
            <p:spPr>
              <a:xfrm>
                <a:off x="10057130" y="4518025"/>
                <a:ext cx="9779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6" p14:bwMode="auto">
            <p14:nvContentPartPr>
              <p14:cNvPr id="343" name="Ink 342"/>
              <p14:cNvContentPartPr/>
              <p14:nvPr/>
            </p14:nvContentPartPr>
            <p14:xfrm>
              <a:off x="10101580" y="4509135"/>
              <a:ext cx="53340" cy="44450"/>
            </p14:xfrm>
          </p:contentPart>
        </mc:Choice>
        <mc:Fallback xmlns="">
          <p:pic>
            <p:nvPicPr>
              <p:cNvPr id="343" name="Ink 342"/>
            </p:nvPicPr>
            <p:blipFill>
              <a:blip r:embed="rId677"/>
            </p:blipFill>
            <p:spPr>
              <a:xfrm>
                <a:off x="10101580" y="4509135"/>
                <a:ext cx="53340" cy="444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Velocidade e Aceleração</a:t>
            </a:r>
            <a:endParaRPr lang="pt-PT" altLang="en-US" sz="3600" u="sng"/>
          </a:p>
        </p:txBody>
      </p:sp>
      <p:sp>
        <p:nvSpPr>
          <p:cNvPr id="4" name="Content Placeholder 3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pt-PT" altLang="en-US"/>
              <a:t>- Velocidade Escalar:</a:t>
            </a:r>
            <a:endParaRPr lang="pt-PT" altLang="en-US"/>
          </a:p>
          <a:p>
            <a:pPr marL="0" indent="0">
              <a:buNone/>
            </a:pPr>
            <a:endParaRPr lang="pt-PT" altLang="en-US"/>
          </a:p>
          <a:p>
            <a:pPr marL="0" indent="0">
              <a:buNone/>
            </a:pPr>
            <a:endParaRPr lang="pt-PT" altLang="en-US"/>
          </a:p>
          <a:p>
            <a:pPr marL="0" indent="0">
              <a:buNone/>
            </a:pPr>
            <a:endParaRPr lang="pt-PT" altLang="en-US"/>
          </a:p>
          <a:p>
            <a:pPr marL="0" indent="0">
              <a:buNone/>
            </a:pPr>
            <a:r>
              <a:rPr lang="pt-PT" altLang="en-US"/>
              <a:t>- Aceleração: </a:t>
            </a:r>
            <a:endParaRPr lang="pt-PT" altLang="en-US"/>
          </a:p>
        </p:txBody>
      </p:sp>
      <p:pic>
        <p:nvPicPr>
          <p:cNvPr id="5" name="Picture 4" descr="rapidez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2422525"/>
            <a:ext cx="8216265" cy="748030"/>
          </a:xfrm>
          <a:prstGeom prst="rect">
            <a:avLst/>
          </a:prstGeom>
        </p:spPr>
      </p:pic>
      <p:pic>
        <p:nvPicPr>
          <p:cNvPr id="6" name="Picture 5" descr="acerelação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065" y="3842385"/>
            <a:ext cx="2389505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Exemplo</a:t>
            </a:r>
            <a:endParaRPr lang="pt-PT" altLang="en-US" sz="3600" u="sng"/>
          </a:p>
        </p:txBody>
      </p:sp>
      <p:pic>
        <p:nvPicPr>
          <p:cNvPr id="5" name="Content Placeholder 4" descr="vel_eq1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279525"/>
            <a:ext cx="10475595" cy="11099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Exemplo</a:t>
            </a:r>
            <a:endParaRPr lang="pt-PT" altLang="en-US" sz="3600" u="sng"/>
          </a:p>
        </p:txBody>
      </p:sp>
      <p:pic>
        <p:nvPicPr>
          <p:cNvPr id="4" name="Content Placeholder 3" descr="vel_ex21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378585"/>
            <a:ext cx="9820910" cy="11245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Segunda Lei de Newton</a:t>
            </a:r>
            <a:endParaRPr lang="pt-PT" altLang="en-US" sz="3600" u="sng"/>
          </a:p>
        </p:txBody>
      </p:sp>
      <p:pic>
        <p:nvPicPr>
          <p:cNvPr id="5" name="Content Placeholder 4" descr="newton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01895" y="1751330"/>
            <a:ext cx="2188210" cy="5924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Exemplo</a:t>
            </a:r>
            <a:endParaRPr lang="pt-PT" altLang="en-US" sz="3600" u="sng"/>
          </a:p>
        </p:txBody>
      </p:sp>
      <p:pic>
        <p:nvPicPr>
          <p:cNvPr id="4" name="Content Placeholder 3" descr="vel_ex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6610" y="1410970"/>
            <a:ext cx="9994265" cy="1275080"/>
          </a:xfrm>
          <a:prstGeom prst="rect">
            <a:avLst/>
          </a:prstGeom>
        </p:spPr>
      </p:pic>
      <p:pic>
        <p:nvPicPr>
          <p:cNvPr id="6" name="Picture 5" descr="vel_ex3-fi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870" y="4644390"/>
            <a:ext cx="2209800" cy="20859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Aceleração Tangencial e Normal</a:t>
            </a:r>
            <a:endParaRPr lang="pt-PT" altLang="en-US" sz="3600" u="sng"/>
          </a:p>
        </p:txBody>
      </p:sp>
      <p:pic>
        <p:nvPicPr>
          <p:cNvPr id="5" name="Content Placeholder 4" descr="aceleT_N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05225" y="5281930"/>
            <a:ext cx="4400550" cy="803275"/>
          </a:xfrm>
          <a:prstGeom prst="rect">
            <a:avLst/>
          </a:prstGeom>
        </p:spPr>
      </p:pic>
      <p:pic>
        <p:nvPicPr>
          <p:cNvPr id="7" name="Picture 6" descr="a_T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30" y="6168390"/>
            <a:ext cx="3295015" cy="654685"/>
          </a:xfrm>
          <a:prstGeom prst="rect">
            <a:avLst/>
          </a:prstGeom>
        </p:spPr>
      </p:pic>
      <p:pic>
        <p:nvPicPr>
          <p:cNvPr id="8" name="Picture 7" descr="a_N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725" y="6085205"/>
            <a:ext cx="4810125" cy="6572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Funções Vetoriais e Curvas Espaciais</a:t>
            </a:r>
            <a:endParaRPr lang="pt-PT" altLang="en-US" sz="3600" u="sng"/>
          </a:p>
        </p:txBody>
      </p:sp>
      <p:pic>
        <p:nvPicPr>
          <p:cNvPr id="6" name="Content Placeholder 5" descr="curve_ex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56880" y="1584325"/>
            <a:ext cx="4124325" cy="27305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796290" y="1606550"/>
            <a:ext cx="314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/>
              <a:t>Exemplo:</a:t>
            </a:r>
            <a:endParaRPr lang="pt-PT" altLang="en-US"/>
          </a:p>
        </p:txBody>
      </p:sp>
      <p:pic>
        <p:nvPicPr>
          <p:cNvPr id="8" name="Picture 7" descr="ex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870" y="1606550"/>
            <a:ext cx="3599180" cy="4140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Ink 2"/>
              <p14:cNvContentPartPr/>
              <p14:nvPr/>
            </p14:nvContentPartPr>
            <p14:xfrm>
              <a:off x="9003030" y="3500120"/>
              <a:ext cx="44450" cy="177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4"/>
            </p:blipFill>
            <p:spPr>
              <a:xfrm>
                <a:off x="9003030" y="3500120"/>
                <a:ext cx="444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Ink 3"/>
              <p14:cNvContentPartPr/>
              <p14:nvPr/>
            </p14:nvContentPartPr>
            <p14:xfrm>
              <a:off x="8976360" y="2098040"/>
              <a:ext cx="160655" cy="1393190"/>
            </p14:xfrm>
          </p:contentPart>
        </mc:Choice>
        <mc:Fallback xmlns="">
          <p:pic>
            <p:nvPicPr>
              <p:cNvPr id="4" name="Ink 3"/>
            </p:nvPicPr>
            <p:blipFill>
              <a:blip r:embed="rId6"/>
            </p:blipFill>
            <p:spPr>
              <a:xfrm>
                <a:off x="8976360" y="2098040"/>
                <a:ext cx="160655" cy="1393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Ink 4"/>
              <p14:cNvContentPartPr/>
              <p14:nvPr/>
            </p14:nvContentPartPr>
            <p14:xfrm>
              <a:off x="9038590" y="2553335"/>
              <a:ext cx="455930" cy="911225"/>
            </p14:xfrm>
          </p:contentPart>
        </mc:Choice>
        <mc:Fallback xmlns="">
          <p:pic>
            <p:nvPicPr>
              <p:cNvPr id="5" name="Ink 4"/>
            </p:nvPicPr>
            <p:blipFill>
              <a:blip r:embed="rId8"/>
            </p:blipFill>
            <p:spPr>
              <a:xfrm>
                <a:off x="9038590" y="2553335"/>
                <a:ext cx="455930" cy="911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Ink 8"/>
              <p14:cNvContentPartPr/>
              <p14:nvPr/>
            </p14:nvContentPartPr>
            <p14:xfrm>
              <a:off x="3072130" y="1928495"/>
              <a:ext cx="571500" cy="4445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0"/>
            </p:blipFill>
            <p:spPr>
              <a:xfrm>
                <a:off x="3072130" y="1928495"/>
                <a:ext cx="571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Ink 9"/>
              <p14:cNvContentPartPr/>
              <p14:nvPr/>
            </p14:nvContentPartPr>
            <p14:xfrm>
              <a:off x="3072130" y="2115820"/>
              <a:ext cx="196850" cy="17018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2"/>
            </p:blipFill>
            <p:spPr>
              <a:xfrm>
                <a:off x="3072130" y="2115820"/>
                <a:ext cx="19685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Ink 10"/>
              <p14:cNvContentPartPr/>
              <p14:nvPr/>
            </p14:nvContentPartPr>
            <p14:xfrm>
              <a:off x="3313430" y="2152015"/>
              <a:ext cx="44450" cy="169545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4"/>
            </p:blipFill>
            <p:spPr>
              <a:xfrm>
                <a:off x="3313430" y="2152015"/>
                <a:ext cx="444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Ink 11"/>
              <p14:cNvContentPartPr/>
              <p14:nvPr/>
            </p14:nvContentPartPr>
            <p14:xfrm>
              <a:off x="3429635" y="2143125"/>
              <a:ext cx="35560" cy="13335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6"/>
            </p:blipFill>
            <p:spPr>
              <a:xfrm>
                <a:off x="3429635" y="2143125"/>
                <a:ext cx="3556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Ink 12"/>
              <p14:cNvContentPartPr/>
              <p14:nvPr/>
            </p14:nvContentPartPr>
            <p14:xfrm>
              <a:off x="3340100" y="2196465"/>
              <a:ext cx="89535" cy="889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8"/>
            </p:blipFill>
            <p:spPr>
              <a:xfrm>
                <a:off x="3340100" y="2196465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Ink 13"/>
              <p14:cNvContentPartPr/>
              <p14:nvPr/>
            </p14:nvContentPartPr>
            <p14:xfrm>
              <a:off x="3518535" y="2115820"/>
              <a:ext cx="62865" cy="19685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0"/>
            </p:blipFill>
            <p:spPr>
              <a:xfrm>
                <a:off x="3518535" y="2115820"/>
                <a:ext cx="6286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Ink 14"/>
              <p14:cNvContentPartPr/>
              <p14:nvPr/>
            </p14:nvContentPartPr>
            <p14:xfrm>
              <a:off x="3420745" y="2169795"/>
              <a:ext cx="97790" cy="1778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2"/>
            </p:blipFill>
            <p:spPr>
              <a:xfrm>
                <a:off x="3420745" y="2169795"/>
                <a:ext cx="977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Ink 15"/>
              <p14:cNvContentPartPr/>
              <p14:nvPr/>
            </p14:nvContentPartPr>
            <p14:xfrm>
              <a:off x="3750945" y="1937385"/>
              <a:ext cx="839470" cy="71755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4"/>
            </p:blipFill>
            <p:spPr>
              <a:xfrm>
                <a:off x="3750945" y="1937385"/>
                <a:ext cx="83947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Ink 16"/>
              <p14:cNvContentPartPr/>
              <p14:nvPr/>
            </p14:nvContentPartPr>
            <p14:xfrm>
              <a:off x="4081780" y="2133600"/>
              <a:ext cx="294640" cy="41084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6"/>
            </p:blipFill>
            <p:spPr>
              <a:xfrm>
                <a:off x="4081780" y="2133600"/>
                <a:ext cx="294640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Ink 17"/>
              <p14:cNvContentPartPr/>
              <p14:nvPr/>
            </p14:nvContentPartPr>
            <p14:xfrm>
              <a:off x="4662170" y="1901825"/>
              <a:ext cx="812800" cy="8890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8"/>
            </p:blipFill>
            <p:spPr>
              <a:xfrm>
                <a:off x="4662170" y="1901825"/>
                <a:ext cx="8128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Ink 18"/>
              <p14:cNvContentPartPr/>
              <p14:nvPr/>
            </p14:nvContentPartPr>
            <p14:xfrm>
              <a:off x="4894580" y="2178685"/>
              <a:ext cx="285750" cy="222885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0"/>
            </p:blipFill>
            <p:spPr>
              <a:xfrm>
                <a:off x="4894580" y="2178685"/>
                <a:ext cx="28575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Ink 19"/>
              <p14:cNvContentPartPr/>
              <p14:nvPr/>
            </p14:nvContentPartPr>
            <p14:xfrm>
              <a:off x="4921250" y="2276475"/>
              <a:ext cx="151765" cy="952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2"/>
            </p:blipFill>
            <p:spPr>
              <a:xfrm>
                <a:off x="4921250" y="2276475"/>
                <a:ext cx="15176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Ink 20"/>
              <p14:cNvContentPartPr/>
              <p14:nvPr/>
            </p14:nvContentPartPr>
            <p14:xfrm>
              <a:off x="1634490" y="2981960"/>
              <a:ext cx="231775" cy="24130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4"/>
            </p:blipFill>
            <p:spPr>
              <a:xfrm>
                <a:off x="1634490" y="2981960"/>
                <a:ext cx="2317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Ink 21"/>
              <p14:cNvContentPartPr/>
              <p14:nvPr/>
            </p14:nvContentPartPr>
            <p14:xfrm>
              <a:off x="1929130" y="3044825"/>
              <a:ext cx="97790" cy="24130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6"/>
            </p:blipFill>
            <p:spPr>
              <a:xfrm>
                <a:off x="1929130" y="3044825"/>
                <a:ext cx="9779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Ink 22"/>
              <p14:cNvContentPartPr/>
              <p14:nvPr/>
            </p14:nvContentPartPr>
            <p14:xfrm>
              <a:off x="2125345" y="3035935"/>
              <a:ext cx="45085" cy="196215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38"/>
            </p:blipFill>
            <p:spPr>
              <a:xfrm>
                <a:off x="2125345" y="3035935"/>
                <a:ext cx="450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Ink 23"/>
              <p14:cNvContentPartPr/>
              <p14:nvPr/>
            </p14:nvContentPartPr>
            <p14:xfrm>
              <a:off x="2026920" y="3115945"/>
              <a:ext cx="143510" cy="36195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0"/>
            </p:blipFill>
            <p:spPr>
              <a:xfrm>
                <a:off x="2026920" y="3115945"/>
                <a:ext cx="14351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Ink 24"/>
              <p14:cNvContentPartPr/>
              <p14:nvPr/>
            </p14:nvContentPartPr>
            <p14:xfrm>
              <a:off x="2339975" y="3044825"/>
              <a:ext cx="26670" cy="20510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2"/>
            </p:blipFill>
            <p:spPr>
              <a:xfrm>
                <a:off x="2339975" y="3044825"/>
                <a:ext cx="2667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Ink 25"/>
              <p14:cNvContentPartPr/>
              <p14:nvPr/>
            </p14:nvContentPartPr>
            <p14:xfrm>
              <a:off x="2500630" y="3143250"/>
              <a:ext cx="133985" cy="1778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4"/>
            </p:blipFill>
            <p:spPr>
              <a:xfrm>
                <a:off x="2500630" y="314325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Ink 26"/>
              <p14:cNvContentPartPr/>
              <p14:nvPr/>
            </p14:nvContentPartPr>
            <p14:xfrm>
              <a:off x="2509520" y="3062605"/>
              <a:ext cx="160655" cy="1778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6"/>
            </p:blipFill>
            <p:spPr>
              <a:xfrm>
                <a:off x="2509520" y="306260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Ink 27"/>
              <p14:cNvContentPartPr/>
              <p14:nvPr/>
            </p14:nvContentPartPr>
            <p14:xfrm>
              <a:off x="2964815" y="2910840"/>
              <a:ext cx="27305" cy="27686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48"/>
            </p:blipFill>
            <p:spPr>
              <a:xfrm>
                <a:off x="2964815" y="2910840"/>
                <a:ext cx="2730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Ink 28"/>
              <p14:cNvContentPartPr/>
              <p14:nvPr/>
            </p14:nvContentPartPr>
            <p14:xfrm>
              <a:off x="3152775" y="3107055"/>
              <a:ext cx="169545" cy="1778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0"/>
            </p:blipFill>
            <p:spPr>
              <a:xfrm>
                <a:off x="3152775" y="310705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Ink 29"/>
              <p14:cNvContentPartPr/>
              <p14:nvPr/>
            </p14:nvContentPartPr>
            <p14:xfrm>
              <a:off x="3223895" y="3027045"/>
              <a:ext cx="36195" cy="14287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2"/>
            </p:blipFill>
            <p:spPr>
              <a:xfrm>
                <a:off x="3223895" y="3027045"/>
                <a:ext cx="361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Ink 30"/>
              <p14:cNvContentPartPr/>
              <p14:nvPr/>
            </p14:nvContentPartPr>
            <p14:xfrm>
              <a:off x="3509645" y="2875280"/>
              <a:ext cx="71755" cy="27686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4"/>
            </p:blipFill>
            <p:spPr>
              <a:xfrm>
                <a:off x="3509645" y="2875280"/>
                <a:ext cx="7175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Ink 31"/>
              <p14:cNvContentPartPr/>
              <p14:nvPr/>
            </p14:nvContentPartPr>
            <p14:xfrm>
              <a:off x="3402965" y="2981960"/>
              <a:ext cx="160655" cy="18415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6"/>
            </p:blipFill>
            <p:spPr>
              <a:xfrm>
                <a:off x="3402965" y="2981960"/>
                <a:ext cx="16065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Ink 32"/>
              <p14:cNvContentPartPr/>
              <p14:nvPr/>
            </p14:nvContentPartPr>
            <p14:xfrm>
              <a:off x="1580515" y="3714750"/>
              <a:ext cx="250190" cy="464185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8"/>
            </p:blipFill>
            <p:spPr>
              <a:xfrm>
                <a:off x="1580515" y="3714750"/>
                <a:ext cx="250190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Ink 33"/>
              <p14:cNvContentPartPr/>
              <p14:nvPr/>
            </p14:nvContentPartPr>
            <p14:xfrm>
              <a:off x="1946910" y="3669665"/>
              <a:ext cx="89535" cy="366395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0"/>
            </p:blipFill>
            <p:spPr>
              <a:xfrm>
                <a:off x="1946910" y="3669665"/>
                <a:ext cx="8953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Ink 34"/>
              <p14:cNvContentPartPr/>
              <p14:nvPr/>
            </p14:nvContentPartPr>
            <p14:xfrm>
              <a:off x="2125345" y="3687445"/>
              <a:ext cx="89535" cy="33083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2"/>
            </p:blipFill>
            <p:spPr>
              <a:xfrm>
                <a:off x="2125345" y="3687445"/>
                <a:ext cx="8953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Ink 35"/>
              <p14:cNvContentPartPr/>
              <p14:nvPr/>
            </p14:nvContentPartPr>
            <p14:xfrm>
              <a:off x="2054225" y="3803650"/>
              <a:ext cx="125095" cy="889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4"/>
            </p:blipFill>
            <p:spPr>
              <a:xfrm>
                <a:off x="2054225" y="380365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Ink 36"/>
              <p14:cNvContentPartPr/>
              <p14:nvPr/>
            </p14:nvContentPartPr>
            <p14:xfrm>
              <a:off x="2331085" y="3669665"/>
              <a:ext cx="80010" cy="32131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6"/>
            </p:blipFill>
            <p:spPr>
              <a:xfrm>
                <a:off x="2331085" y="3669665"/>
                <a:ext cx="8001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Ink 37"/>
              <p14:cNvContentPartPr/>
              <p14:nvPr/>
            </p14:nvContentPartPr>
            <p14:xfrm>
              <a:off x="2482850" y="3902075"/>
              <a:ext cx="98425" cy="1778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68"/>
            </p:blipFill>
            <p:spPr>
              <a:xfrm>
                <a:off x="2482850" y="3902075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Ink 38"/>
              <p14:cNvContentPartPr/>
              <p14:nvPr/>
            </p14:nvContentPartPr>
            <p14:xfrm>
              <a:off x="2491740" y="3794760"/>
              <a:ext cx="98425" cy="36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0"/>
            </p:blipFill>
            <p:spPr>
              <a:xfrm>
                <a:off x="2491740" y="3794760"/>
                <a:ext cx="984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Ink 39"/>
              <p14:cNvContentPartPr/>
              <p14:nvPr/>
            </p14:nvContentPartPr>
            <p14:xfrm>
              <a:off x="2920365" y="3678555"/>
              <a:ext cx="178435" cy="22352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2"/>
            </p:blipFill>
            <p:spPr>
              <a:xfrm>
                <a:off x="2920365" y="3678555"/>
                <a:ext cx="17843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Ink 40"/>
              <p14:cNvContentPartPr/>
              <p14:nvPr/>
            </p14:nvContentPartPr>
            <p14:xfrm>
              <a:off x="3179445" y="3821430"/>
              <a:ext cx="116205" cy="26670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4"/>
            </p:blipFill>
            <p:spPr>
              <a:xfrm>
                <a:off x="3179445" y="3821430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Ink 41"/>
              <p14:cNvContentPartPr/>
              <p14:nvPr/>
            </p14:nvContentPartPr>
            <p14:xfrm>
              <a:off x="3223895" y="3741420"/>
              <a:ext cx="36195" cy="160655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6"/>
            </p:blipFill>
            <p:spPr>
              <a:xfrm>
                <a:off x="3223895" y="3741420"/>
                <a:ext cx="361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Ink 42"/>
              <p14:cNvContentPartPr/>
              <p14:nvPr/>
            </p14:nvContentPartPr>
            <p14:xfrm>
              <a:off x="3402965" y="3687445"/>
              <a:ext cx="88900" cy="18796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78"/>
            </p:blipFill>
            <p:spPr>
              <a:xfrm>
                <a:off x="3402965" y="3687445"/>
                <a:ext cx="8890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Ink 43"/>
              <p14:cNvContentPartPr/>
              <p14:nvPr/>
            </p14:nvContentPartPr>
            <p14:xfrm>
              <a:off x="3420745" y="3651885"/>
              <a:ext cx="205105" cy="36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0"/>
            </p:blipFill>
            <p:spPr>
              <a:xfrm>
                <a:off x="3420745" y="3651885"/>
                <a:ext cx="2051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Ink 44"/>
              <p14:cNvContentPartPr/>
              <p14:nvPr/>
            </p14:nvContentPartPr>
            <p14:xfrm>
              <a:off x="3733165" y="3634105"/>
              <a:ext cx="71755" cy="27686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2"/>
            </p:blipFill>
            <p:spPr>
              <a:xfrm>
                <a:off x="3733165" y="3634105"/>
                <a:ext cx="7175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Ink 45"/>
              <p14:cNvContentPartPr/>
              <p14:nvPr/>
            </p14:nvContentPartPr>
            <p14:xfrm>
              <a:off x="3608070" y="3705225"/>
              <a:ext cx="178435" cy="36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4"/>
            </p:blipFill>
            <p:spPr>
              <a:xfrm>
                <a:off x="3608070" y="3705225"/>
                <a:ext cx="17843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Ink 46"/>
              <p14:cNvContentPartPr/>
              <p14:nvPr/>
            </p14:nvContentPartPr>
            <p14:xfrm>
              <a:off x="1482090" y="4723765"/>
              <a:ext cx="393065" cy="28575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6"/>
            </p:blipFill>
            <p:spPr>
              <a:xfrm>
                <a:off x="1482090" y="4723765"/>
                <a:ext cx="39306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Ink 47"/>
              <p14:cNvContentPartPr/>
              <p14:nvPr/>
            </p14:nvContentPartPr>
            <p14:xfrm>
              <a:off x="1571625" y="4893310"/>
              <a:ext cx="205740" cy="1778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88"/>
            </p:blipFill>
            <p:spPr>
              <a:xfrm>
                <a:off x="1571625" y="4893310"/>
                <a:ext cx="2057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Ink 48"/>
              <p14:cNvContentPartPr/>
              <p14:nvPr/>
            </p14:nvContentPartPr>
            <p14:xfrm>
              <a:off x="2026920" y="4723765"/>
              <a:ext cx="71755" cy="28575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0"/>
            </p:blipFill>
            <p:spPr>
              <a:xfrm>
                <a:off x="2026920" y="4723765"/>
                <a:ext cx="717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Ink 49"/>
              <p14:cNvContentPartPr/>
              <p14:nvPr/>
            </p14:nvContentPartPr>
            <p14:xfrm>
              <a:off x="2188210" y="4759325"/>
              <a:ext cx="44450" cy="21399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2"/>
            </p:blipFill>
            <p:spPr>
              <a:xfrm>
                <a:off x="2188210" y="4759325"/>
                <a:ext cx="4445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Ink 50"/>
              <p14:cNvContentPartPr/>
              <p14:nvPr/>
            </p14:nvContentPartPr>
            <p14:xfrm>
              <a:off x="2089785" y="4830445"/>
              <a:ext cx="160655" cy="36195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4"/>
            </p:blipFill>
            <p:spPr>
              <a:xfrm>
                <a:off x="2089785" y="4830445"/>
                <a:ext cx="16065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Ink 51"/>
              <p14:cNvContentPartPr/>
              <p14:nvPr/>
            </p14:nvContentPartPr>
            <p14:xfrm>
              <a:off x="2411095" y="4723765"/>
              <a:ext cx="45085" cy="205105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6"/>
            </p:blipFill>
            <p:spPr>
              <a:xfrm>
                <a:off x="2411095" y="4723765"/>
                <a:ext cx="4508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Ink 52"/>
              <p14:cNvContentPartPr/>
              <p14:nvPr/>
            </p14:nvContentPartPr>
            <p14:xfrm>
              <a:off x="2616835" y="4857750"/>
              <a:ext cx="107315" cy="1778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98"/>
            </p:blipFill>
            <p:spPr>
              <a:xfrm>
                <a:off x="2616835" y="4857750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Ink 53"/>
              <p14:cNvContentPartPr/>
              <p14:nvPr/>
            </p14:nvContentPartPr>
            <p14:xfrm>
              <a:off x="2607945" y="4803775"/>
              <a:ext cx="88900" cy="889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0"/>
            </p:blipFill>
            <p:spPr>
              <a:xfrm>
                <a:off x="2607945" y="4803775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Ink 54"/>
              <p14:cNvContentPartPr/>
              <p14:nvPr/>
            </p14:nvContentPartPr>
            <p14:xfrm>
              <a:off x="2152015" y="4714875"/>
              <a:ext cx="80645" cy="30353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2"/>
            </p:blipFill>
            <p:spPr>
              <a:xfrm>
                <a:off x="2152015" y="4714875"/>
                <a:ext cx="8064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Ink 55"/>
              <p14:cNvContentPartPr/>
              <p14:nvPr/>
            </p14:nvContentPartPr>
            <p14:xfrm>
              <a:off x="2116455" y="4803775"/>
              <a:ext cx="214630" cy="4445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4"/>
            </p:blipFill>
            <p:spPr>
              <a:xfrm>
                <a:off x="2116455" y="4803775"/>
                <a:ext cx="21463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Ink 56"/>
              <p14:cNvContentPartPr/>
              <p14:nvPr/>
            </p14:nvContentPartPr>
            <p14:xfrm>
              <a:off x="2911475" y="4803775"/>
              <a:ext cx="107315" cy="1778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6"/>
            </p:blipFill>
            <p:spPr>
              <a:xfrm>
                <a:off x="2911475" y="480377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Ink 57"/>
              <p14:cNvContentPartPr/>
              <p14:nvPr/>
            </p14:nvContentPartPr>
            <p14:xfrm>
              <a:off x="3188335" y="4643120"/>
              <a:ext cx="89535" cy="276860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08"/>
            </p:blipFill>
            <p:spPr>
              <a:xfrm>
                <a:off x="3188335" y="4643120"/>
                <a:ext cx="8953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Ink 58"/>
              <p14:cNvContentPartPr/>
              <p14:nvPr/>
            </p14:nvContentPartPr>
            <p14:xfrm>
              <a:off x="3429635" y="4803775"/>
              <a:ext cx="151765" cy="2667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0"/>
            </p:blipFill>
            <p:spPr>
              <a:xfrm>
                <a:off x="3429635" y="4803775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Ink 59"/>
              <p14:cNvContentPartPr/>
              <p14:nvPr/>
            </p14:nvContentPartPr>
            <p14:xfrm>
              <a:off x="3509645" y="4732655"/>
              <a:ext cx="36195" cy="151765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2"/>
            </p:blipFill>
            <p:spPr>
              <a:xfrm>
                <a:off x="3509645" y="4732655"/>
                <a:ext cx="361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Ink 60"/>
              <p14:cNvContentPartPr/>
              <p14:nvPr/>
            </p14:nvContentPartPr>
            <p14:xfrm>
              <a:off x="3742055" y="4598670"/>
              <a:ext cx="160655" cy="27686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4"/>
            </p:blipFill>
            <p:spPr>
              <a:xfrm>
                <a:off x="3742055" y="4598670"/>
                <a:ext cx="16065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Ink 61"/>
              <p14:cNvContentPartPr/>
              <p14:nvPr/>
            </p14:nvContentPartPr>
            <p14:xfrm>
              <a:off x="4054475" y="4598670"/>
              <a:ext cx="89535" cy="285750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6"/>
            </p:blipFill>
            <p:spPr>
              <a:xfrm>
                <a:off x="4054475" y="4598670"/>
                <a:ext cx="895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Ink 62"/>
              <p14:cNvContentPartPr/>
              <p14:nvPr/>
            </p14:nvContentPartPr>
            <p14:xfrm>
              <a:off x="3930015" y="4687570"/>
              <a:ext cx="151765" cy="1778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18"/>
            </p:blipFill>
            <p:spPr>
              <a:xfrm>
                <a:off x="3930015" y="468757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Ink 63"/>
              <p14:cNvContentPartPr/>
              <p14:nvPr/>
            </p14:nvContentPartPr>
            <p14:xfrm>
              <a:off x="3509645" y="2981960"/>
              <a:ext cx="89535" cy="2730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0"/>
            </p:blipFill>
            <p:spPr>
              <a:xfrm>
                <a:off x="3509645" y="2981960"/>
                <a:ext cx="8953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Ink 64"/>
              <p14:cNvContentPartPr/>
              <p14:nvPr/>
            </p14:nvContentPartPr>
            <p14:xfrm>
              <a:off x="5492750" y="2901950"/>
              <a:ext cx="125095" cy="31242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2"/>
            </p:blipFill>
            <p:spPr>
              <a:xfrm>
                <a:off x="5492750" y="2901950"/>
                <a:ext cx="12509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Ink 65"/>
              <p14:cNvContentPartPr/>
              <p14:nvPr/>
            </p14:nvContentPartPr>
            <p14:xfrm>
              <a:off x="5412105" y="3071495"/>
              <a:ext cx="223520" cy="889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4"/>
            </p:blipFill>
            <p:spPr>
              <a:xfrm>
                <a:off x="5412105" y="3071495"/>
                <a:ext cx="2235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Ink 66"/>
              <p14:cNvContentPartPr/>
              <p14:nvPr/>
            </p14:nvContentPartPr>
            <p14:xfrm>
              <a:off x="5778500" y="3152140"/>
              <a:ext cx="71755" cy="889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6"/>
            </p:blipFill>
            <p:spPr>
              <a:xfrm>
                <a:off x="5778500" y="3152140"/>
                <a:ext cx="717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Ink 67"/>
              <p14:cNvContentPartPr/>
              <p14:nvPr/>
            </p14:nvContentPartPr>
            <p14:xfrm>
              <a:off x="5725160" y="3098165"/>
              <a:ext cx="133985" cy="8890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28"/>
            </p:blipFill>
            <p:spPr>
              <a:xfrm>
                <a:off x="5725160" y="309816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Ink 68"/>
              <p14:cNvContentPartPr/>
              <p14:nvPr/>
            </p14:nvContentPartPr>
            <p14:xfrm>
              <a:off x="5930265" y="3018155"/>
              <a:ext cx="214630" cy="187325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0"/>
            </p:blipFill>
            <p:spPr>
              <a:xfrm>
                <a:off x="5930265" y="3018155"/>
                <a:ext cx="21463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Ink 69"/>
              <p14:cNvContentPartPr/>
              <p14:nvPr/>
            </p14:nvContentPartPr>
            <p14:xfrm>
              <a:off x="5162550" y="3375025"/>
              <a:ext cx="151765" cy="54483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2"/>
            </p:blipFill>
            <p:spPr>
              <a:xfrm>
                <a:off x="5162550" y="3375025"/>
                <a:ext cx="151765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Ink 70"/>
              <p14:cNvContentPartPr/>
              <p14:nvPr/>
            </p14:nvContentPartPr>
            <p14:xfrm>
              <a:off x="5340985" y="3535680"/>
              <a:ext cx="187325" cy="21463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4"/>
            </p:blipFill>
            <p:spPr>
              <a:xfrm>
                <a:off x="5340985" y="3535680"/>
                <a:ext cx="18732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Ink 71"/>
              <p14:cNvContentPartPr/>
              <p14:nvPr/>
            </p14:nvContentPartPr>
            <p14:xfrm>
              <a:off x="5591175" y="3714750"/>
              <a:ext cx="53340" cy="169545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6"/>
            </p:blipFill>
            <p:spPr>
              <a:xfrm>
                <a:off x="5591175" y="3714750"/>
                <a:ext cx="5334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Ink 72"/>
              <p14:cNvContentPartPr/>
              <p14:nvPr/>
            </p14:nvContentPartPr>
            <p14:xfrm>
              <a:off x="5787390" y="3553460"/>
              <a:ext cx="151765" cy="28575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38"/>
            </p:blipFill>
            <p:spPr>
              <a:xfrm>
                <a:off x="5787390" y="3553460"/>
                <a:ext cx="15176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Ink 73"/>
              <p14:cNvContentPartPr/>
              <p14:nvPr/>
            </p14:nvContentPartPr>
            <p14:xfrm>
              <a:off x="5832475" y="3687445"/>
              <a:ext cx="187325" cy="889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0"/>
            </p:blipFill>
            <p:spPr>
              <a:xfrm>
                <a:off x="5832475" y="3687445"/>
                <a:ext cx="1873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Ink 74"/>
              <p14:cNvContentPartPr/>
              <p14:nvPr/>
            </p14:nvContentPartPr>
            <p14:xfrm>
              <a:off x="6180455" y="3723640"/>
              <a:ext cx="53975" cy="16954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2"/>
            </p:blipFill>
            <p:spPr>
              <a:xfrm>
                <a:off x="6180455" y="3723640"/>
                <a:ext cx="539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Ink 75"/>
              <p14:cNvContentPartPr/>
              <p14:nvPr/>
            </p14:nvContentPartPr>
            <p14:xfrm>
              <a:off x="6403975" y="3669665"/>
              <a:ext cx="98425" cy="22352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4"/>
            </p:blipFill>
            <p:spPr>
              <a:xfrm>
                <a:off x="6403975" y="3669665"/>
                <a:ext cx="9842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Ink 76"/>
              <p14:cNvContentPartPr/>
              <p14:nvPr/>
            </p14:nvContentPartPr>
            <p14:xfrm>
              <a:off x="6421755" y="3634105"/>
              <a:ext cx="160655" cy="1778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6"/>
            </p:blipFill>
            <p:spPr>
              <a:xfrm>
                <a:off x="6421755" y="363410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Ink 77"/>
              <p14:cNvContentPartPr/>
              <p14:nvPr/>
            </p14:nvContentPartPr>
            <p14:xfrm>
              <a:off x="6707505" y="3491230"/>
              <a:ext cx="133985" cy="50927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48"/>
            </p:blipFill>
            <p:spPr>
              <a:xfrm>
                <a:off x="6707505" y="3491230"/>
                <a:ext cx="133985" cy="509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Ink 78"/>
              <p14:cNvContentPartPr/>
              <p14:nvPr/>
            </p14:nvContentPartPr>
            <p14:xfrm>
              <a:off x="5439410" y="4258945"/>
              <a:ext cx="53340" cy="25019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0"/>
            </p:blipFill>
            <p:spPr>
              <a:xfrm>
                <a:off x="5439410" y="4258945"/>
                <a:ext cx="5334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Ink 79"/>
              <p14:cNvContentPartPr/>
              <p14:nvPr/>
            </p14:nvContentPartPr>
            <p14:xfrm>
              <a:off x="5385435" y="4357370"/>
              <a:ext cx="160655" cy="1778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2"/>
            </p:blipFill>
            <p:spPr>
              <a:xfrm>
                <a:off x="5385435" y="4357370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Ink 80"/>
              <p14:cNvContentPartPr/>
              <p14:nvPr/>
            </p14:nvContentPartPr>
            <p14:xfrm>
              <a:off x="5608955" y="4473575"/>
              <a:ext cx="133985" cy="36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4"/>
            </p:blipFill>
            <p:spPr>
              <a:xfrm>
                <a:off x="5608955" y="4473575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Ink 81"/>
              <p14:cNvContentPartPr/>
              <p14:nvPr/>
            </p14:nvContentPartPr>
            <p14:xfrm>
              <a:off x="5635625" y="4401820"/>
              <a:ext cx="107315" cy="889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6"/>
            </p:blipFill>
            <p:spPr>
              <a:xfrm>
                <a:off x="5635625" y="440182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Ink 82"/>
              <p14:cNvContentPartPr/>
              <p14:nvPr/>
            </p14:nvContentPartPr>
            <p14:xfrm>
              <a:off x="5859145" y="4384040"/>
              <a:ext cx="133985" cy="18796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58"/>
            </p:blipFill>
            <p:spPr>
              <a:xfrm>
                <a:off x="5859145" y="4384040"/>
                <a:ext cx="13398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Ink 83"/>
              <p14:cNvContentPartPr/>
              <p14:nvPr/>
            </p14:nvContentPartPr>
            <p14:xfrm>
              <a:off x="5081905" y="4714875"/>
              <a:ext cx="107315" cy="464185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0"/>
            </p:blipFill>
            <p:spPr>
              <a:xfrm>
                <a:off x="5081905" y="4714875"/>
                <a:ext cx="107315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Ink 84"/>
              <p14:cNvContentPartPr/>
              <p14:nvPr/>
            </p14:nvContentPartPr>
            <p14:xfrm>
              <a:off x="5269230" y="4794885"/>
              <a:ext cx="116205" cy="23241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2"/>
            </p:blipFill>
            <p:spPr>
              <a:xfrm>
                <a:off x="5269230" y="4794885"/>
                <a:ext cx="1162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Ink 85"/>
              <p14:cNvContentPartPr/>
              <p14:nvPr/>
            </p14:nvContentPartPr>
            <p14:xfrm>
              <a:off x="5483860" y="5000625"/>
              <a:ext cx="71755" cy="12446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4"/>
            </p:blipFill>
            <p:spPr>
              <a:xfrm>
                <a:off x="5483860" y="5000625"/>
                <a:ext cx="7175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Ink 86"/>
              <p14:cNvContentPartPr/>
              <p14:nvPr/>
            </p14:nvContentPartPr>
            <p14:xfrm>
              <a:off x="5832475" y="4803775"/>
              <a:ext cx="17780" cy="21463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6"/>
            </p:blipFill>
            <p:spPr>
              <a:xfrm>
                <a:off x="5832475" y="4803775"/>
                <a:ext cx="1778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Ink 87"/>
              <p14:cNvContentPartPr/>
              <p14:nvPr/>
            </p14:nvContentPartPr>
            <p14:xfrm>
              <a:off x="5966460" y="4875530"/>
              <a:ext cx="151765" cy="16065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68"/>
            </p:blipFill>
            <p:spPr>
              <a:xfrm>
                <a:off x="5966460" y="4875530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Ink 88"/>
              <p14:cNvContentPartPr/>
              <p14:nvPr/>
            </p14:nvContentPartPr>
            <p14:xfrm>
              <a:off x="6180455" y="5009515"/>
              <a:ext cx="71755" cy="11557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0"/>
            </p:blipFill>
            <p:spPr>
              <a:xfrm>
                <a:off x="6180455" y="5009515"/>
                <a:ext cx="7175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Ink 89"/>
              <p14:cNvContentPartPr/>
              <p14:nvPr/>
            </p14:nvContentPartPr>
            <p14:xfrm>
              <a:off x="6537960" y="4830445"/>
              <a:ext cx="97790" cy="205740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2"/>
            </p:blipFill>
            <p:spPr>
              <a:xfrm>
                <a:off x="6537960" y="4830445"/>
                <a:ext cx="9779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1" name="Ink 90"/>
              <p14:cNvContentPartPr/>
              <p14:nvPr/>
            </p14:nvContentPartPr>
            <p14:xfrm>
              <a:off x="6716395" y="4884420"/>
              <a:ext cx="116205" cy="213995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4"/>
            </p:blipFill>
            <p:spPr>
              <a:xfrm>
                <a:off x="6716395" y="4884420"/>
                <a:ext cx="11620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2" name="Ink 91"/>
              <p14:cNvContentPartPr/>
              <p14:nvPr/>
            </p14:nvContentPartPr>
            <p14:xfrm>
              <a:off x="6931025" y="4777105"/>
              <a:ext cx="88900" cy="410845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6"/>
            </p:blipFill>
            <p:spPr>
              <a:xfrm>
                <a:off x="6931025" y="4777105"/>
                <a:ext cx="88900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3" name="Ink 92"/>
              <p14:cNvContentPartPr/>
              <p14:nvPr/>
            </p14:nvContentPartPr>
            <p14:xfrm>
              <a:off x="2562860" y="5616575"/>
              <a:ext cx="152400" cy="169545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78"/>
            </p:blipFill>
            <p:spPr>
              <a:xfrm>
                <a:off x="2562860" y="5616575"/>
                <a:ext cx="1524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4" name="Ink 93"/>
              <p14:cNvContentPartPr/>
              <p14:nvPr/>
            </p14:nvContentPartPr>
            <p14:xfrm>
              <a:off x="2473960" y="5384165"/>
              <a:ext cx="303530" cy="116205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0"/>
            </p:blipFill>
            <p:spPr>
              <a:xfrm>
                <a:off x="2473960" y="5384165"/>
                <a:ext cx="30353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5" name="Ink 94"/>
              <p14:cNvContentPartPr/>
              <p14:nvPr/>
            </p14:nvContentPartPr>
            <p14:xfrm>
              <a:off x="2821940" y="5598795"/>
              <a:ext cx="71755" cy="25908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2"/>
            </p:blipFill>
            <p:spPr>
              <a:xfrm>
                <a:off x="2821940" y="5598795"/>
                <a:ext cx="717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6" name="Ink 95"/>
              <p14:cNvContentPartPr/>
              <p14:nvPr/>
            </p14:nvContentPartPr>
            <p14:xfrm>
              <a:off x="3001010" y="5616575"/>
              <a:ext cx="35560" cy="205105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4"/>
            </p:blipFill>
            <p:spPr>
              <a:xfrm>
                <a:off x="3001010" y="5616575"/>
                <a:ext cx="3556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Ink 96"/>
              <p14:cNvContentPartPr/>
              <p14:nvPr/>
            </p14:nvContentPartPr>
            <p14:xfrm>
              <a:off x="2867025" y="5643245"/>
              <a:ext cx="196215" cy="53340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6"/>
            </p:blipFill>
            <p:spPr>
              <a:xfrm>
                <a:off x="2867025" y="5643245"/>
                <a:ext cx="19621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Ink 97"/>
              <p14:cNvContentPartPr/>
              <p14:nvPr/>
            </p14:nvContentPartPr>
            <p14:xfrm>
              <a:off x="3161665" y="5535930"/>
              <a:ext cx="89535" cy="27686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88"/>
            </p:blipFill>
            <p:spPr>
              <a:xfrm>
                <a:off x="3161665" y="5535930"/>
                <a:ext cx="8953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Ink 98"/>
              <p14:cNvContentPartPr/>
              <p14:nvPr/>
            </p14:nvContentPartPr>
            <p14:xfrm>
              <a:off x="3357880" y="5741670"/>
              <a:ext cx="116205" cy="2667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0"/>
            </p:blipFill>
            <p:spPr>
              <a:xfrm>
                <a:off x="3357880" y="5741670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Ink 99"/>
              <p14:cNvContentPartPr/>
              <p14:nvPr/>
            </p14:nvContentPartPr>
            <p14:xfrm>
              <a:off x="3384550" y="5678805"/>
              <a:ext cx="107315" cy="360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2"/>
            </p:blipFill>
            <p:spPr>
              <a:xfrm>
                <a:off x="3384550" y="5678805"/>
                <a:ext cx="1073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Ink 100"/>
              <p14:cNvContentPartPr/>
              <p14:nvPr/>
            </p14:nvContentPartPr>
            <p14:xfrm>
              <a:off x="3733165" y="5544820"/>
              <a:ext cx="89535" cy="34861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4"/>
            </p:blipFill>
            <p:spPr>
              <a:xfrm>
                <a:off x="3733165" y="5544820"/>
                <a:ext cx="8953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Ink 101"/>
              <p14:cNvContentPartPr/>
              <p14:nvPr/>
            </p14:nvContentPartPr>
            <p14:xfrm>
              <a:off x="3938905" y="5581015"/>
              <a:ext cx="26670" cy="205105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6"/>
            </p:blipFill>
            <p:spPr>
              <a:xfrm>
                <a:off x="3938905" y="5581015"/>
                <a:ext cx="2667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Ink 102"/>
              <p14:cNvContentPartPr/>
              <p14:nvPr/>
            </p14:nvContentPartPr>
            <p14:xfrm>
              <a:off x="4045585" y="5705475"/>
              <a:ext cx="142875" cy="27305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198"/>
            </p:blipFill>
            <p:spPr>
              <a:xfrm>
                <a:off x="4045585" y="5705475"/>
                <a:ext cx="14287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Ink 103"/>
              <p14:cNvContentPartPr/>
              <p14:nvPr/>
            </p14:nvContentPartPr>
            <p14:xfrm>
              <a:off x="4126230" y="5634355"/>
              <a:ext cx="26670" cy="15176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0"/>
            </p:blipFill>
            <p:spPr>
              <a:xfrm>
                <a:off x="4126230" y="5634355"/>
                <a:ext cx="2667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Ink 104"/>
              <p14:cNvContentPartPr/>
              <p14:nvPr/>
            </p14:nvContentPartPr>
            <p14:xfrm>
              <a:off x="4313555" y="5544820"/>
              <a:ext cx="62865" cy="250190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2"/>
            </p:blipFill>
            <p:spPr>
              <a:xfrm>
                <a:off x="4313555" y="5544820"/>
                <a:ext cx="6286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Ink 105"/>
              <p14:cNvContentPartPr/>
              <p14:nvPr/>
            </p14:nvContentPartPr>
            <p14:xfrm>
              <a:off x="4188460" y="5625465"/>
              <a:ext cx="152400" cy="8890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4"/>
            </p:blipFill>
            <p:spPr>
              <a:xfrm>
                <a:off x="4188460" y="5625465"/>
                <a:ext cx="1524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Ink 106"/>
              <p14:cNvContentPartPr/>
              <p14:nvPr/>
            </p14:nvContentPartPr>
            <p14:xfrm>
              <a:off x="4483735" y="5553710"/>
              <a:ext cx="53340" cy="321945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6"/>
            </p:blipFill>
            <p:spPr>
              <a:xfrm>
                <a:off x="4483735" y="5553710"/>
                <a:ext cx="5334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Ink 107"/>
              <p14:cNvContentPartPr/>
              <p14:nvPr/>
            </p14:nvContentPartPr>
            <p14:xfrm>
              <a:off x="4277995" y="5589905"/>
              <a:ext cx="125095" cy="1778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08"/>
            </p:blipFill>
            <p:spPr>
              <a:xfrm>
                <a:off x="4277995" y="5589905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Ink 108"/>
              <p14:cNvContentPartPr/>
              <p14:nvPr/>
            </p14:nvContentPartPr>
            <p14:xfrm>
              <a:off x="4715510" y="5643245"/>
              <a:ext cx="71755" cy="196215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0"/>
            </p:blipFill>
            <p:spPr>
              <a:xfrm>
                <a:off x="4715510" y="5643245"/>
                <a:ext cx="7175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Ink 109"/>
              <p14:cNvContentPartPr/>
              <p14:nvPr/>
            </p14:nvContentPartPr>
            <p14:xfrm>
              <a:off x="4760595" y="5572125"/>
              <a:ext cx="26670" cy="889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2"/>
            </p:blipFill>
            <p:spPr>
              <a:xfrm>
                <a:off x="4760595" y="5572125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Ink 110"/>
              <p14:cNvContentPartPr/>
              <p14:nvPr/>
            </p14:nvContentPartPr>
            <p14:xfrm>
              <a:off x="4706620" y="5438140"/>
              <a:ext cx="125095" cy="8001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4"/>
            </p:blipFill>
            <p:spPr>
              <a:xfrm>
                <a:off x="4706620" y="5438140"/>
                <a:ext cx="12509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Ink 111"/>
              <p14:cNvContentPartPr/>
              <p14:nvPr/>
            </p14:nvContentPartPr>
            <p14:xfrm>
              <a:off x="5046345" y="5768340"/>
              <a:ext cx="205105" cy="1778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6"/>
            </p:blipFill>
            <p:spPr>
              <a:xfrm>
                <a:off x="5046345" y="5768340"/>
                <a:ext cx="2051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Ink 112"/>
              <p14:cNvContentPartPr/>
              <p14:nvPr/>
            </p14:nvContentPartPr>
            <p14:xfrm>
              <a:off x="5171440" y="5687695"/>
              <a:ext cx="44450" cy="151765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18"/>
            </p:blipFill>
            <p:spPr>
              <a:xfrm>
                <a:off x="5171440" y="5687695"/>
                <a:ext cx="4445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Ink 113"/>
              <p14:cNvContentPartPr/>
              <p14:nvPr/>
            </p14:nvContentPartPr>
            <p14:xfrm>
              <a:off x="5430520" y="5562600"/>
              <a:ext cx="97790" cy="419735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0"/>
            </p:blipFill>
            <p:spPr>
              <a:xfrm>
                <a:off x="5430520" y="5562600"/>
                <a:ext cx="9779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Ink 114"/>
              <p14:cNvContentPartPr/>
              <p14:nvPr/>
            </p14:nvContentPartPr>
            <p14:xfrm>
              <a:off x="5653405" y="5669915"/>
              <a:ext cx="125095" cy="16954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2"/>
            </p:blipFill>
            <p:spPr>
              <a:xfrm>
                <a:off x="5653405" y="5669915"/>
                <a:ext cx="1250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Ink 115"/>
              <p14:cNvContentPartPr/>
              <p14:nvPr/>
            </p14:nvContentPartPr>
            <p14:xfrm>
              <a:off x="5903595" y="5777230"/>
              <a:ext cx="116205" cy="2667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4"/>
            </p:blipFill>
            <p:spPr>
              <a:xfrm>
                <a:off x="5903595" y="5777230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Ink 116"/>
              <p14:cNvContentPartPr/>
              <p14:nvPr/>
            </p14:nvContentPartPr>
            <p14:xfrm>
              <a:off x="5948045" y="5715000"/>
              <a:ext cx="45085" cy="151765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6"/>
            </p:blipFill>
            <p:spPr>
              <a:xfrm>
                <a:off x="5948045" y="5715000"/>
                <a:ext cx="450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Ink 117"/>
              <p14:cNvContentPartPr/>
              <p14:nvPr/>
            </p14:nvContentPartPr>
            <p14:xfrm>
              <a:off x="6010910" y="5661025"/>
              <a:ext cx="142875" cy="20574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28"/>
            </p:blipFill>
            <p:spPr>
              <a:xfrm>
                <a:off x="6010910" y="5661025"/>
                <a:ext cx="14287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Ink 118"/>
              <p14:cNvContentPartPr/>
              <p14:nvPr/>
            </p14:nvContentPartPr>
            <p14:xfrm>
              <a:off x="6136005" y="5598795"/>
              <a:ext cx="178435" cy="889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0"/>
            </p:blipFill>
            <p:spPr>
              <a:xfrm>
                <a:off x="6136005" y="5598795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Ink 119"/>
              <p14:cNvContentPartPr/>
              <p14:nvPr/>
            </p14:nvContentPartPr>
            <p14:xfrm>
              <a:off x="6377305" y="5652135"/>
              <a:ext cx="80010" cy="26797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2"/>
            </p:blipFill>
            <p:spPr>
              <a:xfrm>
                <a:off x="6377305" y="5652135"/>
                <a:ext cx="8001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Ink 120"/>
              <p14:cNvContentPartPr/>
              <p14:nvPr/>
            </p14:nvContentPartPr>
            <p14:xfrm>
              <a:off x="6323330" y="5768340"/>
              <a:ext cx="125095" cy="360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4"/>
            </p:blipFill>
            <p:spPr>
              <a:xfrm>
                <a:off x="6323330" y="5768340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Ink 121"/>
              <p14:cNvContentPartPr/>
              <p14:nvPr/>
            </p14:nvContentPartPr>
            <p14:xfrm>
              <a:off x="6573520" y="5607685"/>
              <a:ext cx="53340" cy="312420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6"/>
            </p:blipFill>
            <p:spPr>
              <a:xfrm>
                <a:off x="6573520" y="5607685"/>
                <a:ext cx="5334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Ink 122"/>
              <p14:cNvContentPartPr/>
              <p14:nvPr/>
            </p14:nvContentPartPr>
            <p14:xfrm>
              <a:off x="6671945" y="5741670"/>
              <a:ext cx="142875" cy="41973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38"/>
            </p:blipFill>
            <p:spPr>
              <a:xfrm>
                <a:off x="6671945" y="5741670"/>
                <a:ext cx="14287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Ink 123"/>
              <p14:cNvContentPartPr/>
              <p14:nvPr/>
            </p14:nvContentPartPr>
            <p14:xfrm>
              <a:off x="6814820" y="5607685"/>
              <a:ext cx="26670" cy="360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0"/>
            </p:blipFill>
            <p:spPr>
              <a:xfrm>
                <a:off x="6814820" y="5607685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Ink 124"/>
              <p14:cNvContentPartPr/>
              <p14:nvPr/>
            </p14:nvContentPartPr>
            <p14:xfrm>
              <a:off x="6751955" y="5447030"/>
              <a:ext cx="98425" cy="8001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2"/>
            </p:blipFill>
            <p:spPr>
              <a:xfrm>
                <a:off x="6751955" y="5447030"/>
                <a:ext cx="9842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Ink 125"/>
              <p14:cNvContentPartPr/>
              <p14:nvPr/>
            </p14:nvContentPartPr>
            <p14:xfrm>
              <a:off x="7002145" y="5803900"/>
              <a:ext cx="179070" cy="889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4"/>
            </p:blipFill>
            <p:spPr>
              <a:xfrm>
                <a:off x="7002145" y="5803900"/>
                <a:ext cx="1790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7" name="Ink 126"/>
              <p14:cNvContentPartPr/>
              <p14:nvPr/>
            </p14:nvContentPartPr>
            <p14:xfrm>
              <a:off x="7109460" y="5723890"/>
              <a:ext cx="53340" cy="187325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6"/>
            </p:blipFill>
            <p:spPr>
              <a:xfrm>
                <a:off x="7109460" y="5723890"/>
                <a:ext cx="5334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8" name="Ink 127"/>
              <p14:cNvContentPartPr/>
              <p14:nvPr/>
            </p14:nvContentPartPr>
            <p14:xfrm>
              <a:off x="7448550" y="5652135"/>
              <a:ext cx="98425" cy="437515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48"/>
            </p:blipFill>
            <p:spPr>
              <a:xfrm>
                <a:off x="7448550" y="5652135"/>
                <a:ext cx="9842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9" name="Ink 128"/>
              <p14:cNvContentPartPr/>
              <p14:nvPr/>
            </p14:nvContentPartPr>
            <p14:xfrm>
              <a:off x="7493635" y="5830570"/>
              <a:ext cx="116205" cy="8890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0"/>
            </p:blipFill>
            <p:spPr>
              <a:xfrm>
                <a:off x="7493635" y="583057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0" name="Ink 129"/>
              <p14:cNvContentPartPr/>
              <p14:nvPr/>
            </p14:nvContentPartPr>
            <p14:xfrm>
              <a:off x="7752715" y="5678805"/>
              <a:ext cx="44450" cy="21463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2"/>
            </p:blipFill>
            <p:spPr>
              <a:xfrm>
                <a:off x="7752715" y="5678805"/>
                <a:ext cx="4445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1" name="Ink 130"/>
              <p14:cNvContentPartPr/>
              <p14:nvPr/>
            </p14:nvContentPartPr>
            <p14:xfrm>
              <a:off x="7860030" y="5857875"/>
              <a:ext cx="142875" cy="1778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4"/>
            </p:blipFill>
            <p:spPr>
              <a:xfrm>
                <a:off x="7860030" y="5857875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2" name="Ink 131"/>
              <p14:cNvContentPartPr/>
              <p14:nvPr/>
            </p14:nvContentPartPr>
            <p14:xfrm>
              <a:off x="7948930" y="5750560"/>
              <a:ext cx="45085" cy="178435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6"/>
            </p:blipFill>
            <p:spPr>
              <a:xfrm>
                <a:off x="7948930" y="5750560"/>
                <a:ext cx="450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3" name="Ink 132"/>
              <p14:cNvContentPartPr/>
              <p14:nvPr/>
            </p14:nvContentPartPr>
            <p14:xfrm>
              <a:off x="8109585" y="5715000"/>
              <a:ext cx="170180" cy="231775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58"/>
            </p:blipFill>
            <p:spPr>
              <a:xfrm>
                <a:off x="8109585" y="5715000"/>
                <a:ext cx="17018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4" name="Ink 133"/>
              <p14:cNvContentPartPr/>
              <p14:nvPr/>
            </p14:nvContentPartPr>
            <p14:xfrm>
              <a:off x="8359775" y="5715000"/>
              <a:ext cx="45085" cy="240665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0"/>
            </p:blipFill>
            <p:spPr>
              <a:xfrm>
                <a:off x="8359775" y="5715000"/>
                <a:ext cx="4508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5" name="Ink 134"/>
              <p14:cNvContentPartPr/>
              <p14:nvPr/>
            </p14:nvContentPartPr>
            <p14:xfrm>
              <a:off x="8270875" y="5777230"/>
              <a:ext cx="142875" cy="1778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2"/>
            </p:blipFill>
            <p:spPr>
              <a:xfrm>
                <a:off x="8270875" y="577723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6" name="Ink 135"/>
              <p14:cNvContentPartPr/>
              <p14:nvPr/>
            </p14:nvContentPartPr>
            <p14:xfrm>
              <a:off x="8547735" y="5696585"/>
              <a:ext cx="35560" cy="357505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4"/>
            </p:blipFill>
            <p:spPr>
              <a:xfrm>
                <a:off x="8547735" y="5696585"/>
                <a:ext cx="35560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7" name="Ink 136"/>
              <p14:cNvContentPartPr/>
              <p14:nvPr/>
            </p14:nvContentPartPr>
            <p14:xfrm>
              <a:off x="8735060" y="5696585"/>
              <a:ext cx="53340" cy="241300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6"/>
            </p:blipFill>
            <p:spPr>
              <a:xfrm>
                <a:off x="8735060" y="5696585"/>
                <a:ext cx="5334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8" name="Ink 137"/>
              <p14:cNvContentPartPr/>
              <p14:nvPr/>
            </p14:nvContentPartPr>
            <p14:xfrm>
              <a:off x="8752840" y="5803900"/>
              <a:ext cx="89535" cy="107315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68"/>
            </p:blipFill>
            <p:spPr>
              <a:xfrm>
                <a:off x="8752840" y="5803900"/>
                <a:ext cx="895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9" name="Ink 138"/>
              <p14:cNvContentPartPr/>
              <p14:nvPr/>
            </p14:nvContentPartPr>
            <p14:xfrm>
              <a:off x="8708390" y="5598795"/>
              <a:ext cx="88900" cy="4445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0"/>
            </p:blipFill>
            <p:spPr>
              <a:xfrm>
                <a:off x="8708390" y="5598795"/>
                <a:ext cx="889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0" name="Ink 139"/>
              <p14:cNvContentPartPr/>
              <p14:nvPr/>
            </p14:nvContentPartPr>
            <p14:xfrm>
              <a:off x="2411095" y="2035810"/>
              <a:ext cx="45085" cy="374650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2"/>
            </p:blipFill>
            <p:spPr>
              <a:xfrm>
                <a:off x="2411095" y="2035810"/>
                <a:ext cx="4508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1" name="Ink 140"/>
              <p14:cNvContentPartPr/>
              <p14:nvPr/>
            </p14:nvContentPartPr>
            <p14:xfrm>
              <a:off x="2313305" y="2000250"/>
              <a:ext cx="187325" cy="205105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4"/>
            </p:blipFill>
            <p:spPr>
              <a:xfrm>
                <a:off x="2313305" y="2000250"/>
                <a:ext cx="18732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2" name="Ink 141"/>
              <p14:cNvContentPartPr/>
              <p14:nvPr/>
            </p14:nvContentPartPr>
            <p14:xfrm>
              <a:off x="10217785" y="3401695"/>
              <a:ext cx="312420" cy="80645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6"/>
            </p:blipFill>
            <p:spPr>
              <a:xfrm>
                <a:off x="10217785" y="3401695"/>
                <a:ext cx="31242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3" name="Ink 142"/>
              <p14:cNvContentPartPr/>
              <p14:nvPr/>
            </p14:nvContentPartPr>
            <p14:xfrm>
              <a:off x="10316210" y="3517900"/>
              <a:ext cx="169545" cy="21463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78"/>
            </p:blipFill>
            <p:spPr>
              <a:xfrm>
                <a:off x="10316210" y="3517900"/>
                <a:ext cx="16954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4" name="Ink 143"/>
              <p14:cNvContentPartPr/>
              <p14:nvPr/>
            </p14:nvContentPartPr>
            <p14:xfrm>
              <a:off x="10655300" y="3446780"/>
              <a:ext cx="410845" cy="4445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0"/>
            </p:blipFill>
            <p:spPr>
              <a:xfrm>
                <a:off x="10655300" y="3446780"/>
                <a:ext cx="41084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5" name="Ink 144"/>
              <p14:cNvContentPartPr/>
              <p14:nvPr/>
            </p14:nvContentPartPr>
            <p14:xfrm>
              <a:off x="10780395" y="3544570"/>
              <a:ext cx="214630" cy="303530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2"/>
            </p:blipFill>
            <p:spPr>
              <a:xfrm>
                <a:off x="10780395" y="3544570"/>
                <a:ext cx="21463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6" name="Ink 145"/>
              <p14:cNvContentPartPr/>
              <p14:nvPr/>
            </p14:nvContentPartPr>
            <p14:xfrm>
              <a:off x="11101705" y="3419475"/>
              <a:ext cx="348615" cy="71755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4"/>
            </p:blipFill>
            <p:spPr>
              <a:xfrm>
                <a:off x="11101705" y="3419475"/>
                <a:ext cx="34861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7" name="Ink 146"/>
              <p14:cNvContentPartPr/>
              <p14:nvPr/>
            </p14:nvContentPartPr>
            <p14:xfrm>
              <a:off x="11173460" y="3535680"/>
              <a:ext cx="142875" cy="21463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6"/>
            </p:blipFill>
            <p:spPr>
              <a:xfrm>
                <a:off x="11173460" y="3535680"/>
                <a:ext cx="14287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8" name="Ink 147"/>
              <p14:cNvContentPartPr/>
              <p14:nvPr/>
            </p14:nvContentPartPr>
            <p14:xfrm>
              <a:off x="11155680" y="3642995"/>
              <a:ext cx="142875" cy="889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88"/>
            </p:blipFill>
            <p:spPr>
              <a:xfrm>
                <a:off x="11155680" y="364299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9" name="Ink 148"/>
              <p14:cNvContentPartPr/>
              <p14:nvPr/>
            </p14:nvContentPartPr>
            <p14:xfrm>
              <a:off x="1357630" y="2981960"/>
              <a:ext cx="178435" cy="192024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0"/>
            </p:blipFill>
            <p:spPr>
              <a:xfrm>
                <a:off x="1357630" y="2981960"/>
                <a:ext cx="178435" cy="19202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Exemplo</a:t>
            </a:r>
            <a:endParaRPr lang="pt-PT" altLang="en-US" sz="3600" u="sng"/>
          </a:p>
        </p:txBody>
      </p:sp>
      <p:pic>
        <p:nvPicPr>
          <p:cNvPr id="4" name="Content Placeholder 3" descr="ex2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447165"/>
            <a:ext cx="100393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3045460" y="2062480"/>
              <a:ext cx="1000125" cy="177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3045460" y="2062480"/>
                <a:ext cx="10001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Ink 4"/>
              <p14:cNvContentPartPr/>
              <p14:nvPr/>
            </p14:nvContentPartPr>
            <p14:xfrm>
              <a:off x="5162550" y="2098040"/>
              <a:ext cx="1178560" cy="45085"/>
            </p14:xfrm>
          </p:contentPart>
        </mc:Choice>
        <mc:Fallback xmlns="">
          <p:pic>
            <p:nvPicPr>
              <p:cNvPr id="5" name="Ink 4"/>
            </p:nvPicPr>
            <p:blipFill>
              <a:blip r:embed="rId5"/>
            </p:blipFill>
            <p:spPr>
              <a:xfrm>
                <a:off x="5162550" y="2098040"/>
                <a:ext cx="117856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Ink 5"/>
              <p14:cNvContentPartPr/>
              <p14:nvPr/>
            </p14:nvContentPartPr>
            <p14:xfrm>
              <a:off x="2197100" y="2553335"/>
              <a:ext cx="196215" cy="241300"/>
            </p14:xfrm>
          </p:contentPart>
        </mc:Choice>
        <mc:Fallback xmlns="">
          <p:pic>
            <p:nvPicPr>
              <p:cNvPr id="6" name="Ink 5"/>
            </p:nvPicPr>
            <p:blipFill>
              <a:blip r:embed="rId7"/>
            </p:blipFill>
            <p:spPr>
              <a:xfrm>
                <a:off x="2197100" y="2553335"/>
                <a:ext cx="19621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Ink 6"/>
              <p14:cNvContentPartPr/>
              <p14:nvPr/>
            </p14:nvContentPartPr>
            <p14:xfrm>
              <a:off x="2152015" y="2428875"/>
              <a:ext cx="321945" cy="44450"/>
            </p14:xfrm>
          </p:contentPart>
        </mc:Choice>
        <mc:Fallback xmlns="">
          <p:pic>
            <p:nvPicPr>
              <p:cNvPr id="7" name="Ink 6"/>
            </p:nvPicPr>
            <p:blipFill>
              <a:blip r:embed="rId9"/>
            </p:blipFill>
            <p:spPr>
              <a:xfrm>
                <a:off x="2152015" y="2428875"/>
                <a:ext cx="32194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Ink 7"/>
              <p14:cNvContentPartPr/>
              <p14:nvPr/>
            </p14:nvContentPartPr>
            <p14:xfrm>
              <a:off x="2438400" y="2357120"/>
              <a:ext cx="53340" cy="98425"/>
            </p14:xfrm>
          </p:contentPart>
        </mc:Choice>
        <mc:Fallback xmlns="">
          <p:pic>
            <p:nvPicPr>
              <p:cNvPr id="8" name="Ink 7"/>
            </p:nvPicPr>
            <p:blipFill>
              <a:blip r:embed="rId11"/>
            </p:blipFill>
            <p:spPr>
              <a:xfrm>
                <a:off x="2438400" y="2357120"/>
                <a:ext cx="5334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Ink 8"/>
              <p14:cNvContentPartPr/>
              <p14:nvPr/>
            </p14:nvContentPartPr>
            <p14:xfrm>
              <a:off x="2447290" y="2767965"/>
              <a:ext cx="151765" cy="1778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3"/>
            </p:blipFill>
            <p:spPr>
              <a:xfrm>
                <a:off x="2447290" y="2767965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Ink 9"/>
              <p14:cNvContentPartPr/>
              <p14:nvPr/>
            </p14:nvContentPartPr>
            <p14:xfrm>
              <a:off x="2482850" y="2678430"/>
              <a:ext cx="142875" cy="889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5"/>
            </p:blipFill>
            <p:spPr>
              <a:xfrm>
                <a:off x="2482850" y="267843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Ink 10"/>
              <p14:cNvContentPartPr/>
              <p14:nvPr/>
            </p14:nvContentPartPr>
            <p14:xfrm>
              <a:off x="2804160" y="2625090"/>
              <a:ext cx="250190" cy="24130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7"/>
            </p:blipFill>
            <p:spPr>
              <a:xfrm>
                <a:off x="2804160" y="2625090"/>
                <a:ext cx="25019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Ink 11"/>
              <p14:cNvContentPartPr/>
              <p14:nvPr/>
            </p14:nvContentPartPr>
            <p14:xfrm>
              <a:off x="2929255" y="2741295"/>
              <a:ext cx="89535" cy="169545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9"/>
            </p:blipFill>
            <p:spPr>
              <a:xfrm>
                <a:off x="2929255" y="2741295"/>
                <a:ext cx="895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Ink 12"/>
              <p14:cNvContentPartPr/>
              <p14:nvPr/>
            </p14:nvContentPartPr>
            <p14:xfrm>
              <a:off x="3152775" y="2723515"/>
              <a:ext cx="160655" cy="1778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1"/>
            </p:blipFill>
            <p:spPr>
              <a:xfrm>
                <a:off x="3152775" y="272351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Ink 13"/>
              <p14:cNvContentPartPr/>
              <p14:nvPr/>
            </p14:nvContentPartPr>
            <p14:xfrm>
              <a:off x="3491865" y="2651760"/>
              <a:ext cx="26670" cy="25908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3"/>
            </p:blipFill>
            <p:spPr>
              <a:xfrm>
                <a:off x="3491865" y="2651760"/>
                <a:ext cx="266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Ink 14"/>
              <p14:cNvContentPartPr/>
              <p14:nvPr/>
            </p14:nvContentPartPr>
            <p14:xfrm>
              <a:off x="3429635" y="2607310"/>
              <a:ext cx="178435" cy="107315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5"/>
            </p:blipFill>
            <p:spPr>
              <a:xfrm>
                <a:off x="3429635" y="2607310"/>
                <a:ext cx="1784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Ink 15"/>
              <p14:cNvContentPartPr/>
              <p14:nvPr/>
            </p14:nvContentPartPr>
            <p14:xfrm>
              <a:off x="2786380" y="2437765"/>
              <a:ext cx="285750" cy="8001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7"/>
            </p:blipFill>
            <p:spPr>
              <a:xfrm>
                <a:off x="2786380" y="2437765"/>
                <a:ext cx="28575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Ink 16"/>
              <p14:cNvContentPartPr/>
              <p14:nvPr/>
            </p14:nvContentPartPr>
            <p14:xfrm>
              <a:off x="3394075" y="2419350"/>
              <a:ext cx="249555" cy="8064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9"/>
            </p:blipFill>
            <p:spPr>
              <a:xfrm>
                <a:off x="3394075" y="2419350"/>
                <a:ext cx="24955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Ink 17"/>
              <p14:cNvContentPartPr/>
              <p14:nvPr/>
            </p14:nvContentPartPr>
            <p14:xfrm>
              <a:off x="3930015" y="2847975"/>
              <a:ext cx="151765" cy="36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31"/>
            </p:blipFill>
            <p:spPr>
              <a:xfrm>
                <a:off x="3930015" y="2847975"/>
                <a:ext cx="1517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Ink 18"/>
              <p14:cNvContentPartPr/>
              <p14:nvPr/>
            </p14:nvContentPartPr>
            <p14:xfrm>
              <a:off x="3983355" y="2750185"/>
              <a:ext cx="151765" cy="1778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3"/>
            </p:blipFill>
            <p:spPr>
              <a:xfrm>
                <a:off x="3983355" y="2750185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Ink 19"/>
              <p14:cNvContentPartPr/>
              <p14:nvPr/>
            </p14:nvContentPartPr>
            <p14:xfrm>
              <a:off x="4394200" y="2633980"/>
              <a:ext cx="107315" cy="44640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5"/>
            </p:blipFill>
            <p:spPr>
              <a:xfrm>
                <a:off x="4394200" y="2633980"/>
                <a:ext cx="107315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Ink 20"/>
              <p14:cNvContentPartPr/>
              <p14:nvPr/>
            </p14:nvContentPartPr>
            <p14:xfrm>
              <a:off x="4599305" y="2714625"/>
              <a:ext cx="143510" cy="205105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7"/>
            </p:blipFill>
            <p:spPr>
              <a:xfrm>
                <a:off x="4599305" y="2714625"/>
                <a:ext cx="14351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Ink 21"/>
              <p14:cNvContentPartPr/>
              <p14:nvPr/>
            </p14:nvContentPartPr>
            <p14:xfrm>
              <a:off x="4831715" y="2857500"/>
              <a:ext cx="35560" cy="151765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9"/>
            </p:blipFill>
            <p:spPr>
              <a:xfrm>
                <a:off x="4831715" y="2857500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Ink 22"/>
              <p14:cNvContentPartPr/>
              <p14:nvPr/>
            </p14:nvContentPartPr>
            <p14:xfrm>
              <a:off x="5028565" y="2839085"/>
              <a:ext cx="125095" cy="18415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41"/>
            </p:blipFill>
            <p:spPr>
              <a:xfrm>
                <a:off x="5028565" y="2839085"/>
                <a:ext cx="12509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Ink 23"/>
              <p14:cNvContentPartPr/>
              <p14:nvPr/>
            </p14:nvContentPartPr>
            <p14:xfrm>
              <a:off x="5278120" y="2660650"/>
              <a:ext cx="89535" cy="25908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3"/>
            </p:blipFill>
            <p:spPr>
              <a:xfrm>
                <a:off x="5278120" y="2660650"/>
                <a:ext cx="8953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Ink 24"/>
              <p14:cNvContentPartPr/>
              <p14:nvPr/>
            </p14:nvContentPartPr>
            <p14:xfrm>
              <a:off x="5466080" y="2919730"/>
              <a:ext cx="53340" cy="12509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5"/>
            </p:blipFill>
            <p:spPr>
              <a:xfrm>
                <a:off x="5466080" y="2919730"/>
                <a:ext cx="5334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Ink 25"/>
              <p14:cNvContentPartPr/>
              <p14:nvPr/>
            </p14:nvContentPartPr>
            <p14:xfrm>
              <a:off x="5635625" y="2741295"/>
              <a:ext cx="116205" cy="249555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7"/>
            </p:blipFill>
            <p:spPr>
              <a:xfrm>
                <a:off x="5635625" y="2741295"/>
                <a:ext cx="11620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Ink 26"/>
              <p14:cNvContentPartPr/>
              <p14:nvPr/>
            </p14:nvContentPartPr>
            <p14:xfrm>
              <a:off x="5966460" y="2607310"/>
              <a:ext cx="80010" cy="35687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9"/>
            </p:blipFill>
            <p:spPr>
              <a:xfrm>
                <a:off x="5966460" y="2607310"/>
                <a:ext cx="8001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Ink 27"/>
              <p14:cNvContentPartPr/>
              <p14:nvPr/>
            </p14:nvContentPartPr>
            <p14:xfrm>
              <a:off x="5876925" y="2571750"/>
              <a:ext cx="26670" cy="3556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51"/>
            </p:blipFill>
            <p:spPr>
              <a:xfrm>
                <a:off x="5876925" y="2571750"/>
                <a:ext cx="2667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Ink 28"/>
              <p14:cNvContentPartPr/>
              <p14:nvPr/>
            </p14:nvContentPartPr>
            <p14:xfrm>
              <a:off x="5832475" y="2571750"/>
              <a:ext cx="276860" cy="64262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3"/>
            </p:blipFill>
            <p:spPr>
              <a:xfrm>
                <a:off x="5832475" y="2571750"/>
                <a:ext cx="276860" cy="642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Ink 29"/>
              <p14:cNvContentPartPr/>
              <p14:nvPr/>
            </p14:nvContentPartPr>
            <p14:xfrm>
              <a:off x="4331335" y="2616200"/>
              <a:ext cx="214630" cy="15176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5"/>
            </p:blipFill>
            <p:spPr>
              <a:xfrm>
                <a:off x="4331335" y="2616200"/>
                <a:ext cx="21463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Ink 30"/>
              <p14:cNvContentPartPr/>
              <p14:nvPr/>
            </p14:nvContentPartPr>
            <p14:xfrm>
              <a:off x="4331335" y="2785745"/>
              <a:ext cx="205740" cy="33020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7"/>
            </p:blipFill>
            <p:spPr>
              <a:xfrm>
                <a:off x="4331335" y="2785745"/>
                <a:ext cx="20574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Ink 31"/>
              <p14:cNvContentPartPr/>
              <p14:nvPr/>
            </p14:nvContentPartPr>
            <p14:xfrm>
              <a:off x="6403975" y="2875280"/>
              <a:ext cx="125095" cy="889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9"/>
            </p:blipFill>
            <p:spPr>
              <a:xfrm>
                <a:off x="6403975" y="287528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Ink 32"/>
              <p14:cNvContentPartPr/>
              <p14:nvPr/>
            </p14:nvContentPartPr>
            <p14:xfrm>
              <a:off x="6680835" y="2687320"/>
              <a:ext cx="347980" cy="428625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1"/>
            </p:blipFill>
            <p:spPr>
              <a:xfrm>
                <a:off x="6680835" y="2687320"/>
                <a:ext cx="34798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Ink 33"/>
              <p14:cNvContentPartPr/>
              <p14:nvPr/>
            </p14:nvContentPartPr>
            <p14:xfrm>
              <a:off x="7082790" y="2803525"/>
              <a:ext cx="88900" cy="19685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3"/>
            </p:blipFill>
            <p:spPr>
              <a:xfrm>
                <a:off x="7082790" y="2803525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Ink 34"/>
              <p14:cNvContentPartPr/>
              <p14:nvPr/>
            </p14:nvContentPartPr>
            <p14:xfrm>
              <a:off x="7225665" y="2973070"/>
              <a:ext cx="89535" cy="13398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5"/>
            </p:blipFill>
            <p:spPr>
              <a:xfrm>
                <a:off x="7225665" y="2973070"/>
                <a:ext cx="895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Ink 35"/>
              <p14:cNvContentPartPr/>
              <p14:nvPr/>
            </p14:nvContentPartPr>
            <p14:xfrm>
              <a:off x="7439660" y="2866390"/>
              <a:ext cx="89535" cy="196215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7"/>
            </p:blipFill>
            <p:spPr>
              <a:xfrm>
                <a:off x="7439660" y="2866390"/>
                <a:ext cx="8953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Ink 36"/>
              <p14:cNvContentPartPr/>
              <p14:nvPr/>
            </p14:nvContentPartPr>
            <p14:xfrm>
              <a:off x="7600950" y="3009265"/>
              <a:ext cx="88900" cy="11557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9"/>
            </p:blipFill>
            <p:spPr>
              <a:xfrm>
                <a:off x="7600950" y="3009265"/>
                <a:ext cx="8890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Ink 37"/>
              <p14:cNvContentPartPr/>
              <p14:nvPr/>
            </p14:nvContentPartPr>
            <p14:xfrm>
              <a:off x="7788275" y="2901950"/>
              <a:ext cx="160655" cy="889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71"/>
            </p:blipFill>
            <p:spPr>
              <a:xfrm>
                <a:off x="7788275" y="290195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Ink 38"/>
              <p14:cNvContentPartPr/>
              <p14:nvPr/>
            </p14:nvContentPartPr>
            <p14:xfrm>
              <a:off x="8011795" y="2776855"/>
              <a:ext cx="160655" cy="22352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3"/>
            </p:blipFill>
            <p:spPr>
              <a:xfrm>
                <a:off x="8011795" y="2776855"/>
                <a:ext cx="1606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Ink 39"/>
              <p14:cNvContentPartPr/>
              <p14:nvPr/>
            </p14:nvContentPartPr>
            <p14:xfrm>
              <a:off x="8288655" y="2696210"/>
              <a:ext cx="178435" cy="375285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5"/>
            </p:blipFill>
            <p:spPr>
              <a:xfrm>
                <a:off x="8288655" y="2696210"/>
                <a:ext cx="17843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Ink 40"/>
              <p14:cNvContentPartPr/>
              <p14:nvPr/>
            </p14:nvContentPartPr>
            <p14:xfrm>
              <a:off x="8663305" y="2857500"/>
              <a:ext cx="143510" cy="44450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7"/>
            </p:blipFill>
            <p:spPr>
              <a:xfrm>
                <a:off x="8663305" y="2857500"/>
                <a:ext cx="14351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Ink 41"/>
              <p14:cNvContentPartPr/>
              <p14:nvPr/>
            </p14:nvContentPartPr>
            <p14:xfrm>
              <a:off x="8663305" y="2812415"/>
              <a:ext cx="170180" cy="1778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9"/>
            </p:blipFill>
            <p:spPr>
              <a:xfrm>
                <a:off x="8663305" y="2812415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Ink 42"/>
              <p14:cNvContentPartPr/>
              <p14:nvPr/>
            </p14:nvContentPartPr>
            <p14:xfrm>
              <a:off x="8869045" y="2687320"/>
              <a:ext cx="401955" cy="437515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81"/>
            </p:blipFill>
            <p:spPr>
              <a:xfrm>
                <a:off x="8869045" y="2687320"/>
                <a:ext cx="40195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Ink 43"/>
              <p14:cNvContentPartPr/>
              <p14:nvPr/>
            </p14:nvContentPartPr>
            <p14:xfrm>
              <a:off x="9262110" y="2705100"/>
              <a:ext cx="169545" cy="22352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3"/>
            </p:blipFill>
            <p:spPr>
              <a:xfrm>
                <a:off x="9262110" y="2705100"/>
                <a:ext cx="16954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Ink 44"/>
              <p14:cNvContentPartPr/>
              <p14:nvPr/>
            </p14:nvContentPartPr>
            <p14:xfrm>
              <a:off x="9574530" y="2866390"/>
              <a:ext cx="98425" cy="151765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5"/>
            </p:blipFill>
            <p:spPr>
              <a:xfrm>
                <a:off x="9574530" y="2866390"/>
                <a:ext cx="9842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Ink 45"/>
              <p14:cNvContentPartPr/>
              <p14:nvPr/>
            </p14:nvContentPartPr>
            <p14:xfrm>
              <a:off x="9878060" y="2812415"/>
              <a:ext cx="170180" cy="1778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7"/>
            </p:blipFill>
            <p:spPr>
              <a:xfrm>
                <a:off x="9878060" y="2812415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Ink 46"/>
              <p14:cNvContentPartPr/>
              <p14:nvPr/>
            </p14:nvContentPartPr>
            <p14:xfrm>
              <a:off x="10191115" y="2678430"/>
              <a:ext cx="151765" cy="142875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9"/>
            </p:blipFill>
            <p:spPr>
              <a:xfrm>
                <a:off x="10191115" y="2678430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Ink 47"/>
              <p14:cNvContentPartPr/>
              <p14:nvPr/>
            </p14:nvContentPartPr>
            <p14:xfrm>
              <a:off x="10288905" y="2759075"/>
              <a:ext cx="45085" cy="213995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91"/>
            </p:blipFill>
            <p:spPr>
              <a:xfrm>
                <a:off x="10288905" y="2759075"/>
                <a:ext cx="4508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Ink 48"/>
              <p14:cNvContentPartPr/>
              <p14:nvPr/>
            </p14:nvContentPartPr>
            <p14:xfrm>
              <a:off x="10494645" y="2946400"/>
              <a:ext cx="89535" cy="116205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3"/>
            </p:blipFill>
            <p:spPr>
              <a:xfrm>
                <a:off x="10494645" y="2946400"/>
                <a:ext cx="895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Ink 49"/>
              <p14:cNvContentPartPr/>
              <p14:nvPr/>
            </p14:nvContentPartPr>
            <p14:xfrm>
              <a:off x="10744835" y="2839085"/>
              <a:ext cx="125095" cy="15176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5"/>
            </p:blipFill>
            <p:spPr>
              <a:xfrm>
                <a:off x="10744835" y="2839085"/>
                <a:ext cx="1250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Ink 50"/>
              <p14:cNvContentPartPr/>
              <p14:nvPr/>
            </p14:nvContentPartPr>
            <p14:xfrm>
              <a:off x="10861040" y="2803525"/>
              <a:ext cx="160655" cy="3556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7"/>
            </p:blipFill>
            <p:spPr>
              <a:xfrm>
                <a:off x="10861040" y="2803525"/>
                <a:ext cx="1606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Ink 51"/>
              <p14:cNvContentPartPr/>
              <p14:nvPr/>
            </p14:nvContentPartPr>
            <p14:xfrm>
              <a:off x="11021695" y="2741295"/>
              <a:ext cx="267970" cy="446405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9"/>
            </p:blipFill>
            <p:spPr>
              <a:xfrm>
                <a:off x="11021695" y="2741295"/>
                <a:ext cx="267970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Ink 52"/>
              <p14:cNvContentPartPr/>
              <p14:nvPr/>
            </p14:nvContentPartPr>
            <p14:xfrm>
              <a:off x="3509645" y="2071370"/>
              <a:ext cx="142875" cy="16954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101"/>
            </p:blipFill>
            <p:spPr>
              <a:xfrm>
                <a:off x="3509645" y="2071370"/>
                <a:ext cx="1428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Ink 53"/>
              <p14:cNvContentPartPr/>
              <p14:nvPr/>
            </p14:nvContentPartPr>
            <p14:xfrm>
              <a:off x="2009140" y="3562350"/>
              <a:ext cx="170180" cy="23241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3"/>
            </p:blipFill>
            <p:spPr>
              <a:xfrm>
                <a:off x="2009140" y="3562350"/>
                <a:ext cx="17018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Ink 54"/>
              <p14:cNvContentPartPr/>
              <p14:nvPr/>
            </p14:nvContentPartPr>
            <p14:xfrm>
              <a:off x="2304415" y="3571875"/>
              <a:ext cx="88900" cy="29464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5"/>
            </p:blipFill>
            <p:spPr>
              <a:xfrm>
                <a:off x="2304415" y="3571875"/>
                <a:ext cx="8890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Ink 55"/>
              <p14:cNvContentPartPr/>
              <p14:nvPr/>
            </p14:nvContentPartPr>
            <p14:xfrm>
              <a:off x="2518410" y="3607435"/>
              <a:ext cx="62865" cy="205105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7"/>
            </p:blipFill>
            <p:spPr>
              <a:xfrm>
                <a:off x="2518410" y="3607435"/>
                <a:ext cx="6286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Ink 56"/>
              <p14:cNvContentPartPr/>
              <p14:nvPr/>
            </p14:nvContentPartPr>
            <p14:xfrm>
              <a:off x="2393315" y="3669665"/>
              <a:ext cx="160655" cy="889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9"/>
            </p:blipFill>
            <p:spPr>
              <a:xfrm>
                <a:off x="2393315" y="366966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Ink 57"/>
              <p14:cNvContentPartPr/>
              <p14:nvPr/>
            </p14:nvContentPartPr>
            <p14:xfrm>
              <a:off x="2643505" y="3589655"/>
              <a:ext cx="62230" cy="25844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11"/>
            </p:blipFill>
            <p:spPr>
              <a:xfrm>
                <a:off x="2643505" y="3589655"/>
                <a:ext cx="6223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Ink 58"/>
              <p14:cNvContentPartPr/>
              <p14:nvPr/>
            </p14:nvContentPartPr>
            <p14:xfrm>
              <a:off x="9083675" y="3115945"/>
              <a:ext cx="17780" cy="889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3"/>
            </p:blipFill>
            <p:spPr>
              <a:xfrm>
                <a:off x="9083675" y="311594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Ink 59"/>
              <p14:cNvContentPartPr/>
              <p14:nvPr/>
            </p14:nvContentPartPr>
            <p14:xfrm>
              <a:off x="9217660" y="3133725"/>
              <a:ext cx="267970" cy="53975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5"/>
            </p:blipFill>
            <p:spPr>
              <a:xfrm>
                <a:off x="9217660" y="3133725"/>
                <a:ext cx="26797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Ink 60"/>
              <p14:cNvContentPartPr/>
              <p14:nvPr/>
            </p14:nvContentPartPr>
            <p14:xfrm>
              <a:off x="9101455" y="3267710"/>
              <a:ext cx="205105" cy="142875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7"/>
            </p:blipFill>
            <p:spPr>
              <a:xfrm>
                <a:off x="9101455" y="3267710"/>
                <a:ext cx="20510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Ink 61"/>
              <p14:cNvContentPartPr/>
              <p14:nvPr/>
            </p14:nvContentPartPr>
            <p14:xfrm>
              <a:off x="9798050" y="3027045"/>
              <a:ext cx="481965" cy="14287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9"/>
            </p:blipFill>
            <p:spPr>
              <a:xfrm>
                <a:off x="9798050" y="3027045"/>
                <a:ext cx="4819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Ink 62"/>
              <p14:cNvContentPartPr/>
              <p14:nvPr/>
            </p14:nvContentPartPr>
            <p14:xfrm>
              <a:off x="9985375" y="3258820"/>
              <a:ext cx="160655" cy="18796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21"/>
            </p:blipFill>
            <p:spPr>
              <a:xfrm>
                <a:off x="9985375" y="3258820"/>
                <a:ext cx="16065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Ink 63"/>
              <p14:cNvContentPartPr/>
              <p14:nvPr/>
            </p14:nvContentPartPr>
            <p14:xfrm>
              <a:off x="10556875" y="3107055"/>
              <a:ext cx="295275" cy="12509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3"/>
            </p:blipFill>
            <p:spPr>
              <a:xfrm>
                <a:off x="10556875" y="3107055"/>
                <a:ext cx="2952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Ink 64"/>
              <p14:cNvContentPartPr/>
              <p14:nvPr/>
            </p14:nvContentPartPr>
            <p14:xfrm>
              <a:off x="10584180" y="3410585"/>
              <a:ext cx="222885" cy="17018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5"/>
            </p:blipFill>
            <p:spPr>
              <a:xfrm>
                <a:off x="10584180" y="3410585"/>
                <a:ext cx="22288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Ink 65"/>
              <p14:cNvContentPartPr/>
              <p14:nvPr/>
            </p14:nvContentPartPr>
            <p14:xfrm>
              <a:off x="2911475" y="3714750"/>
              <a:ext cx="196215" cy="36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7"/>
            </p:blipFill>
            <p:spPr>
              <a:xfrm>
                <a:off x="2911475" y="3714750"/>
                <a:ext cx="1962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Ink 66"/>
              <p14:cNvContentPartPr/>
              <p14:nvPr/>
            </p14:nvContentPartPr>
            <p14:xfrm>
              <a:off x="2884805" y="3616325"/>
              <a:ext cx="178435" cy="889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9"/>
            </p:blipFill>
            <p:spPr>
              <a:xfrm>
                <a:off x="2884805" y="3616325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Ink 67"/>
              <p14:cNvContentPartPr/>
              <p14:nvPr/>
            </p14:nvContentPartPr>
            <p14:xfrm>
              <a:off x="3215005" y="3598545"/>
              <a:ext cx="313055" cy="249555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31"/>
            </p:blipFill>
            <p:spPr>
              <a:xfrm>
                <a:off x="3215005" y="3598545"/>
                <a:ext cx="31305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Ink 68"/>
              <p14:cNvContentPartPr/>
              <p14:nvPr/>
            </p14:nvContentPartPr>
            <p14:xfrm>
              <a:off x="3777615" y="3526790"/>
              <a:ext cx="80645" cy="339725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3"/>
            </p:blipFill>
            <p:spPr>
              <a:xfrm>
                <a:off x="3777615" y="3526790"/>
                <a:ext cx="8064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Ink 69"/>
              <p14:cNvContentPartPr/>
              <p14:nvPr/>
            </p14:nvContentPartPr>
            <p14:xfrm>
              <a:off x="3652520" y="3669665"/>
              <a:ext cx="223520" cy="889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5"/>
            </p:blipFill>
            <p:spPr>
              <a:xfrm>
                <a:off x="3652520" y="3669665"/>
                <a:ext cx="2235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Ink 70"/>
              <p14:cNvContentPartPr/>
              <p14:nvPr/>
            </p14:nvContentPartPr>
            <p14:xfrm>
              <a:off x="4206875" y="3768090"/>
              <a:ext cx="222885" cy="36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7"/>
            </p:blipFill>
            <p:spPr>
              <a:xfrm>
                <a:off x="4206875" y="3768090"/>
                <a:ext cx="2228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Ink 71"/>
              <p14:cNvContentPartPr/>
              <p14:nvPr/>
            </p14:nvContentPartPr>
            <p14:xfrm>
              <a:off x="4349750" y="3687445"/>
              <a:ext cx="44450" cy="21463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9"/>
            </p:blipFill>
            <p:spPr>
              <a:xfrm>
                <a:off x="4349750" y="3687445"/>
                <a:ext cx="4445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Ink 72"/>
              <p14:cNvContentPartPr/>
              <p14:nvPr/>
            </p14:nvContentPartPr>
            <p14:xfrm>
              <a:off x="4662170" y="3625215"/>
              <a:ext cx="232410" cy="25908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41"/>
            </p:blipFill>
            <p:spPr>
              <a:xfrm>
                <a:off x="4662170" y="3625215"/>
                <a:ext cx="23241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Ink 73"/>
              <p14:cNvContentPartPr/>
              <p14:nvPr/>
            </p14:nvContentPartPr>
            <p14:xfrm>
              <a:off x="4939030" y="3884295"/>
              <a:ext cx="107315" cy="116205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3"/>
            </p:blipFill>
            <p:spPr>
              <a:xfrm>
                <a:off x="4939030" y="3884295"/>
                <a:ext cx="1073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Ink 74"/>
              <p14:cNvContentPartPr/>
              <p14:nvPr/>
            </p14:nvContentPartPr>
            <p14:xfrm>
              <a:off x="1830705" y="4267835"/>
              <a:ext cx="250190" cy="37528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5"/>
            </p:blipFill>
            <p:spPr>
              <a:xfrm>
                <a:off x="1830705" y="4267835"/>
                <a:ext cx="250190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Ink 75"/>
              <p14:cNvContentPartPr/>
              <p14:nvPr/>
            </p14:nvContentPartPr>
            <p14:xfrm>
              <a:off x="2286000" y="4473575"/>
              <a:ext cx="133985" cy="889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7"/>
            </p:blipFill>
            <p:spPr>
              <a:xfrm>
                <a:off x="2286000" y="447357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Ink 76"/>
              <p14:cNvContentPartPr/>
              <p14:nvPr/>
            </p14:nvContentPartPr>
            <p14:xfrm>
              <a:off x="2277110" y="4401820"/>
              <a:ext cx="133985" cy="889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9"/>
            </p:blipFill>
            <p:spPr>
              <a:xfrm>
                <a:off x="2277110" y="440182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Ink 77"/>
              <p14:cNvContentPartPr/>
              <p14:nvPr/>
            </p14:nvContentPartPr>
            <p14:xfrm>
              <a:off x="2331085" y="4276725"/>
              <a:ext cx="116205" cy="34861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51"/>
            </p:blipFill>
            <p:spPr>
              <a:xfrm>
                <a:off x="2331085" y="4276725"/>
                <a:ext cx="11620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Ink 78"/>
              <p14:cNvContentPartPr/>
              <p14:nvPr/>
            </p14:nvContentPartPr>
            <p14:xfrm>
              <a:off x="2536190" y="4339590"/>
              <a:ext cx="53975" cy="213995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3"/>
            </p:blipFill>
            <p:spPr>
              <a:xfrm>
                <a:off x="2536190" y="4339590"/>
                <a:ext cx="5397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Ink 79"/>
              <p14:cNvContentPartPr/>
              <p14:nvPr/>
            </p14:nvContentPartPr>
            <p14:xfrm>
              <a:off x="2411095" y="4410710"/>
              <a:ext cx="187960" cy="36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5"/>
            </p:blipFill>
            <p:spPr>
              <a:xfrm>
                <a:off x="2411095" y="4410710"/>
                <a:ext cx="1879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Ink 80"/>
              <p14:cNvContentPartPr/>
              <p14:nvPr/>
            </p14:nvContentPartPr>
            <p14:xfrm>
              <a:off x="2696845" y="4267835"/>
              <a:ext cx="53975" cy="313055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7"/>
            </p:blipFill>
            <p:spPr>
              <a:xfrm>
                <a:off x="2696845" y="4267835"/>
                <a:ext cx="5397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Ink 81"/>
              <p14:cNvContentPartPr/>
              <p14:nvPr/>
            </p14:nvContentPartPr>
            <p14:xfrm>
              <a:off x="3072130" y="4473575"/>
              <a:ext cx="151765" cy="889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9"/>
            </p:blipFill>
            <p:spPr>
              <a:xfrm>
                <a:off x="3072130" y="447357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Ink 82"/>
              <p14:cNvContentPartPr/>
              <p14:nvPr/>
            </p14:nvContentPartPr>
            <p14:xfrm>
              <a:off x="3072130" y="4392930"/>
              <a:ext cx="169545" cy="1778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61"/>
            </p:blipFill>
            <p:spPr>
              <a:xfrm>
                <a:off x="3072130" y="4392930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Ink 83"/>
              <p14:cNvContentPartPr/>
              <p14:nvPr/>
            </p14:nvContentPartPr>
            <p14:xfrm>
              <a:off x="3394075" y="4250055"/>
              <a:ext cx="169545" cy="339725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3"/>
            </p:blipFill>
            <p:spPr>
              <a:xfrm>
                <a:off x="3394075" y="4250055"/>
                <a:ext cx="16954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Ink 84"/>
              <p14:cNvContentPartPr/>
              <p14:nvPr/>
            </p14:nvContentPartPr>
            <p14:xfrm>
              <a:off x="3786505" y="4339590"/>
              <a:ext cx="71755" cy="27686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5"/>
            </p:blipFill>
            <p:spPr>
              <a:xfrm>
                <a:off x="3786505" y="4339590"/>
                <a:ext cx="7175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Ink 85"/>
              <p14:cNvContentPartPr/>
              <p14:nvPr/>
            </p14:nvContentPartPr>
            <p14:xfrm>
              <a:off x="3715385" y="4438015"/>
              <a:ext cx="196215" cy="1778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7"/>
            </p:blipFill>
            <p:spPr>
              <a:xfrm>
                <a:off x="3715385" y="4438015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Ink 86"/>
              <p14:cNvContentPartPr/>
              <p14:nvPr/>
            </p14:nvContentPartPr>
            <p14:xfrm>
              <a:off x="4233545" y="4580890"/>
              <a:ext cx="187325" cy="2667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9"/>
            </p:blipFill>
            <p:spPr>
              <a:xfrm>
                <a:off x="4233545" y="4580890"/>
                <a:ext cx="1873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8" name="Ink 87"/>
              <p14:cNvContentPartPr/>
              <p14:nvPr/>
            </p14:nvContentPartPr>
            <p14:xfrm>
              <a:off x="4331335" y="4500245"/>
              <a:ext cx="45085" cy="16954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71"/>
            </p:blipFill>
            <p:spPr>
              <a:xfrm>
                <a:off x="4331335" y="4500245"/>
                <a:ext cx="450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9" name="Ink 88"/>
              <p14:cNvContentPartPr/>
              <p14:nvPr/>
            </p14:nvContentPartPr>
            <p14:xfrm>
              <a:off x="4474845" y="4482465"/>
              <a:ext cx="187325" cy="384175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3"/>
            </p:blipFill>
            <p:spPr>
              <a:xfrm>
                <a:off x="4474845" y="4482465"/>
                <a:ext cx="1873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0" name="Ink 89"/>
              <p14:cNvContentPartPr/>
              <p14:nvPr/>
            </p14:nvContentPartPr>
            <p14:xfrm>
              <a:off x="4724400" y="4821555"/>
              <a:ext cx="142875" cy="10731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5"/>
            </p:blipFill>
            <p:spPr>
              <a:xfrm>
                <a:off x="4724400" y="4821555"/>
                <a:ext cx="14287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1" name="Ink 90"/>
              <p14:cNvContentPartPr/>
              <p14:nvPr/>
            </p14:nvContentPartPr>
            <p14:xfrm>
              <a:off x="1795145" y="5143500"/>
              <a:ext cx="339090" cy="303530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7"/>
            </p:blipFill>
            <p:spPr>
              <a:xfrm>
                <a:off x="1795145" y="5143500"/>
                <a:ext cx="33909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2" name="Ink 91"/>
              <p14:cNvContentPartPr/>
              <p14:nvPr/>
            </p14:nvContentPartPr>
            <p14:xfrm>
              <a:off x="1911350" y="5321935"/>
              <a:ext cx="231775" cy="1778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9"/>
            </p:blipFill>
            <p:spPr>
              <a:xfrm>
                <a:off x="1911350" y="5321935"/>
                <a:ext cx="2317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3" name="Ink 92"/>
              <p14:cNvContentPartPr/>
              <p14:nvPr/>
            </p14:nvContentPartPr>
            <p14:xfrm>
              <a:off x="2331085" y="5196840"/>
              <a:ext cx="88900" cy="25019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81"/>
            </p:blipFill>
            <p:spPr>
              <a:xfrm>
                <a:off x="2331085" y="5196840"/>
                <a:ext cx="8890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4" name="Ink 93"/>
              <p14:cNvContentPartPr/>
              <p14:nvPr/>
            </p14:nvContentPartPr>
            <p14:xfrm>
              <a:off x="2536190" y="5214620"/>
              <a:ext cx="35560" cy="23241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3"/>
            </p:blipFill>
            <p:spPr>
              <a:xfrm>
                <a:off x="2536190" y="5214620"/>
                <a:ext cx="3556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5" name="Ink 94"/>
              <p14:cNvContentPartPr/>
              <p14:nvPr/>
            </p14:nvContentPartPr>
            <p14:xfrm>
              <a:off x="2438400" y="5295265"/>
              <a:ext cx="178435" cy="3556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5"/>
            </p:blipFill>
            <p:spPr>
              <a:xfrm>
                <a:off x="2438400" y="5295265"/>
                <a:ext cx="1784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6" name="Ink 95"/>
              <p14:cNvContentPartPr/>
              <p14:nvPr/>
            </p14:nvContentPartPr>
            <p14:xfrm>
              <a:off x="2750820" y="5214620"/>
              <a:ext cx="53340" cy="27686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7"/>
            </p:blipFill>
            <p:spPr>
              <a:xfrm>
                <a:off x="2750820" y="5214620"/>
                <a:ext cx="5334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7" name="Ink 96"/>
              <p14:cNvContentPartPr/>
              <p14:nvPr/>
            </p14:nvContentPartPr>
            <p14:xfrm>
              <a:off x="3036570" y="5401945"/>
              <a:ext cx="142875" cy="8890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9"/>
            </p:blipFill>
            <p:spPr>
              <a:xfrm>
                <a:off x="3036570" y="540194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8" name="Ink 97"/>
              <p14:cNvContentPartPr/>
              <p14:nvPr/>
            </p14:nvContentPartPr>
            <p14:xfrm>
              <a:off x="3001010" y="5304155"/>
              <a:ext cx="151765" cy="889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91"/>
            </p:blipFill>
            <p:spPr>
              <a:xfrm>
                <a:off x="3001010" y="530415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9" name="Ink 98"/>
              <p14:cNvContentPartPr/>
              <p14:nvPr/>
            </p14:nvContentPartPr>
            <p14:xfrm>
              <a:off x="3375660" y="5205730"/>
              <a:ext cx="241300" cy="26797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3"/>
            </p:blipFill>
            <p:spPr>
              <a:xfrm>
                <a:off x="3375660" y="5205730"/>
                <a:ext cx="24130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0" name="Ink 99"/>
              <p14:cNvContentPartPr/>
              <p14:nvPr/>
            </p14:nvContentPartPr>
            <p14:xfrm>
              <a:off x="3840480" y="5196840"/>
              <a:ext cx="80010" cy="303530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5"/>
            </p:blipFill>
            <p:spPr>
              <a:xfrm>
                <a:off x="3840480" y="5196840"/>
                <a:ext cx="8001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1" name="Ink 100"/>
              <p14:cNvContentPartPr/>
              <p14:nvPr/>
            </p14:nvContentPartPr>
            <p14:xfrm>
              <a:off x="3715385" y="5321935"/>
              <a:ext cx="276860" cy="35560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7"/>
            </p:blipFill>
            <p:spPr>
              <a:xfrm>
                <a:off x="3715385" y="5321935"/>
                <a:ext cx="27686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2" name="Ink 101"/>
              <p14:cNvContentPartPr/>
              <p14:nvPr/>
            </p14:nvContentPartPr>
            <p14:xfrm>
              <a:off x="4188460" y="5366385"/>
              <a:ext cx="170180" cy="1778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9"/>
            </p:blipFill>
            <p:spPr>
              <a:xfrm>
                <a:off x="4188460" y="5366385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3" name="Ink 102"/>
              <p14:cNvContentPartPr/>
              <p14:nvPr/>
            </p14:nvContentPartPr>
            <p14:xfrm>
              <a:off x="4251325" y="5304155"/>
              <a:ext cx="71120" cy="160655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201"/>
            </p:blipFill>
            <p:spPr>
              <a:xfrm>
                <a:off x="4251325" y="5304155"/>
                <a:ext cx="7112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4" name="Ink 103"/>
              <p14:cNvContentPartPr/>
              <p14:nvPr/>
            </p14:nvContentPartPr>
            <p14:xfrm>
              <a:off x="3750945" y="5464810"/>
              <a:ext cx="17780" cy="8890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3"/>
            </p:blipFill>
            <p:spPr>
              <a:xfrm>
                <a:off x="3750945" y="546481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5" name="Ink 104"/>
              <p14:cNvContentPartPr/>
              <p14:nvPr/>
            </p14:nvContentPartPr>
            <p14:xfrm>
              <a:off x="3858260" y="5429250"/>
              <a:ext cx="98425" cy="97790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5"/>
            </p:blipFill>
            <p:spPr>
              <a:xfrm>
                <a:off x="3858260" y="5429250"/>
                <a:ext cx="9842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6" name="Ink 105"/>
              <p14:cNvContentPartPr/>
              <p14:nvPr/>
            </p14:nvContentPartPr>
            <p14:xfrm>
              <a:off x="4572635" y="5259070"/>
              <a:ext cx="214630" cy="259080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7"/>
            </p:blipFill>
            <p:spPr>
              <a:xfrm>
                <a:off x="4572635" y="5259070"/>
                <a:ext cx="21463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7" name="Ink 106"/>
              <p14:cNvContentPartPr/>
              <p14:nvPr/>
            </p14:nvContentPartPr>
            <p14:xfrm>
              <a:off x="4590415" y="5410835"/>
              <a:ext cx="133985" cy="36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9"/>
            </p:blipFill>
            <p:spPr>
              <a:xfrm>
                <a:off x="4590415" y="5410835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8" name="Ink 107"/>
              <p14:cNvContentPartPr/>
              <p14:nvPr/>
            </p14:nvContentPartPr>
            <p14:xfrm>
              <a:off x="4858385" y="5500370"/>
              <a:ext cx="107315" cy="98425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11"/>
            </p:blipFill>
            <p:spPr>
              <a:xfrm>
                <a:off x="4858385" y="5500370"/>
                <a:ext cx="10731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9" name="Ink 108"/>
              <p14:cNvContentPartPr/>
              <p14:nvPr/>
            </p14:nvContentPartPr>
            <p14:xfrm>
              <a:off x="5314315" y="3741420"/>
              <a:ext cx="490855" cy="7112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3"/>
            </p:blipFill>
            <p:spPr>
              <a:xfrm>
                <a:off x="5314315" y="3741420"/>
                <a:ext cx="49085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0" name="Ink 109"/>
              <p14:cNvContentPartPr/>
              <p14:nvPr/>
            </p14:nvContentPartPr>
            <p14:xfrm>
              <a:off x="5698490" y="3714750"/>
              <a:ext cx="133985" cy="196215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5"/>
            </p:blipFill>
            <p:spPr>
              <a:xfrm>
                <a:off x="5698490" y="3714750"/>
                <a:ext cx="1339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1" name="Ink 110"/>
              <p14:cNvContentPartPr/>
              <p14:nvPr/>
            </p14:nvContentPartPr>
            <p14:xfrm>
              <a:off x="6269990" y="3723640"/>
              <a:ext cx="178435" cy="267335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7"/>
            </p:blipFill>
            <p:spPr>
              <a:xfrm>
                <a:off x="6269990" y="3723640"/>
                <a:ext cx="17843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2" name="Ink 111"/>
              <p14:cNvContentPartPr/>
              <p14:nvPr/>
            </p14:nvContentPartPr>
            <p14:xfrm>
              <a:off x="6698615" y="3732530"/>
              <a:ext cx="89535" cy="258445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9"/>
            </p:blipFill>
            <p:spPr>
              <a:xfrm>
                <a:off x="6698615" y="3732530"/>
                <a:ext cx="8953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3" name="Ink 112"/>
              <p14:cNvContentPartPr/>
              <p14:nvPr/>
            </p14:nvContentPartPr>
            <p14:xfrm>
              <a:off x="6689725" y="3830320"/>
              <a:ext cx="187325" cy="27305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21"/>
            </p:blipFill>
            <p:spPr>
              <a:xfrm>
                <a:off x="6689725" y="3830320"/>
                <a:ext cx="18732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4" name="Ink 113"/>
              <p14:cNvContentPartPr/>
              <p14:nvPr/>
            </p14:nvContentPartPr>
            <p14:xfrm>
              <a:off x="6966585" y="3928745"/>
              <a:ext cx="178435" cy="889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3"/>
            </p:blipFill>
            <p:spPr>
              <a:xfrm>
                <a:off x="6966585" y="3928745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5" name="Ink 114"/>
              <p14:cNvContentPartPr/>
              <p14:nvPr/>
            </p14:nvContentPartPr>
            <p14:xfrm>
              <a:off x="7047230" y="3857625"/>
              <a:ext cx="71120" cy="16954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5"/>
            </p:blipFill>
            <p:spPr>
              <a:xfrm>
                <a:off x="7047230" y="3857625"/>
                <a:ext cx="7112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6" name="Ink 115"/>
              <p14:cNvContentPartPr/>
              <p14:nvPr/>
            </p14:nvContentPartPr>
            <p14:xfrm>
              <a:off x="3089910" y="1767840"/>
              <a:ext cx="313055" cy="446405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7"/>
            </p:blipFill>
            <p:spPr>
              <a:xfrm>
                <a:off x="3089910" y="1767840"/>
                <a:ext cx="313055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7" name="Ink 116"/>
              <p14:cNvContentPartPr/>
              <p14:nvPr/>
            </p14:nvContentPartPr>
            <p14:xfrm>
              <a:off x="7315200" y="3759200"/>
              <a:ext cx="169545" cy="27686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9"/>
            </p:blipFill>
            <p:spPr>
              <a:xfrm>
                <a:off x="7315200" y="3759200"/>
                <a:ext cx="16954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8" name="Ink 117"/>
              <p14:cNvContentPartPr/>
              <p14:nvPr/>
            </p14:nvContentPartPr>
            <p14:xfrm>
              <a:off x="7814945" y="3973195"/>
              <a:ext cx="89535" cy="889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31"/>
            </p:blipFill>
            <p:spPr>
              <a:xfrm>
                <a:off x="7814945" y="3973195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9" name="Ink 118"/>
              <p14:cNvContentPartPr/>
              <p14:nvPr/>
            </p14:nvContentPartPr>
            <p14:xfrm>
              <a:off x="7806055" y="3902075"/>
              <a:ext cx="89535" cy="889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3"/>
            </p:blipFill>
            <p:spPr>
              <a:xfrm>
                <a:off x="7806055" y="3902075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0" name="Ink 119"/>
              <p14:cNvContentPartPr/>
              <p14:nvPr/>
            </p14:nvContentPartPr>
            <p14:xfrm>
              <a:off x="8091805" y="3839210"/>
              <a:ext cx="151765" cy="22352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5"/>
            </p:blipFill>
            <p:spPr>
              <a:xfrm>
                <a:off x="8091805" y="3839210"/>
                <a:ext cx="15176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1" name="Ink 120"/>
              <p14:cNvContentPartPr/>
              <p14:nvPr/>
            </p14:nvContentPartPr>
            <p14:xfrm>
              <a:off x="8297545" y="3866515"/>
              <a:ext cx="107315" cy="231775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7"/>
            </p:blipFill>
            <p:spPr>
              <a:xfrm>
                <a:off x="8297545" y="3866515"/>
                <a:ext cx="10731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2" name="Ink 121"/>
              <p14:cNvContentPartPr/>
              <p14:nvPr/>
            </p14:nvContentPartPr>
            <p14:xfrm>
              <a:off x="8413750" y="3910965"/>
              <a:ext cx="62230" cy="178435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9"/>
            </p:blipFill>
            <p:spPr>
              <a:xfrm>
                <a:off x="8413750" y="3910965"/>
                <a:ext cx="6223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3" name="Ink 122"/>
              <p14:cNvContentPartPr/>
              <p14:nvPr/>
            </p14:nvContentPartPr>
            <p14:xfrm>
              <a:off x="8333105" y="3973195"/>
              <a:ext cx="116205" cy="17780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41"/>
            </p:blipFill>
            <p:spPr>
              <a:xfrm>
                <a:off x="8333105" y="397319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4" name="Ink 123"/>
              <p14:cNvContentPartPr/>
              <p14:nvPr/>
            </p14:nvContentPartPr>
            <p14:xfrm>
              <a:off x="8484870" y="3919855"/>
              <a:ext cx="98425" cy="205105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3"/>
            </p:blipFill>
            <p:spPr>
              <a:xfrm>
                <a:off x="8484870" y="3919855"/>
                <a:ext cx="9842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5" name="Ink 124"/>
              <p14:cNvContentPartPr/>
              <p14:nvPr/>
            </p14:nvContentPartPr>
            <p14:xfrm>
              <a:off x="5144135" y="4768215"/>
              <a:ext cx="535940" cy="2667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5"/>
            </p:blipFill>
            <p:spPr>
              <a:xfrm>
                <a:off x="5144135" y="4768215"/>
                <a:ext cx="53594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6" name="Ink 125"/>
              <p14:cNvContentPartPr/>
              <p14:nvPr/>
            </p14:nvContentPartPr>
            <p14:xfrm>
              <a:off x="5626735" y="4652010"/>
              <a:ext cx="107315" cy="160655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7"/>
            </p:blipFill>
            <p:spPr>
              <a:xfrm>
                <a:off x="5626735" y="4652010"/>
                <a:ext cx="1073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7" name="Ink 126"/>
              <p14:cNvContentPartPr/>
              <p14:nvPr/>
            </p14:nvContentPartPr>
            <p14:xfrm>
              <a:off x="6046470" y="4669790"/>
              <a:ext cx="116205" cy="1778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9"/>
            </p:blipFill>
            <p:spPr>
              <a:xfrm>
                <a:off x="6046470" y="4669790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8" name="Ink 127"/>
              <p14:cNvContentPartPr/>
              <p14:nvPr/>
            </p14:nvContentPartPr>
            <p14:xfrm>
              <a:off x="6341110" y="4544695"/>
              <a:ext cx="214630" cy="19685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51"/>
            </p:blipFill>
            <p:spPr>
              <a:xfrm>
                <a:off x="6341110" y="4544695"/>
                <a:ext cx="21463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9" name="Ink 128"/>
              <p14:cNvContentPartPr/>
              <p14:nvPr/>
            </p14:nvContentPartPr>
            <p14:xfrm>
              <a:off x="6483985" y="4625340"/>
              <a:ext cx="62865" cy="205105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3"/>
            </p:blipFill>
            <p:spPr>
              <a:xfrm>
                <a:off x="6483985" y="4625340"/>
                <a:ext cx="6286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0" name="Ink 129"/>
              <p14:cNvContentPartPr/>
              <p14:nvPr/>
            </p14:nvContentPartPr>
            <p14:xfrm>
              <a:off x="6743065" y="4589780"/>
              <a:ext cx="80645" cy="29464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5"/>
            </p:blipFill>
            <p:spPr>
              <a:xfrm>
                <a:off x="6743065" y="4589780"/>
                <a:ext cx="806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1" name="Ink 130"/>
              <p14:cNvContentPartPr/>
              <p14:nvPr/>
            </p14:nvContentPartPr>
            <p14:xfrm>
              <a:off x="6716395" y="4696460"/>
              <a:ext cx="151765" cy="27305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7"/>
            </p:blipFill>
            <p:spPr>
              <a:xfrm>
                <a:off x="6716395" y="4696460"/>
                <a:ext cx="15176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2" name="Ink 131"/>
              <p14:cNvContentPartPr/>
              <p14:nvPr/>
            </p14:nvContentPartPr>
            <p14:xfrm>
              <a:off x="3402965" y="1758950"/>
              <a:ext cx="294640" cy="464185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9"/>
            </p:blipFill>
            <p:spPr>
              <a:xfrm>
                <a:off x="3402965" y="1758950"/>
                <a:ext cx="294640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3" name="Ink 132"/>
              <p14:cNvContentPartPr/>
              <p14:nvPr/>
            </p14:nvContentPartPr>
            <p14:xfrm>
              <a:off x="6948805" y="4803775"/>
              <a:ext cx="222885" cy="889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61"/>
            </p:blipFill>
            <p:spPr>
              <a:xfrm>
                <a:off x="6948805" y="4803775"/>
                <a:ext cx="2228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4" name="Ink 133"/>
              <p14:cNvContentPartPr/>
              <p14:nvPr/>
            </p14:nvContentPartPr>
            <p14:xfrm>
              <a:off x="7056120" y="4714875"/>
              <a:ext cx="53340" cy="169545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3"/>
            </p:blipFill>
            <p:spPr>
              <a:xfrm>
                <a:off x="7056120" y="4714875"/>
                <a:ext cx="5334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5" name="Ink 134"/>
              <p14:cNvContentPartPr/>
              <p14:nvPr/>
            </p14:nvContentPartPr>
            <p14:xfrm>
              <a:off x="7252335" y="4625340"/>
              <a:ext cx="169545" cy="25019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5"/>
            </p:blipFill>
            <p:spPr>
              <a:xfrm>
                <a:off x="7252335" y="4625340"/>
                <a:ext cx="1695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6" name="Ink 135"/>
              <p14:cNvContentPartPr/>
              <p14:nvPr/>
            </p14:nvContentPartPr>
            <p14:xfrm>
              <a:off x="5144135" y="5518150"/>
              <a:ext cx="482600" cy="53975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7"/>
            </p:blipFill>
            <p:spPr>
              <a:xfrm>
                <a:off x="5144135" y="5518150"/>
                <a:ext cx="4826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7" name="Ink 136"/>
              <p14:cNvContentPartPr/>
              <p14:nvPr/>
            </p14:nvContentPartPr>
            <p14:xfrm>
              <a:off x="5573395" y="5438140"/>
              <a:ext cx="106680" cy="187325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9"/>
            </p:blipFill>
            <p:spPr>
              <a:xfrm>
                <a:off x="5573395" y="5438140"/>
                <a:ext cx="10668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8" name="Ink 137"/>
              <p14:cNvContentPartPr/>
              <p14:nvPr/>
            </p14:nvContentPartPr>
            <p14:xfrm>
              <a:off x="6162675" y="5321935"/>
              <a:ext cx="116205" cy="25908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71"/>
            </p:blipFill>
            <p:spPr>
              <a:xfrm>
                <a:off x="6162675" y="5321935"/>
                <a:ext cx="11620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9" name="Ink 138"/>
              <p14:cNvContentPartPr/>
              <p14:nvPr/>
            </p14:nvContentPartPr>
            <p14:xfrm>
              <a:off x="6261100" y="5304155"/>
              <a:ext cx="169545" cy="1778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3"/>
            </p:blipFill>
            <p:spPr>
              <a:xfrm>
                <a:off x="6261100" y="530415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0" name="Ink 139"/>
              <p14:cNvContentPartPr/>
              <p14:nvPr/>
            </p14:nvContentPartPr>
            <p14:xfrm>
              <a:off x="6457315" y="5348605"/>
              <a:ext cx="98425" cy="312420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5"/>
            </p:blipFill>
            <p:spPr>
              <a:xfrm>
                <a:off x="6457315" y="5348605"/>
                <a:ext cx="9842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1" name="Ink 140"/>
              <p14:cNvContentPartPr/>
              <p14:nvPr/>
            </p14:nvContentPartPr>
            <p14:xfrm>
              <a:off x="6430645" y="5455920"/>
              <a:ext cx="169545" cy="8890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7"/>
            </p:blipFill>
            <p:spPr>
              <a:xfrm>
                <a:off x="6430645" y="5455920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2" name="Ink 141"/>
              <p14:cNvContentPartPr/>
              <p14:nvPr/>
            </p14:nvContentPartPr>
            <p14:xfrm>
              <a:off x="6725285" y="5572125"/>
              <a:ext cx="169545" cy="8890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9"/>
            </p:blipFill>
            <p:spPr>
              <a:xfrm>
                <a:off x="6725285" y="557212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3" name="Ink 142"/>
              <p14:cNvContentPartPr/>
              <p14:nvPr/>
            </p14:nvContentPartPr>
            <p14:xfrm>
              <a:off x="6823710" y="5491480"/>
              <a:ext cx="53340" cy="142875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81"/>
            </p:blipFill>
            <p:spPr>
              <a:xfrm>
                <a:off x="6823710" y="5491480"/>
                <a:ext cx="5334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4" name="Ink 143"/>
              <p14:cNvContentPartPr/>
              <p14:nvPr/>
            </p14:nvContentPartPr>
            <p14:xfrm>
              <a:off x="7047230" y="5401945"/>
              <a:ext cx="187325" cy="29464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3"/>
            </p:blipFill>
            <p:spPr>
              <a:xfrm>
                <a:off x="7047230" y="5401945"/>
                <a:ext cx="18732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5" name="Ink 144"/>
              <p14:cNvContentPartPr/>
              <p14:nvPr/>
            </p14:nvContentPartPr>
            <p14:xfrm>
              <a:off x="7162800" y="5562600"/>
              <a:ext cx="125095" cy="9525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5"/>
            </p:blipFill>
            <p:spPr>
              <a:xfrm>
                <a:off x="7162800" y="5562600"/>
                <a:ext cx="12509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6" name="Ink 145"/>
              <p14:cNvContentPartPr/>
              <p14:nvPr/>
            </p14:nvContentPartPr>
            <p14:xfrm>
              <a:off x="7395210" y="5473700"/>
              <a:ext cx="89535" cy="196215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7"/>
            </p:blipFill>
            <p:spPr>
              <a:xfrm>
                <a:off x="7395210" y="5473700"/>
                <a:ext cx="8953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7" name="Ink 146"/>
              <p14:cNvContentPartPr/>
              <p14:nvPr/>
            </p14:nvContentPartPr>
            <p14:xfrm>
              <a:off x="7502525" y="5419725"/>
              <a:ext cx="169545" cy="348615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9"/>
            </p:blipFill>
            <p:spPr>
              <a:xfrm>
                <a:off x="7502525" y="5419725"/>
                <a:ext cx="16954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8" name="Ink 147"/>
              <p14:cNvContentPartPr/>
              <p14:nvPr/>
            </p14:nvContentPartPr>
            <p14:xfrm>
              <a:off x="9324340" y="4438015"/>
              <a:ext cx="125095" cy="29464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91"/>
            </p:blipFill>
            <p:spPr>
              <a:xfrm>
                <a:off x="9324340" y="4438015"/>
                <a:ext cx="12509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9" name="Ink 148"/>
              <p14:cNvContentPartPr/>
              <p14:nvPr/>
            </p14:nvContentPartPr>
            <p14:xfrm>
              <a:off x="9306560" y="4544695"/>
              <a:ext cx="179070" cy="1778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3"/>
            </p:blipFill>
            <p:spPr>
              <a:xfrm>
                <a:off x="9306560" y="4544695"/>
                <a:ext cx="1790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0" name="Ink 149"/>
              <p14:cNvContentPartPr/>
              <p14:nvPr/>
            </p14:nvContentPartPr>
            <p14:xfrm>
              <a:off x="9003030" y="4526915"/>
              <a:ext cx="178435" cy="24130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5"/>
            </p:blipFill>
            <p:spPr>
              <a:xfrm>
                <a:off x="9003030" y="4526915"/>
                <a:ext cx="17843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1" name="Ink 150"/>
              <p14:cNvContentPartPr/>
              <p14:nvPr/>
            </p14:nvContentPartPr>
            <p14:xfrm>
              <a:off x="8904605" y="4687570"/>
              <a:ext cx="80645" cy="107315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7"/>
            </p:blipFill>
            <p:spPr>
              <a:xfrm>
                <a:off x="8904605" y="4687570"/>
                <a:ext cx="8064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2" name="Ink 151"/>
              <p14:cNvContentPartPr/>
              <p14:nvPr/>
            </p14:nvContentPartPr>
            <p14:xfrm>
              <a:off x="9538970" y="4535805"/>
              <a:ext cx="259080" cy="27686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9"/>
            </p:blipFill>
            <p:spPr>
              <a:xfrm>
                <a:off x="9538970" y="4535805"/>
                <a:ext cx="25908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3" name="Ink 152"/>
              <p14:cNvContentPartPr/>
              <p14:nvPr/>
            </p14:nvContentPartPr>
            <p14:xfrm>
              <a:off x="9422765" y="4705350"/>
              <a:ext cx="71755" cy="107315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301"/>
            </p:blipFill>
            <p:spPr>
              <a:xfrm>
                <a:off x="9422765" y="4705350"/>
                <a:ext cx="7175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4" name="Ink 153"/>
              <p14:cNvContentPartPr/>
              <p14:nvPr/>
            </p14:nvContentPartPr>
            <p14:xfrm>
              <a:off x="8511540" y="4491355"/>
              <a:ext cx="250190" cy="267970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303"/>
            </p:blipFill>
            <p:spPr>
              <a:xfrm>
                <a:off x="8511540" y="4491355"/>
                <a:ext cx="25019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5" name="Ink 154"/>
              <p14:cNvContentPartPr/>
              <p14:nvPr/>
            </p14:nvContentPartPr>
            <p14:xfrm>
              <a:off x="9958705" y="4509135"/>
              <a:ext cx="133985" cy="26797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5"/>
            </p:blipFill>
            <p:spPr>
              <a:xfrm>
                <a:off x="9958705" y="4509135"/>
                <a:ext cx="13398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6" name="Ink 155"/>
              <p14:cNvContentPartPr/>
              <p14:nvPr/>
            </p14:nvContentPartPr>
            <p14:xfrm>
              <a:off x="8618855" y="4785995"/>
              <a:ext cx="44450" cy="241300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7"/>
            </p:blipFill>
            <p:spPr>
              <a:xfrm>
                <a:off x="8618855" y="4785995"/>
                <a:ext cx="44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7" name="Ink 156"/>
              <p14:cNvContentPartPr/>
              <p14:nvPr/>
            </p14:nvContentPartPr>
            <p14:xfrm>
              <a:off x="8565515" y="4777105"/>
              <a:ext cx="142875" cy="89535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9"/>
            </p:blipFill>
            <p:spPr>
              <a:xfrm>
                <a:off x="8565515" y="4777105"/>
                <a:ext cx="14287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8" name="Ink 157"/>
              <p14:cNvContentPartPr/>
              <p14:nvPr/>
            </p14:nvContentPartPr>
            <p14:xfrm>
              <a:off x="6993255" y="4170045"/>
              <a:ext cx="455295" cy="44450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11"/>
            </p:blipFill>
            <p:spPr>
              <a:xfrm>
                <a:off x="6993255" y="4170045"/>
                <a:ext cx="45529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59" name="Ink 158"/>
              <p14:cNvContentPartPr/>
              <p14:nvPr/>
            </p14:nvContentPartPr>
            <p14:xfrm>
              <a:off x="7082790" y="5036185"/>
              <a:ext cx="365760" cy="8890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13"/>
            </p:blipFill>
            <p:spPr>
              <a:xfrm>
                <a:off x="7082790" y="5036185"/>
                <a:ext cx="3657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0" name="Ink 159"/>
              <p14:cNvContentPartPr/>
              <p14:nvPr/>
            </p14:nvContentPartPr>
            <p14:xfrm>
              <a:off x="7296785" y="5768340"/>
              <a:ext cx="464820" cy="71120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5"/>
            </p:blipFill>
            <p:spPr>
              <a:xfrm>
                <a:off x="7296785" y="5768340"/>
                <a:ext cx="46482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1" name="Ink 160"/>
              <p14:cNvContentPartPr/>
              <p14:nvPr/>
            </p14:nvContentPartPr>
            <p14:xfrm>
              <a:off x="7127240" y="3544570"/>
              <a:ext cx="455295" cy="732155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7"/>
            </p:blipFill>
            <p:spPr>
              <a:xfrm>
                <a:off x="7127240" y="3544570"/>
                <a:ext cx="455295" cy="732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2" name="Ink 161"/>
              <p14:cNvContentPartPr/>
              <p14:nvPr/>
            </p14:nvContentPartPr>
            <p14:xfrm>
              <a:off x="7011035" y="4446905"/>
              <a:ext cx="625475" cy="687070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9"/>
            </p:blipFill>
            <p:spPr>
              <a:xfrm>
                <a:off x="7011035" y="4446905"/>
                <a:ext cx="625475" cy="687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3" name="Ink 162"/>
              <p14:cNvContentPartPr/>
              <p14:nvPr/>
            </p14:nvContentPartPr>
            <p14:xfrm>
              <a:off x="6993255" y="5152390"/>
              <a:ext cx="866775" cy="776605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21"/>
            </p:blipFill>
            <p:spPr>
              <a:xfrm>
                <a:off x="6993255" y="5152390"/>
                <a:ext cx="866775" cy="776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4" name="Ink 163"/>
              <p14:cNvContentPartPr/>
              <p14:nvPr/>
            </p14:nvContentPartPr>
            <p14:xfrm>
              <a:off x="3126105" y="2294890"/>
              <a:ext cx="1000125" cy="1778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23"/>
            </p:blipFill>
            <p:spPr>
              <a:xfrm>
                <a:off x="3126105" y="2294890"/>
                <a:ext cx="10001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5" name="Ink 164"/>
              <p14:cNvContentPartPr/>
              <p14:nvPr/>
            </p14:nvContentPartPr>
            <p14:xfrm>
              <a:off x="9914255" y="4848225"/>
              <a:ext cx="250190" cy="45085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5"/>
            </p:blipFill>
            <p:spPr>
              <a:xfrm>
                <a:off x="9914255" y="4848225"/>
                <a:ext cx="25019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6" name="Ink 165"/>
              <p14:cNvContentPartPr/>
              <p14:nvPr/>
            </p14:nvContentPartPr>
            <p14:xfrm>
              <a:off x="9896475" y="4928870"/>
              <a:ext cx="249555" cy="44450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7"/>
            </p:blipFill>
            <p:spPr>
              <a:xfrm>
                <a:off x="9896475" y="4928870"/>
                <a:ext cx="2495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7" name="Ink 166"/>
              <p14:cNvContentPartPr/>
              <p14:nvPr/>
            </p14:nvContentPartPr>
            <p14:xfrm>
              <a:off x="5510530" y="2143125"/>
              <a:ext cx="71755" cy="231775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9"/>
            </p:blipFill>
            <p:spPr>
              <a:xfrm>
                <a:off x="5510530" y="2143125"/>
                <a:ext cx="7175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8" name="Ink 167"/>
              <p14:cNvContentPartPr/>
              <p14:nvPr/>
            </p14:nvContentPartPr>
            <p14:xfrm>
              <a:off x="5483860" y="2115820"/>
              <a:ext cx="133985" cy="80645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31"/>
            </p:blipFill>
            <p:spPr>
              <a:xfrm>
                <a:off x="5483860" y="2115820"/>
                <a:ext cx="13398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69" name="Ink 168"/>
              <p14:cNvContentPartPr/>
              <p14:nvPr/>
            </p14:nvContentPartPr>
            <p14:xfrm>
              <a:off x="5984240" y="2124710"/>
              <a:ext cx="26670" cy="223520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33"/>
            </p:blipFill>
            <p:spPr>
              <a:xfrm>
                <a:off x="5984240" y="2124710"/>
                <a:ext cx="2667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0" name="Ink 169"/>
              <p14:cNvContentPartPr/>
              <p14:nvPr/>
            </p14:nvContentPartPr>
            <p14:xfrm>
              <a:off x="5930265" y="2124710"/>
              <a:ext cx="98425" cy="62865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5"/>
            </p:blipFill>
            <p:spPr>
              <a:xfrm>
                <a:off x="5930265" y="2124710"/>
                <a:ext cx="9842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1" name="Ink 170"/>
              <p14:cNvContentPartPr/>
              <p14:nvPr/>
            </p14:nvContentPartPr>
            <p14:xfrm>
              <a:off x="8154670" y="4250055"/>
              <a:ext cx="2089785" cy="1188085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7"/>
            </p:blipFill>
            <p:spPr>
              <a:xfrm>
                <a:off x="8154670" y="4250055"/>
                <a:ext cx="2089785" cy="1188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2" name="Ink 171"/>
              <p14:cNvContentPartPr/>
              <p14:nvPr/>
            </p14:nvContentPartPr>
            <p14:xfrm>
              <a:off x="5868035" y="3544570"/>
              <a:ext cx="347980" cy="196469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9"/>
            </p:blipFill>
            <p:spPr>
              <a:xfrm>
                <a:off x="5868035" y="3544570"/>
                <a:ext cx="347980" cy="1964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3" name="Ink 172"/>
              <p14:cNvContentPartPr/>
              <p14:nvPr/>
            </p14:nvContentPartPr>
            <p14:xfrm>
              <a:off x="1518285" y="3429000"/>
              <a:ext cx="213995" cy="2106930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41"/>
            </p:blipFill>
            <p:spPr>
              <a:xfrm>
                <a:off x="1518285" y="3429000"/>
                <a:ext cx="213995" cy="21069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4" name="Ink 173"/>
              <p14:cNvContentPartPr/>
              <p14:nvPr/>
            </p14:nvContentPartPr>
            <p14:xfrm>
              <a:off x="2384425" y="6036310"/>
              <a:ext cx="187325" cy="178435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43"/>
            </p:blipFill>
            <p:spPr>
              <a:xfrm>
                <a:off x="2384425" y="6036310"/>
                <a:ext cx="18732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5" name="Ink 174"/>
              <p14:cNvContentPartPr/>
              <p14:nvPr/>
            </p14:nvContentPartPr>
            <p14:xfrm>
              <a:off x="2393315" y="5848350"/>
              <a:ext cx="250190" cy="27305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5"/>
            </p:blipFill>
            <p:spPr>
              <a:xfrm>
                <a:off x="2393315" y="5848350"/>
                <a:ext cx="25019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6" name="Ink 175"/>
              <p14:cNvContentPartPr/>
              <p14:nvPr/>
            </p14:nvContentPartPr>
            <p14:xfrm>
              <a:off x="2643505" y="5803900"/>
              <a:ext cx="71755" cy="125095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7"/>
            </p:blipFill>
            <p:spPr>
              <a:xfrm>
                <a:off x="2643505" y="5803900"/>
                <a:ext cx="7175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7" name="Ink 176"/>
              <p14:cNvContentPartPr/>
              <p14:nvPr/>
            </p14:nvContentPartPr>
            <p14:xfrm>
              <a:off x="2634615" y="6054090"/>
              <a:ext cx="80645" cy="250190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9"/>
            </p:blipFill>
            <p:spPr>
              <a:xfrm>
                <a:off x="2634615" y="6054090"/>
                <a:ext cx="806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8" name="Ink 177"/>
              <p14:cNvContentPartPr/>
              <p14:nvPr/>
            </p14:nvContentPartPr>
            <p14:xfrm>
              <a:off x="2813050" y="6054090"/>
              <a:ext cx="36195" cy="187325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51"/>
            </p:blipFill>
            <p:spPr>
              <a:xfrm>
                <a:off x="2813050" y="6054090"/>
                <a:ext cx="3619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79" name="Ink 178"/>
              <p14:cNvContentPartPr/>
              <p14:nvPr/>
            </p14:nvContentPartPr>
            <p14:xfrm>
              <a:off x="2715260" y="6134100"/>
              <a:ext cx="178435" cy="18415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53"/>
            </p:blipFill>
            <p:spPr>
              <a:xfrm>
                <a:off x="2715260" y="6134100"/>
                <a:ext cx="17843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0" name="Ink 179"/>
              <p14:cNvContentPartPr/>
              <p14:nvPr/>
            </p14:nvContentPartPr>
            <p14:xfrm>
              <a:off x="2973705" y="6036310"/>
              <a:ext cx="62865" cy="222885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5"/>
            </p:blipFill>
            <p:spPr>
              <a:xfrm>
                <a:off x="2973705" y="6036310"/>
                <a:ext cx="6286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1" name="Ink 180"/>
              <p14:cNvContentPartPr/>
              <p14:nvPr/>
            </p14:nvContentPartPr>
            <p14:xfrm>
              <a:off x="3161665" y="6214745"/>
              <a:ext cx="17780" cy="360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7"/>
            </p:blipFill>
            <p:spPr>
              <a:xfrm>
                <a:off x="3161665" y="621474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2" name="Ink 181"/>
              <p14:cNvContentPartPr/>
              <p14:nvPr/>
            </p14:nvContentPartPr>
            <p14:xfrm>
              <a:off x="3107690" y="6116320"/>
              <a:ext cx="125095" cy="17780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9"/>
            </p:blipFill>
            <p:spPr>
              <a:xfrm>
                <a:off x="3107690" y="6116320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3" name="Ink 182"/>
              <p14:cNvContentPartPr/>
              <p14:nvPr/>
            </p14:nvContentPartPr>
            <p14:xfrm>
              <a:off x="3098800" y="6062980"/>
              <a:ext cx="125095" cy="17780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61"/>
            </p:blipFill>
            <p:spPr>
              <a:xfrm>
                <a:off x="3098800" y="6062980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4" name="Ink 183"/>
              <p14:cNvContentPartPr/>
              <p14:nvPr/>
            </p14:nvContentPartPr>
            <p14:xfrm>
              <a:off x="3447415" y="5937885"/>
              <a:ext cx="107315" cy="393065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63"/>
            </p:blipFill>
            <p:spPr>
              <a:xfrm>
                <a:off x="3447415" y="5937885"/>
                <a:ext cx="10731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5" name="Ink 184"/>
              <p14:cNvContentPartPr/>
              <p14:nvPr/>
            </p14:nvContentPartPr>
            <p14:xfrm>
              <a:off x="3643630" y="5991225"/>
              <a:ext cx="18415" cy="17907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5"/>
            </p:blipFill>
            <p:spPr>
              <a:xfrm>
                <a:off x="3643630" y="5991225"/>
                <a:ext cx="1841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6" name="Ink 185"/>
              <p14:cNvContentPartPr/>
              <p14:nvPr/>
            </p14:nvContentPartPr>
            <p14:xfrm>
              <a:off x="3804920" y="6089650"/>
              <a:ext cx="151765" cy="17780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7"/>
            </p:blipFill>
            <p:spPr>
              <a:xfrm>
                <a:off x="3804920" y="608965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7" name="Ink 186"/>
              <p14:cNvContentPartPr/>
              <p14:nvPr/>
            </p14:nvContentPartPr>
            <p14:xfrm>
              <a:off x="3849370" y="6036310"/>
              <a:ext cx="26670" cy="133985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9"/>
            </p:blipFill>
            <p:spPr>
              <a:xfrm>
                <a:off x="3849370" y="603631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8" name="Ink 187"/>
              <p14:cNvContentPartPr/>
              <p14:nvPr/>
            </p14:nvContentPartPr>
            <p14:xfrm>
              <a:off x="3616960" y="5955665"/>
              <a:ext cx="62865" cy="241300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71"/>
            </p:blipFill>
            <p:spPr>
              <a:xfrm>
                <a:off x="3616960" y="5955665"/>
                <a:ext cx="6286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89" name="Ink 188"/>
              <p14:cNvContentPartPr/>
              <p14:nvPr/>
            </p14:nvContentPartPr>
            <p14:xfrm>
              <a:off x="3554730" y="6036310"/>
              <a:ext cx="133985" cy="26670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73"/>
            </p:blipFill>
            <p:spPr>
              <a:xfrm>
                <a:off x="3554730" y="6036310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0" name="Ink 189"/>
              <p14:cNvContentPartPr/>
              <p14:nvPr/>
            </p14:nvContentPartPr>
            <p14:xfrm>
              <a:off x="4072890" y="5982335"/>
              <a:ext cx="88900" cy="205740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5"/>
            </p:blipFill>
            <p:spPr>
              <a:xfrm>
                <a:off x="4072890" y="5982335"/>
                <a:ext cx="8890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1" name="Ink 190"/>
              <p14:cNvContentPartPr/>
              <p14:nvPr/>
            </p14:nvContentPartPr>
            <p14:xfrm>
              <a:off x="4170680" y="5973445"/>
              <a:ext cx="89535" cy="339725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7"/>
            </p:blipFill>
            <p:spPr>
              <a:xfrm>
                <a:off x="4170680" y="5973445"/>
                <a:ext cx="8953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2" name="Ink 191"/>
              <p14:cNvContentPartPr/>
              <p14:nvPr/>
            </p14:nvContentPartPr>
            <p14:xfrm>
              <a:off x="4045585" y="5973445"/>
              <a:ext cx="62865" cy="45085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79"/>
            </p:blipFill>
            <p:spPr>
              <a:xfrm>
                <a:off x="4045585" y="5973445"/>
                <a:ext cx="6286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3" name="Ink 192"/>
              <p14:cNvContentPartPr/>
              <p14:nvPr/>
            </p14:nvContentPartPr>
            <p14:xfrm>
              <a:off x="4456430" y="6036310"/>
              <a:ext cx="142875" cy="213995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81"/>
            </p:blipFill>
            <p:spPr>
              <a:xfrm>
                <a:off x="4456430" y="6036310"/>
                <a:ext cx="14287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4" name="Ink 193"/>
              <p14:cNvContentPartPr/>
              <p14:nvPr/>
            </p14:nvContentPartPr>
            <p14:xfrm>
              <a:off x="4501515" y="5937885"/>
              <a:ext cx="35560" cy="17780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83"/>
            </p:blipFill>
            <p:spPr>
              <a:xfrm>
                <a:off x="4501515" y="5937885"/>
                <a:ext cx="355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5" name="Ink 194"/>
              <p14:cNvContentPartPr/>
              <p14:nvPr/>
            </p14:nvContentPartPr>
            <p14:xfrm>
              <a:off x="4456430" y="5821680"/>
              <a:ext cx="71755" cy="71755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85"/>
            </p:blipFill>
            <p:spPr>
              <a:xfrm>
                <a:off x="4456430" y="5821680"/>
                <a:ext cx="7175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6" name="Ink 195"/>
              <p14:cNvContentPartPr/>
              <p14:nvPr/>
            </p14:nvContentPartPr>
            <p14:xfrm>
              <a:off x="4796155" y="6116320"/>
              <a:ext cx="160655" cy="27305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87"/>
            </p:blipFill>
            <p:spPr>
              <a:xfrm>
                <a:off x="4796155" y="6116320"/>
                <a:ext cx="16065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7" name="Ink 196"/>
              <p14:cNvContentPartPr/>
              <p14:nvPr/>
            </p14:nvContentPartPr>
            <p14:xfrm>
              <a:off x="4831715" y="6045200"/>
              <a:ext cx="71755" cy="116205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89"/>
            </p:blipFill>
            <p:spPr>
              <a:xfrm>
                <a:off x="4831715" y="6045200"/>
                <a:ext cx="717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98" name="Ink 197"/>
              <p14:cNvContentPartPr/>
              <p14:nvPr/>
            </p14:nvContentPartPr>
            <p14:xfrm>
              <a:off x="5028565" y="6000750"/>
              <a:ext cx="125095" cy="383540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91"/>
            </p:blipFill>
            <p:spPr>
              <a:xfrm>
                <a:off x="5028565" y="6000750"/>
                <a:ext cx="125095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199" name="Ink 198"/>
              <p14:cNvContentPartPr/>
              <p14:nvPr/>
            </p14:nvContentPartPr>
            <p14:xfrm>
              <a:off x="5162550" y="6214745"/>
              <a:ext cx="62230" cy="17780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93"/>
            </p:blipFill>
            <p:spPr>
              <a:xfrm>
                <a:off x="5162550" y="6214745"/>
                <a:ext cx="622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0" name="Ink 199"/>
              <p14:cNvContentPartPr/>
              <p14:nvPr/>
            </p14:nvContentPartPr>
            <p14:xfrm>
              <a:off x="5385435" y="6045200"/>
              <a:ext cx="250190" cy="169545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95"/>
            </p:blipFill>
            <p:spPr>
              <a:xfrm>
                <a:off x="5385435" y="6045200"/>
                <a:ext cx="2501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1" name="Ink 200"/>
              <p14:cNvContentPartPr/>
              <p14:nvPr/>
            </p14:nvContentPartPr>
            <p14:xfrm>
              <a:off x="5528310" y="6080760"/>
              <a:ext cx="45085" cy="232410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97"/>
            </p:blipFill>
            <p:spPr>
              <a:xfrm>
                <a:off x="5528310" y="6080760"/>
                <a:ext cx="4508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2" name="Ink 201"/>
              <p14:cNvContentPartPr/>
              <p14:nvPr/>
            </p14:nvContentPartPr>
            <p14:xfrm>
              <a:off x="5796280" y="6018530"/>
              <a:ext cx="107315" cy="276860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99"/>
            </p:blipFill>
            <p:spPr>
              <a:xfrm>
                <a:off x="5796280" y="6018530"/>
                <a:ext cx="10731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3" name="Ink 202"/>
              <p14:cNvContentPartPr/>
              <p14:nvPr/>
            </p14:nvContentPartPr>
            <p14:xfrm>
              <a:off x="5698490" y="6125210"/>
              <a:ext cx="178435" cy="8890"/>
            </p14:xfrm>
          </p:contentPart>
        </mc:Choice>
        <mc:Fallback xmlns="">
          <p:pic>
            <p:nvPicPr>
              <p:cNvPr id="203" name="Ink 202"/>
            </p:nvPicPr>
            <p:blipFill>
              <a:blip r:embed="rId401"/>
            </p:blipFill>
            <p:spPr>
              <a:xfrm>
                <a:off x="5698490" y="6125210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4" name="Ink 203"/>
              <p14:cNvContentPartPr/>
              <p14:nvPr/>
            </p14:nvContentPartPr>
            <p14:xfrm>
              <a:off x="5993130" y="6259195"/>
              <a:ext cx="196215" cy="53975"/>
            </p14:xfrm>
          </p:contentPart>
        </mc:Choice>
        <mc:Fallback xmlns="">
          <p:pic>
            <p:nvPicPr>
              <p:cNvPr id="204" name="Ink 203"/>
            </p:nvPicPr>
            <p:blipFill>
              <a:blip r:embed="rId403"/>
            </p:blipFill>
            <p:spPr>
              <a:xfrm>
                <a:off x="5993130" y="6259195"/>
                <a:ext cx="19621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5" name="Ink 204"/>
              <p14:cNvContentPartPr/>
              <p14:nvPr/>
            </p14:nvContentPartPr>
            <p14:xfrm>
              <a:off x="6100445" y="6152515"/>
              <a:ext cx="35560" cy="187325"/>
            </p14:xfrm>
          </p:contentPart>
        </mc:Choice>
        <mc:Fallback xmlns="">
          <p:pic>
            <p:nvPicPr>
              <p:cNvPr id="205" name="Ink 204"/>
            </p:nvPicPr>
            <p:blipFill>
              <a:blip r:embed="rId405"/>
            </p:blipFill>
            <p:spPr>
              <a:xfrm>
                <a:off x="6100445" y="6152515"/>
                <a:ext cx="3556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6" name="Ink 205"/>
              <p14:cNvContentPartPr/>
              <p14:nvPr/>
            </p14:nvContentPartPr>
            <p14:xfrm>
              <a:off x="6368415" y="6179185"/>
              <a:ext cx="97790" cy="222885"/>
            </p14:xfrm>
          </p:contentPart>
        </mc:Choice>
        <mc:Fallback xmlns="">
          <p:pic>
            <p:nvPicPr>
              <p:cNvPr id="206" name="Ink 205"/>
            </p:nvPicPr>
            <p:blipFill>
              <a:blip r:embed="rId407"/>
            </p:blipFill>
            <p:spPr>
              <a:xfrm>
                <a:off x="6368415" y="6179185"/>
                <a:ext cx="9779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07" name="Ink 206"/>
              <p14:cNvContentPartPr/>
              <p14:nvPr/>
            </p14:nvContentPartPr>
            <p14:xfrm>
              <a:off x="6591300" y="6062980"/>
              <a:ext cx="98425" cy="375285"/>
            </p14:xfrm>
          </p:contentPart>
        </mc:Choice>
        <mc:Fallback xmlns="">
          <p:pic>
            <p:nvPicPr>
              <p:cNvPr id="207" name="Ink 206"/>
            </p:nvPicPr>
            <p:blipFill>
              <a:blip r:embed="rId409"/>
            </p:blipFill>
            <p:spPr>
              <a:xfrm>
                <a:off x="6591300" y="6062980"/>
                <a:ext cx="9842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08" name="Ink 207"/>
              <p14:cNvContentPartPr/>
              <p14:nvPr/>
            </p14:nvContentPartPr>
            <p14:xfrm>
              <a:off x="6760845" y="6205855"/>
              <a:ext cx="89535" cy="321310"/>
            </p14:xfrm>
          </p:contentPart>
        </mc:Choice>
        <mc:Fallback xmlns="">
          <p:pic>
            <p:nvPicPr>
              <p:cNvPr id="208" name="Ink 207"/>
            </p:nvPicPr>
            <p:blipFill>
              <a:blip r:embed="rId411"/>
            </p:blipFill>
            <p:spPr>
              <a:xfrm>
                <a:off x="6760845" y="6205855"/>
                <a:ext cx="8953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09" name="Ink 208"/>
              <p14:cNvContentPartPr/>
              <p14:nvPr/>
            </p14:nvContentPartPr>
            <p14:xfrm>
              <a:off x="6832600" y="6071870"/>
              <a:ext cx="44450" cy="8890"/>
            </p14:xfrm>
          </p:contentPart>
        </mc:Choice>
        <mc:Fallback xmlns="">
          <p:pic>
            <p:nvPicPr>
              <p:cNvPr id="209" name="Ink 208"/>
            </p:nvPicPr>
            <p:blipFill>
              <a:blip r:embed="rId413"/>
            </p:blipFill>
            <p:spPr>
              <a:xfrm>
                <a:off x="6832600" y="6071870"/>
                <a:ext cx="444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0" name="Ink 209"/>
              <p14:cNvContentPartPr/>
              <p14:nvPr/>
            </p14:nvContentPartPr>
            <p14:xfrm>
              <a:off x="6788150" y="5937885"/>
              <a:ext cx="71120" cy="80645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415"/>
            </p:blipFill>
            <p:spPr>
              <a:xfrm>
                <a:off x="6788150" y="5937885"/>
                <a:ext cx="7112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1" name="Ink 210"/>
              <p14:cNvContentPartPr/>
              <p14:nvPr/>
            </p14:nvContentPartPr>
            <p14:xfrm>
              <a:off x="7073900" y="6295390"/>
              <a:ext cx="213995" cy="17780"/>
            </p14:xfrm>
          </p:contentPart>
        </mc:Choice>
        <mc:Fallback xmlns="">
          <p:pic>
            <p:nvPicPr>
              <p:cNvPr id="211" name="Ink 210"/>
            </p:nvPicPr>
            <p:blipFill>
              <a:blip r:embed="rId417"/>
            </p:blipFill>
            <p:spPr>
              <a:xfrm>
                <a:off x="7073900" y="6295390"/>
                <a:ext cx="2139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2" name="Ink 211"/>
              <p14:cNvContentPartPr/>
              <p14:nvPr/>
            </p14:nvContentPartPr>
            <p14:xfrm>
              <a:off x="7145020" y="6188075"/>
              <a:ext cx="71755" cy="169545"/>
            </p14:xfrm>
          </p:contentPart>
        </mc:Choice>
        <mc:Fallback xmlns="">
          <p:pic>
            <p:nvPicPr>
              <p:cNvPr id="212" name="Ink 211"/>
            </p:nvPicPr>
            <p:blipFill>
              <a:blip r:embed="rId419"/>
            </p:blipFill>
            <p:spPr>
              <a:xfrm>
                <a:off x="7145020" y="6188075"/>
                <a:ext cx="717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3" name="Ink 212"/>
              <p14:cNvContentPartPr/>
              <p14:nvPr/>
            </p14:nvContentPartPr>
            <p14:xfrm>
              <a:off x="7332980" y="6170295"/>
              <a:ext cx="133985" cy="401955"/>
            </p14:xfrm>
          </p:contentPart>
        </mc:Choice>
        <mc:Fallback xmlns="">
          <p:pic>
            <p:nvPicPr>
              <p:cNvPr id="213" name="Ink 212"/>
            </p:nvPicPr>
            <p:blipFill>
              <a:blip r:embed="rId421"/>
            </p:blipFill>
            <p:spPr>
              <a:xfrm>
                <a:off x="7332980" y="6170295"/>
                <a:ext cx="13398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4" name="Ink 213"/>
              <p14:cNvContentPartPr/>
              <p14:nvPr/>
            </p14:nvContentPartPr>
            <p14:xfrm>
              <a:off x="7475855" y="6205855"/>
              <a:ext cx="97790" cy="169545"/>
            </p14:xfrm>
          </p:contentPart>
        </mc:Choice>
        <mc:Fallback xmlns="">
          <p:pic>
            <p:nvPicPr>
              <p:cNvPr id="214" name="Ink 213"/>
            </p:nvPicPr>
            <p:blipFill>
              <a:blip r:embed="rId423"/>
            </p:blipFill>
            <p:spPr>
              <a:xfrm>
                <a:off x="7475855" y="6205855"/>
                <a:ext cx="977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5" name="Ink 214"/>
              <p14:cNvContentPartPr/>
              <p14:nvPr/>
            </p14:nvContentPartPr>
            <p14:xfrm>
              <a:off x="7546975" y="6179185"/>
              <a:ext cx="205740" cy="8890"/>
            </p14:xfrm>
          </p:contentPart>
        </mc:Choice>
        <mc:Fallback xmlns="">
          <p:pic>
            <p:nvPicPr>
              <p:cNvPr id="215" name="Ink 214"/>
            </p:nvPicPr>
            <p:blipFill>
              <a:blip r:embed="rId425"/>
            </p:blipFill>
            <p:spPr>
              <a:xfrm>
                <a:off x="7546975" y="6179185"/>
                <a:ext cx="2057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6" name="Ink 215"/>
              <p14:cNvContentPartPr/>
              <p14:nvPr/>
            </p14:nvContentPartPr>
            <p14:xfrm>
              <a:off x="7761605" y="6214745"/>
              <a:ext cx="107315" cy="241300"/>
            </p14:xfrm>
          </p:contentPart>
        </mc:Choice>
        <mc:Fallback xmlns="">
          <p:pic>
            <p:nvPicPr>
              <p:cNvPr id="216" name="Ink 215"/>
            </p:nvPicPr>
            <p:blipFill>
              <a:blip r:embed="rId427"/>
            </p:blipFill>
            <p:spPr>
              <a:xfrm>
                <a:off x="7761605" y="6214745"/>
                <a:ext cx="10731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17" name="Ink 216"/>
              <p14:cNvContentPartPr/>
              <p14:nvPr/>
            </p14:nvContentPartPr>
            <p14:xfrm>
              <a:off x="7689850" y="6295390"/>
              <a:ext cx="107315" cy="8890"/>
            </p14:xfrm>
          </p:contentPart>
        </mc:Choice>
        <mc:Fallback xmlns="">
          <p:pic>
            <p:nvPicPr>
              <p:cNvPr id="217" name="Ink 216"/>
            </p:nvPicPr>
            <p:blipFill>
              <a:blip r:embed="rId429"/>
            </p:blipFill>
            <p:spPr>
              <a:xfrm>
                <a:off x="7689850" y="629539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18" name="Ink 217"/>
              <p14:cNvContentPartPr/>
              <p14:nvPr/>
            </p14:nvContentPartPr>
            <p14:xfrm>
              <a:off x="7922260" y="6348730"/>
              <a:ext cx="116205" cy="360"/>
            </p14:xfrm>
          </p:contentPart>
        </mc:Choice>
        <mc:Fallback xmlns="">
          <p:pic>
            <p:nvPicPr>
              <p:cNvPr id="218" name="Ink 217"/>
            </p:nvPicPr>
            <p:blipFill>
              <a:blip r:embed="rId431"/>
            </p:blipFill>
            <p:spPr>
              <a:xfrm>
                <a:off x="7922260" y="6348730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19" name="Ink 218"/>
              <p14:cNvContentPartPr/>
              <p14:nvPr/>
            </p14:nvContentPartPr>
            <p14:xfrm>
              <a:off x="8181340" y="6232525"/>
              <a:ext cx="107315" cy="187325"/>
            </p14:xfrm>
          </p:contentPart>
        </mc:Choice>
        <mc:Fallback xmlns="">
          <p:pic>
            <p:nvPicPr>
              <p:cNvPr id="219" name="Ink 218"/>
            </p:nvPicPr>
            <p:blipFill>
              <a:blip r:embed="rId433"/>
            </p:blipFill>
            <p:spPr>
              <a:xfrm>
                <a:off x="8181340" y="6232525"/>
                <a:ext cx="1073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0" name="Ink 219"/>
              <p14:cNvContentPartPr/>
              <p14:nvPr/>
            </p14:nvContentPartPr>
            <p14:xfrm>
              <a:off x="8315325" y="6125210"/>
              <a:ext cx="169545" cy="375285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435"/>
            </p:blipFill>
            <p:spPr>
              <a:xfrm>
                <a:off x="8315325" y="6125210"/>
                <a:ext cx="16954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1" name="Ink 220"/>
              <p14:cNvContentPartPr/>
              <p14:nvPr/>
            </p14:nvContentPartPr>
            <p14:xfrm>
              <a:off x="8636635" y="6170295"/>
              <a:ext cx="89535" cy="205105"/>
            </p14:xfrm>
          </p:contentPart>
        </mc:Choice>
        <mc:Fallback xmlns="">
          <p:pic>
            <p:nvPicPr>
              <p:cNvPr id="221" name="Ink 220"/>
            </p:nvPicPr>
            <p:blipFill>
              <a:blip r:embed="rId437"/>
            </p:blipFill>
            <p:spPr>
              <a:xfrm>
                <a:off x="8636635" y="6170295"/>
                <a:ext cx="8953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2" name="Ink 221"/>
              <p14:cNvContentPartPr/>
              <p14:nvPr/>
            </p14:nvContentPartPr>
            <p14:xfrm>
              <a:off x="8726170" y="6250305"/>
              <a:ext cx="71120" cy="142875"/>
            </p14:xfrm>
          </p:contentPart>
        </mc:Choice>
        <mc:Fallback xmlns="">
          <p:pic>
            <p:nvPicPr>
              <p:cNvPr id="222" name="Ink 221"/>
            </p:nvPicPr>
            <p:blipFill>
              <a:blip r:embed="rId439"/>
            </p:blipFill>
            <p:spPr>
              <a:xfrm>
                <a:off x="8726170" y="6250305"/>
                <a:ext cx="7112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3" name="Ink 222"/>
              <p14:cNvContentPartPr/>
              <p14:nvPr/>
            </p14:nvContentPartPr>
            <p14:xfrm>
              <a:off x="8726170" y="6018530"/>
              <a:ext cx="125095" cy="44450"/>
            </p14:xfrm>
          </p:contentPart>
        </mc:Choice>
        <mc:Fallback xmlns="">
          <p:pic>
            <p:nvPicPr>
              <p:cNvPr id="223" name="Ink 222"/>
            </p:nvPicPr>
            <p:blipFill>
              <a:blip r:embed="rId441"/>
            </p:blipFill>
            <p:spPr>
              <a:xfrm>
                <a:off x="8726170" y="6018530"/>
                <a:ext cx="12509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24" name="Ink 223"/>
              <p14:cNvContentPartPr/>
              <p14:nvPr/>
            </p14:nvContentPartPr>
            <p14:xfrm>
              <a:off x="3465195" y="6366510"/>
              <a:ext cx="661035" cy="62865"/>
            </p14:xfrm>
          </p:contentPart>
        </mc:Choice>
        <mc:Fallback xmlns="">
          <p:pic>
            <p:nvPicPr>
              <p:cNvPr id="224" name="Ink 223"/>
            </p:nvPicPr>
            <p:blipFill>
              <a:blip r:embed="rId443"/>
            </p:blipFill>
            <p:spPr>
              <a:xfrm>
                <a:off x="3465195" y="6366510"/>
                <a:ext cx="66103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25" name="Ink 224"/>
              <p14:cNvContentPartPr/>
              <p14:nvPr/>
            </p14:nvContentPartPr>
            <p14:xfrm>
              <a:off x="3491865" y="6581140"/>
              <a:ext cx="125095" cy="124460"/>
            </p14:xfrm>
          </p:contentPart>
        </mc:Choice>
        <mc:Fallback xmlns="">
          <p:pic>
            <p:nvPicPr>
              <p:cNvPr id="225" name="Ink 224"/>
            </p:nvPicPr>
            <p:blipFill>
              <a:blip r:embed="rId445"/>
            </p:blipFill>
            <p:spPr>
              <a:xfrm>
                <a:off x="3491865" y="6581140"/>
                <a:ext cx="12509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26" name="Ink 225"/>
              <p14:cNvContentPartPr/>
              <p14:nvPr/>
            </p14:nvContentPartPr>
            <p14:xfrm>
              <a:off x="3697605" y="6536055"/>
              <a:ext cx="80010" cy="223520"/>
            </p14:xfrm>
          </p:contentPart>
        </mc:Choice>
        <mc:Fallback xmlns="">
          <p:pic>
            <p:nvPicPr>
              <p:cNvPr id="226" name="Ink 225"/>
            </p:nvPicPr>
            <p:blipFill>
              <a:blip r:embed="rId447"/>
            </p:blipFill>
            <p:spPr>
              <a:xfrm>
                <a:off x="3697605" y="6536055"/>
                <a:ext cx="8001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27" name="Ink 226"/>
              <p14:cNvContentPartPr/>
              <p14:nvPr/>
            </p14:nvContentPartPr>
            <p14:xfrm>
              <a:off x="3840480" y="6536055"/>
              <a:ext cx="62230" cy="169545"/>
            </p14:xfrm>
          </p:contentPart>
        </mc:Choice>
        <mc:Fallback xmlns="">
          <p:pic>
            <p:nvPicPr>
              <p:cNvPr id="227" name="Ink 226"/>
            </p:nvPicPr>
            <p:blipFill>
              <a:blip r:embed="rId449"/>
            </p:blipFill>
            <p:spPr>
              <a:xfrm>
                <a:off x="3840480" y="6536055"/>
                <a:ext cx="6223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28" name="Ink 227"/>
              <p14:cNvContentPartPr/>
              <p14:nvPr/>
            </p14:nvContentPartPr>
            <p14:xfrm>
              <a:off x="3742055" y="6598920"/>
              <a:ext cx="133985" cy="360"/>
            </p14:xfrm>
          </p:contentPart>
        </mc:Choice>
        <mc:Fallback xmlns="">
          <p:pic>
            <p:nvPicPr>
              <p:cNvPr id="228" name="Ink 227"/>
            </p:nvPicPr>
            <p:blipFill>
              <a:blip r:embed="rId451"/>
            </p:blipFill>
            <p:spPr>
              <a:xfrm>
                <a:off x="3742055" y="659892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29" name="Ink 228"/>
              <p14:cNvContentPartPr/>
              <p14:nvPr/>
            </p14:nvContentPartPr>
            <p14:xfrm>
              <a:off x="3947795" y="6518275"/>
              <a:ext cx="62230" cy="214630"/>
            </p14:xfrm>
          </p:contentPart>
        </mc:Choice>
        <mc:Fallback xmlns="">
          <p:pic>
            <p:nvPicPr>
              <p:cNvPr id="229" name="Ink 228"/>
            </p:nvPicPr>
            <p:blipFill>
              <a:blip r:embed="rId453"/>
            </p:blipFill>
            <p:spPr>
              <a:xfrm>
                <a:off x="3947795" y="6518275"/>
                <a:ext cx="6223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0" name="Ink 229"/>
              <p14:cNvContentPartPr/>
              <p14:nvPr/>
            </p14:nvContentPartPr>
            <p14:xfrm>
              <a:off x="3849370" y="6562725"/>
              <a:ext cx="89535" cy="18415"/>
            </p14:xfrm>
          </p:contentPart>
        </mc:Choice>
        <mc:Fallback xmlns="">
          <p:pic>
            <p:nvPicPr>
              <p:cNvPr id="230" name="Ink 229"/>
            </p:nvPicPr>
            <p:blipFill>
              <a:blip r:embed="rId455"/>
            </p:blipFill>
            <p:spPr>
              <a:xfrm>
                <a:off x="3849370" y="6562725"/>
                <a:ext cx="89535" cy="1841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Exemplo</a:t>
            </a:r>
            <a:endParaRPr lang="pt-PT" altLang="en-US" sz="3600" u="sng"/>
          </a:p>
        </p:txBody>
      </p:sp>
      <p:pic>
        <p:nvPicPr>
          <p:cNvPr id="5" name="Content Placeholder 4" descr="ex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307465"/>
            <a:ext cx="9982200" cy="704850"/>
          </a:xfrm>
          <a:prstGeom prst="rect">
            <a:avLst/>
          </a:prstGeom>
        </p:spPr>
      </p:pic>
      <p:pic>
        <p:nvPicPr>
          <p:cNvPr id="6" name="Picture 5" descr="ex3_fi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680" y="1918335"/>
            <a:ext cx="2979420" cy="35134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Ink 2"/>
              <p14:cNvContentPartPr/>
              <p14:nvPr/>
            </p14:nvContentPartPr>
            <p14:xfrm>
              <a:off x="9735185" y="1687195"/>
              <a:ext cx="267970" cy="27305"/>
            </p14:xfrm>
          </p:contentPart>
        </mc:Choice>
        <mc:Fallback xmlns="">
          <p:pic>
            <p:nvPicPr>
              <p:cNvPr id="3" name="Ink 2"/>
            </p:nvPicPr>
            <p:blipFill>
              <a:blip r:embed="rId4"/>
            </p:blipFill>
            <p:spPr>
              <a:xfrm>
                <a:off x="9735185" y="1687195"/>
                <a:ext cx="26797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Ink 3"/>
              <p14:cNvContentPartPr/>
              <p14:nvPr/>
            </p14:nvContentPartPr>
            <p14:xfrm>
              <a:off x="9789160" y="1741170"/>
              <a:ext cx="142875" cy="17780"/>
            </p14:xfrm>
          </p:contentPart>
        </mc:Choice>
        <mc:Fallback xmlns="">
          <p:pic>
            <p:nvPicPr>
              <p:cNvPr id="4" name="Ink 3"/>
            </p:nvPicPr>
            <p:blipFill>
              <a:blip r:embed="rId6"/>
            </p:blipFill>
            <p:spPr>
              <a:xfrm>
                <a:off x="9789160" y="174117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Ink 6"/>
              <p14:cNvContentPartPr/>
              <p14:nvPr/>
            </p14:nvContentPartPr>
            <p14:xfrm>
              <a:off x="2402205" y="2071370"/>
              <a:ext cx="598805" cy="53340"/>
            </p14:xfrm>
          </p:contentPart>
        </mc:Choice>
        <mc:Fallback xmlns="">
          <p:pic>
            <p:nvPicPr>
              <p:cNvPr id="7" name="Ink 6"/>
            </p:nvPicPr>
            <p:blipFill>
              <a:blip r:embed="rId8"/>
            </p:blipFill>
            <p:spPr>
              <a:xfrm>
                <a:off x="2402205" y="2071370"/>
                <a:ext cx="59880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Ink 7"/>
              <p14:cNvContentPartPr/>
              <p14:nvPr/>
            </p14:nvContentPartPr>
            <p14:xfrm>
              <a:off x="2634615" y="2115820"/>
              <a:ext cx="321310" cy="27305"/>
            </p14:xfrm>
          </p:contentPart>
        </mc:Choice>
        <mc:Fallback xmlns="">
          <p:pic>
            <p:nvPicPr>
              <p:cNvPr id="8" name="Ink 7"/>
            </p:nvPicPr>
            <p:blipFill>
              <a:blip r:embed="rId10"/>
            </p:blipFill>
            <p:spPr>
              <a:xfrm>
                <a:off x="2634615" y="2115820"/>
                <a:ext cx="32131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Ink 8"/>
              <p14:cNvContentPartPr/>
              <p14:nvPr/>
            </p14:nvContentPartPr>
            <p14:xfrm>
              <a:off x="5260340" y="2000250"/>
              <a:ext cx="678815" cy="889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2"/>
            </p:blipFill>
            <p:spPr>
              <a:xfrm>
                <a:off x="5260340" y="2000250"/>
                <a:ext cx="6788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Ink 9"/>
              <p14:cNvContentPartPr/>
              <p14:nvPr/>
            </p14:nvContentPartPr>
            <p14:xfrm>
              <a:off x="5385435" y="2026920"/>
              <a:ext cx="428625" cy="8890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4"/>
            </p:blipFill>
            <p:spPr>
              <a:xfrm>
                <a:off x="5385435" y="2026920"/>
                <a:ext cx="4286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Ink 10"/>
              <p14:cNvContentPartPr/>
              <p14:nvPr/>
            </p14:nvContentPartPr>
            <p14:xfrm>
              <a:off x="10271125" y="3812540"/>
              <a:ext cx="946785" cy="52705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6"/>
            </p:blipFill>
            <p:spPr>
              <a:xfrm>
                <a:off x="10271125" y="3812540"/>
                <a:ext cx="94678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Ink 11"/>
              <p14:cNvContentPartPr/>
              <p14:nvPr/>
            </p14:nvContentPartPr>
            <p14:xfrm>
              <a:off x="10020935" y="3196590"/>
              <a:ext cx="232410" cy="58928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8"/>
            </p:blipFill>
            <p:spPr>
              <a:xfrm>
                <a:off x="10020935" y="3196590"/>
                <a:ext cx="232410" cy="589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Ink 12"/>
              <p14:cNvContentPartPr/>
              <p14:nvPr/>
            </p14:nvContentPartPr>
            <p14:xfrm>
              <a:off x="10057130" y="2759075"/>
              <a:ext cx="803910" cy="34798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0"/>
            </p:blipFill>
            <p:spPr>
              <a:xfrm>
                <a:off x="10057130" y="2759075"/>
                <a:ext cx="80391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Ink 13"/>
              <p14:cNvContentPartPr/>
              <p14:nvPr/>
            </p14:nvContentPartPr>
            <p14:xfrm>
              <a:off x="1446530" y="2794635"/>
              <a:ext cx="214630" cy="955675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2"/>
            </p:blipFill>
            <p:spPr>
              <a:xfrm>
                <a:off x="1446530" y="2794635"/>
                <a:ext cx="214630" cy="955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Ink 14"/>
              <p14:cNvContentPartPr/>
              <p14:nvPr/>
            </p14:nvContentPartPr>
            <p14:xfrm>
              <a:off x="1786255" y="2812415"/>
              <a:ext cx="222885" cy="21463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4"/>
            </p:blipFill>
            <p:spPr>
              <a:xfrm>
                <a:off x="1786255" y="2812415"/>
                <a:ext cx="22288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Ink 15"/>
              <p14:cNvContentPartPr/>
              <p14:nvPr/>
            </p14:nvContentPartPr>
            <p14:xfrm>
              <a:off x="1982470" y="2696210"/>
              <a:ext cx="151765" cy="142875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6"/>
            </p:blipFill>
            <p:spPr>
              <a:xfrm>
                <a:off x="1982470" y="2696210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Ink 16"/>
              <p14:cNvContentPartPr/>
              <p14:nvPr/>
            </p14:nvContentPartPr>
            <p14:xfrm>
              <a:off x="2000250" y="2955290"/>
              <a:ext cx="205740" cy="889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8"/>
            </p:blipFill>
            <p:spPr>
              <a:xfrm>
                <a:off x="2000250" y="2955290"/>
                <a:ext cx="2057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Ink 17"/>
              <p14:cNvContentPartPr/>
              <p14:nvPr/>
            </p14:nvContentPartPr>
            <p14:xfrm>
              <a:off x="2143125" y="2857500"/>
              <a:ext cx="36195" cy="17843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30"/>
            </p:blipFill>
            <p:spPr>
              <a:xfrm>
                <a:off x="2143125" y="2857500"/>
                <a:ext cx="3619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Ink 18"/>
              <p14:cNvContentPartPr/>
              <p14:nvPr/>
            </p14:nvContentPartPr>
            <p14:xfrm>
              <a:off x="2339975" y="2893060"/>
              <a:ext cx="213995" cy="393065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2"/>
            </p:blipFill>
            <p:spPr>
              <a:xfrm>
                <a:off x="2339975" y="2893060"/>
                <a:ext cx="21399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Ink 19"/>
              <p14:cNvContentPartPr/>
              <p14:nvPr/>
            </p14:nvContentPartPr>
            <p14:xfrm>
              <a:off x="2527300" y="2669540"/>
              <a:ext cx="116205" cy="16954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4"/>
            </p:blipFill>
            <p:spPr>
              <a:xfrm>
                <a:off x="2527300" y="2669540"/>
                <a:ext cx="11620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Ink 20"/>
              <p14:cNvContentPartPr/>
              <p14:nvPr/>
            </p14:nvContentPartPr>
            <p14:xfrm>
              <a:off x="2687955" y="2973070"/>
              <a:ext cx="133985" cy="27305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6"/>
            </p:blipFill>
            <p:spPr>
              <a:xfrm>
                <a:off x="2687955" y="2973070"/>
                <a:ext cx="13398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Ink 21"/>
              <p14:cNvContentPartPr/>
              <p14:nvPr/>
            </p14:nvContentPartPr>
            <p14:xfrm>
              <a:off x="2705735" y="2884170"/>
              <a:ext cx="187960" cy="889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8"/>
            </p:blipFill>
            <p:spPr>
              <a:xfrm>
                <a:off x="2705735" y="2884170"/>
                <a:ext cx="1879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Ink 22"/>
              <p14:cNvContentPartPr/>
              <p14:nvPr/>
            </p14:nvContentPartPr>
            <p14:xfrm>
              <a:off x="3089910" y="2759075"/>
              <a:ext cx="179070" cy="26797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40"/>
            </p:blipFill>
            <p:spPr>
              <a:xfrm>
                <a:off x="3089910" y="2759075"/>
                <a:ext cx="17907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Ink 23"/>
              <p14:cNvContentPartPr/>
              <p14:nvPr/>
            </p14:nvContentPartPr>
            <p14:xfrm>
              <a:off x="2036445" y="3571875"/>
              <a:ext cx="160655" cy="1778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2"/>
            </p:blipFill>
            <p:spPr>
              <a:xfrm>
                <a:off x="2036445" y="357187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Ink 24"/>
              <p14:cNvContentPartPr/>
              <p14:nvPr/>
            </p14:nvContentPartPr>
            <p14:xfrm>
              <a:off x="2134235" y="3491230"/>
              <a:ext cx="26670" cy="15176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4"/>
            </p:blipFill>
            <p:spPr>
              <a:xfrm>
                <a:off x="2134235" y="3491230"/>
                <a:ext cx="2667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Ink 25"/>
              <p14:cNvContentPartPr/>
              <p14:nvPr/>
            </p14:nvContentPartPr>
            <p14:xfrm>
              <a:off x="1687830" y="3429000"/>
              <a:ext cx="214630" cy="455295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6"/>
            </p:blipFill>
            <p:spPr>
              <a:xfrm>
                <a:off x="1687830" y="3429000"/>
                <a:ext cx="214630" cy="455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Ink 26"/>
              <p14:cNvContentPartPr/>
              <p14:nvPr/>
            </p14:nvContentPartPr>
            <p14:xfrm>
              <a:off x="2411095" y="3437890"/>
              <a:ext cx="179070" cy="267335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8"/>
            </p:blipFill>
            <p:spPr>
              <a:xfrm>
                <a:off x="2411095" y="3437890"/>
                <a:ext cx="17907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Ink 27"/>
              <p14:cNvContentPartPr/>
              <p14:nvPr/>
            </p14:nvContentPartPr>
            <p14:xfrm>
              <a:off x="2357755" y="3544570"/>
              <a:ext cx="169545" cy="1778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50"/>
            </p:blipFill>
            <p:spPr>
              <a:xfrm>
                <a:off x="2357755" y="3544570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Ink 28"/>
              <p14:cNvContentPartPr/>
              <p14:nvPr/>
            </p14:nvContentPartPr>
            <p14:xfrm>
              <a:off x="2670175" y="3607435"/>
              <a:ext cx="116205" cy="889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2"/>
            </p:blipFill>
            <p:spPr>
              <a:xfrm>
                <a:off x="2670175" y="360743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Ink 29"/>
              <p14:cNvContentPartPr/>
              <p14:nvPr/>
            </p14:nvContentPartPr>
            <p14:xfrm>
              <a:off x="2652395" y="3553460"/>
              <a:ext cx="133985" cy="360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4"/>
            </p:blipFill>
            <p:spPr>
              <a:xfrm>
                <a:off x="2652395" y="355346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Ink 30"/>
              <p14:cNvContentPartPr/>
              <p14:nvPr/>
            </p14:nvContentPartPr>
            <p14:xfrm>
              <a:off x="2911475" y="3482340"/>
              <a:ext cx="196215" cy="24130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6"/>
            </p:blipFill>
            <p:spPr>
              <a:xfrm>
                <a:off x="2911475" y="3482340"/>
                <a:ext cx="19621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Ink 31"/>
              <p14:cNvContentPartPr/>
              <p14:nvPr/>
            </p14:nvContentPartPr>
            <p14:xfrm>
              <a:off x="2518410" y="3526790"/>
              <a:ext cx="62865" cy="889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8"/>
            </p:blipFill>
            <p:spPr>
              <a:xfrm>
                <a:off x="2518410" y="3526790"/>
                <a:ext cx="628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Ink 32"/>
              <p14:cNvContentPartPr/>
              <p14:nvPr/>
            </p14:nvContentPartPr>
            <p14:xfrm>
              <a:off x="3688715" y="2651760"/>
              <a:ext cx="669925" cy="26797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0"/>
            </p:blipFill>
            <p:spPr>
              <a:xfrm>
                <a:off x="3688715" y="2651760"/>
                <a:ext cx="66992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Ink 33"/>
              <p14:cNvContentPartPr/>
              <p14:nvPr/>
            </p14:nvContentPartPr>
            <p14:xfrm>
              <a:off x="3662045" y="2910840"/>
              <a:ext cx="758825" cy="33020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2"/>
            </p:blipFill>
            <p:spPr>
              <a:xfrm>
                <a:off x="3662045" y="2910840"/>
                <a:ext cx="7588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Ink 34"/>
              <p14:cNvContentPartPr/>
              <p14:nvPr/>
            </p14:nvContentPartPr>
            <p14:xfrm>
              <a:off x="4224655" y="2642870"/>
              <a:ext cx="151765" cy="12509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4"/>
            </p:blipFill>
            <p:spPr>
              <a:xfrm>
                <a:off x="4224655" y="2642870"/>
                <a:ext cx="15176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Ink 35"/>
              <p14:cNvContentPartPr/>
              <p14:nvPr/>
            </p14:nvContentPartPr>
            <p14:xfrm>
              <a:off x="4563745" y="2526665"/>
              <a:ext cx="160655" cy="25908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6"/>
            </p:blipFill>
            <p:spPr>
              <a:xfrm>
                <a:off x="4563745" y="2526665"/>
                <a:ext cx="1606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Ink 36"/>
              <p14:cNvContentPartPr/>
              <p14:nvPr/>
            </p14:nvContentPartPr>
            <p14:xfrm>
              <a:off x="4787265" y="2517775"/>
              <a:ext cx="107315" cy="27686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8"/>
            </p:blipFill>
            <p:spPr>
              <a:xfrm>
                <a:off x="4787265" y="2517775"/>
                <a:ext cx="10731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Ink 37"/>
              <p14:cNvContentPartPr/>
              <p14:nvPr/>
            </p14:nvContentPartPr>
            <p14:xfrm>
              <a:off x="4939030" y="2544445"/>
              <a:ext cx="44450" cy="18796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70"/>
            </p:blipFill>
            <p:spPr>
              <a:xfrm>
                <a:off x="4939030" y="2544445"/>
                <a:ext cx="4445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Ink 38"/>
              <p14:cNvContentPartPr/>
              <p14:nvPr/>
            </p14:nvContentPartPr>
            <p14:xfrm>
              <a:off x="4849495" y="2642870"/>
              <a:ext cx="151765" cy="36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2"/>
            </p:blipFill>
            <p:spPr>
              <a:xfrm>
                <a:off x="4849495" y="2642870"/>
                <a:ext cx="1517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Ink 39"/>
              <p14:cNvContentPartPr/>
              <p14:nvPr/>
            </p14:nvContentPartPr>
            <p14:xfrm>
              <a:off x="5126355" y="2508885"/>
              <a:ext cx="62865" cy="27686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4"/>
            </p:blipFill>
            <p:spPr>
              <a:xfrm>
                <a:off x="5126355" y="2508885"/>
                <a:ext cx="6286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Ink 40"/>
              <p14:cNvContentPartPr/>
              <p14:nvPr/>
            </p14:nvContentPartPr>
            <p14:xfrm>
              <a:off x="1089660" y="4616450"/>
              <a:ext cx="205105" cy="21399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6"/>
            </p:blipFill>
            <p:spPr>
              <a:xfrm>
                <a:off x="1089660" y="4616450"/>
                <a:ext cx="20510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Ink 41"/>
              <p14:cNvContentPartPr/>
              <p14:nvPr/>
            </p14:nvContentPartPr>
            <p14:xfrm>
              <a:off x="1303655" y="4473575"/>
              <a:ext cx="125095" cy="160655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8"/>
            </p:blipFill>
            <p:spPr>
              <a:xfrm>
                <a:off x="1303655" y="4473575"/>
                <a:ext cx="1250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Ink 42"/>
              <p14:cNvContentPartPr/>
              <p14:nvPr/>
            </p14:nvContentPartPr>
            <p14:xfrm>
              <a:off x="1410970" y="4777105"/>
              <a:ext cx="169545" cy="3556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80"/>
            </p:blipFill>
            <p:spPr>
              <a:xfrm>
                <a:off x="1410970" y="4777105"/>
                <a:ext cx="1695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Ink 43"/>
              <p14:cNvContentPartPr/>
              <p14:nvPr/>
            </p14:nvContentPartPr>
            <p14:xfrm>
              <a:off x="1544955" y="4705350"/>
              <a:ext cx="26670" cy="15240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2"/>
            </p:blipFill>
            <p:spPr>
              <a:xfrm>
                <a:off x="1544955" y="4705350"/>
                <a:ext cx="2667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Ink 44"/>
              <p14:cNvContentPartPr/>
              <p14:nvPr/>
            </p14:nvContentPartPr>
            <p14:xfrm>
              <a:off x="1705610" y="4678680"/>
              <a:ext cx="178435" cy="48260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4"/>
            </p:blipFill>
            <p:spPr>
              <a:xfrm>
                <a:off x="1705610" y="4678680"/>
                <a:ext cx="17843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Ink 45"/>
              <p14:cNvContentPartPr/>
              <p14:nvPr/>
            </p14:nvContentPartPr>
            <p14:xfrm>
              <a:off x="1955800" y="4410710"/>
              <a:ext cx="98425" cy="142875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6"/>
            </p:blipFill>
            <p:spPr>
              <a:xfrm>
                <a:off x="1955800" y="4410710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Ink 46"/>
              <p14:cNvContentPartPr/>
              <p14:nvPr/>
            </p14:nvContentPartPr>
            <p14:xfrm>
              <a:off x="2089785" y="4848225"/>
              <a:ext cx="116205" cy="18415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8"/>
            </p:blipFill>
            <p:spPr>
              <a:xfrm>
                <a:off x="2089785" y="4848225"/>
                <a:ext cx="11620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Ink 47"/>
              <p14:cNvContentPartPr/>
              <p14:nvPr/>
            </p14:nvContentPartPr>
            <p14:xfrm>
              <a:off x="2072005" y="4759325"/>
              <a:ext cx="151765" cy="889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90"/>
            </p:blipFill>
            <p:spPr>
              <a:xfrm>
                <a:off x="2072005" y="475932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Ink 48"/>
              <p14:cNvContentPartPr/>
              <p14:nvPr/>
            </p14:nvContentPartPr>
            <p14:xfrm>
              <a:off x="2322195" y="4741545"/>
              <a:ext cx="259080" cy="187325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2"/>
            </p:blipFill>
            <p:spPr>
              <a:xfrm>
                <a:off x="2322195" y="4741545"/>
                <a:ext cx="25908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Ink 49"/>
              <p14:cNvContentPartPr/>
              <p14:nvPr/>
            </p14:nvContentPartPr>
            <p14:xfrm>
              <a:off x="2661285" y="4438015"/>
              <a:ext cx="89535" cy="16065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4"/>
            </p:blipFill>
            <p:spPr>
              <a:xfrm>
                <a:off x="2661285" y="4438015"/>
                <a:ext cx="895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Ink 50"/>
              <p14:cNvContentPartPr/>
              <p14:nvPr/>
            </p14:nvContentPartPr>
            <p14:xfrm>
              <a:off x="2821940" y="4857750"/>
              <a:ext cx="562610" cy="2667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6"/>
            </p:blipFill>
            <p:spPr>
              <a:xfrm>
                <a:off x="2821940" y="4857750"/>
                <a:ext cx="5626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Ink 51"/>
              <p14:cNvContentPartPr/>
              <p14:nvPr/>
            </p14:nvContentPartPr>
            <p14:xfrm>
              <a:off x="3286760" y="4803775"/>
              <a:ext cx="116205" cy="169545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8"/>
            </p:blipFill>
            <p:spPr>
              <a:xfrm>
                <a:off x="3286760" y="4803775"/>
                <a:ext cx="11620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Ink 52"/>
              <p14:cNvContentPartPr/>
              <p14:nvPr/>
            </p14:nvContentPartPr>
            <p14:xfrm>
              <a:off x="3652520" y="4500245"/>
              <a:ext cx="223520" cy="94678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100"/>
            </p:blipFill>
            <p:spPr>
              <a:xfrm>
                <a:off x="3652520" y="4500245"/>
                <a:ext cx="223520" cy="9467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Ink 53"/>
              <p14:cNvContentPartPr/>
              <p14:nvPr/>
            </p14:nvContentPartPr>
            <p14:xfrm>
              <a:off x="4027805" y="4509135"/>
              <a:ext cx="160655" cy="21463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2"/>
            </p:blipFill>
            <p:spPr>
              <a:xfrm>
                <a:off x="4027805" y="4509135"/>
                <a:ext cx="16065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Ink 54"/>
              <p14:cNvContentPartPr/>
              <p14:nvPr/>
            </p14:nvContentPartPr>
            <p14:xfrm>
              <a:off x="4277995" y="4464685"/>
              <a:ext cx="89535" cy="34798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4"/>
            </p:blipFill>
            <p:spPr>
              <a:xfrm>
                <a:off x="4277995" y="4464685"/>
                <a:ext cx="8953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Ink 55"/>
              <p14:cNvContentPartPr/>
              <p14:nvPr/>
            </p14:nvContentPartPr>
            <p14:xfrm>
              <a:off x="4438650" y="4535805"/>
              <a:ext cx="53975" cy="23241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6"/>
            </p:blipFill>
            <p:spPr>
              <a:xfrm>
                <a:off x="4438650" y="4535805"/>
                <a:ext cx="5397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Ink 56"/>
              <p14:cNvContentPartPr/>
              <p14:nvPr/>
            </p14:nvContentPartPr>
            <p14:xfrm>
              <a:off x="4340860" y="4616450"/>
              <a:ext cx="124460" cy="889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8"/>
            </p:blipFill>
            <p:spPr>
              <a:xfrm>
                <a:off x="4340860" y="4616450"/>
                <a:ext cx="1244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Ink 57"/>
              <p14:cNvContentPartPr/>
              <p14:nvPr/>
            </p14:nvContentPartPr>
            <p14:xfrm>
              <a:off x="4617720" y="4491355"/>
              <a:ext cx="44450" cy="294640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10"/>
            </p:blipFill>
            <p:spPr>
              <a:xfrm>
                <a:off x="4617720" y="4491355"/>
                <a:ext cx="4445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Ink 58"/>
              <p14:cNvContentPartPr/>
              <p14:nvPr/>
            </p14:nvContentPartPr>
            <p14:xfrm>
              <a:off x="4724400" y="4678680"/>
              <a:ext cx="116205" cy="1778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2"/>
            </p:blipFill>
            <p:spPr>
              <a:xfrm>
                <a:off x="4724400" y="4678680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Ink 59"/>
              <p14:cNvContentPartPr/>
              <p14:nvPr/>
            </p14:nvContentPartPr>
            <p14:xfrm>
              <a:off x="4733290" y="4607560"/>
              <a:ext cx="116205" cy="36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4"/>
            </p:blipFill>
            <p:spPr>
              <a:xfrm>
                <a:off x="4733290" y="4607560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Ink 60"/>
              <p14:cNvContentPartPr/>
              <p14:nvPr/>
            </p14:nvContentPartPr>
            <p14:xfrm>
              <a:off x="4992370" y="4562475"/>
              <a:ext cx="196850" cy="20574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6"/>
            </p:blipFill>
            <p:spPr>
              <a:xfrm>
                <a:off x="4992370" y="4562475"/>
                <a:ext cx="19685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Ink 61"/>
              <p14:cNvContentPartPr/>
              <p14:nvPr/>
            </p14:nvContentPartPr>
            <p14:xfrm>
              <a:off x="5385435" y="4544695"/>
              <a:ext cx="313055" cy="259080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8"/>
            </p:blipFill>
            <p:spPr>
              <a:xfrm>
                <a:off x="5385435" y="4544695"/>
                <a:ext cx="3130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Ink 62"/>
              <p14:cNvContentPartPr/>
              <p14:nvPr/>
            </p14:nvContentPartPr>
            <p14:xfrm>
              <a:off x="5769610" y="4678680"/>
              <a:ext cx="80645" cy="142875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20"/>
            </p:blipFill>
            <p:spPr>
              <a:xfrm>
                <a:off x="5769610" y="4678680"/>
                <a:ext cx="806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Ink 63"/>
              <p14:cNvContentPartPr/>
              <p14:nvPr/>
            </p14:nvContentPartPr>
            <p14:xfrm>
              <a:off x="5966460" y="4535805"/>
              <a:ext cx="142875" cy="28575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2"/>
            </p:blipFill>
            <p:spPr>
              <a:xfrm>
                <a:off x="5966460" y="4535805"/>
                <a:ext cx="1428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Ink 64"/>
              <p14:cNvContentPartPr/>
              <p14:nvPr/>
            </p14:nvContentPartPr>
            <p14:xfrm>
              <a:off x="3947795" y="5205730"/>
              <a:ext cx="240665" cy="384175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4"/>
            </p:blipFill>
            <p:spPr>
              <a:xfrm>
                <a:off x="3947795" y="5205730"/>
                <a:ext cx="24066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Ink 65"/>
              <p14:cNvContentPartPr/>
              <p14:nvPr/>
            </p14:nvContentPartPr>
            <p14:xfrm>
              <a:off x="4260215" y="5179060"/>
              <a:ext cx="107315" cy="32131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6"/>
            </p:blipFill>
            <p:spPr>
              <a:xfrm>
                <a:off x="4260215" y="5179060"/>
                <a:ext cx="10731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Ink 66"/>
              <p14:cNvContentPartPr/>
              <p14:nvPr/>
            </p14:nvContentPartPr>
            <p14:xfrm>
              <a:off x="4456430" y="5223510"/>
              <a:ext cx="53975" cy="21463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8"/>
            </p:blipFill>
            <p:spPr>
              <a:xfrm>
                <a:off x="4456430" y="5223510"/>
                <a:ext cx="5397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Ink 67"/>
              <p14:cNvContentPartPr/>
              <p14:nvPr/>
            </p14:nvContentPartPr>
            <p14:xfrm>
              <a:off x="4376420" y="5304155"/>
              <a:ext cx="133985" cy="8890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30"/>
            </p:blipFill>
            <p:spPr>
              <a:xfrm>
                <a:off x="4376420" y="530415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Ink 68"/>
              <p14:cNvContentPartPr/>
              <p14:nvPr/>
            </p14:nvContentPartPr>
            <p14:xfrm>
              <a:off x="4653280" y="5205730"/>
              <a:ext cx="44450" cy="26797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2"/>
            </p:blipFill>
            <p:spPr>
              <a:xfrm>
                <a:off x="4653280" y="5205730"/>
                <a:ext cx="4445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Ink 69"/>
              <p14:cNvContentPartPr/>
              <p14:nvPr/>
            </p14:nvContentPartPr>
            <p14:xfrm>
              <a:off x="4822825" y="5401945"/>
              <a:ext cx="98425" cy="1778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4"/>
            </p:blipFill>
            <p:spPr>
              <a:xfrm>
                <a:off x="4822825" y="5401945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Ink 70"/>
              <p14:cNvContentPartPr/>
              <p14:nvPr/>
            </p14:nvContentPartPr>
            <p14:xfrm>
              <a:off x="4787265" y="5304155"/>
              <a:ext cx="142875" cy="1778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6"/>
            </p:blipFill>
            <p:spPr>
              <a:xfrm>
                <a:off x="4787265" y="5304155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Ink 71"/>
              <p14:cNvContentPartPr/>
              <p14:nvPr/>
            </p14:nvContentPartPr>
            <p14:xfrm>
              <a:off x="5055235" y="5267960"/>
              <a:ext cx="267970" cy="21463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8"/>
            </p:blipFill>
            <p:spPr>
              <a:xfrm>
                <a:off x="5055235" y="5267960"/>
                <a:ext cx="26797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Ink 72"/>
              <p14:cNvContentPartPr/>
              <p14:nvPr/>
            </p14:nvContentPartPr>
            <p14:xfrm>
              <a:off x="5555615" y="5223510"/>
              <a:ext cx="196215" cy="22352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40"/>
            </p:blipFill>
            <p:spPr>
              <a:xfrm>
                <a:off x="5555615" y="5223510"/>
                <a:ext cx="19621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Ink 73"/>
              <p14:cNvContentPartPr/>
              <p14:nvPr/>
            </p14:nvContentPartPr>
            <p14:xfrm>
              <a:off x="5734050" y="5313045"/>
              <a:ext cx="356870" cy="133985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2"/>
            </p:blipFill>
            <p:spPr>
              <a:xfrm>
                <a:off x="5734050" y="5313045"/>
                <a:ext cx="3568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Ink 74"/>
              <p14:cNvContentPartPr/>
              <p14:nvPr/>
            </p14:nvContentPartPr>
            <p14:xfrm>
              <a:off x="6216015" y="5196840"/>
              <a:ext cx="142875" cy="267970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4"/>
            </p:blipFill>
            <p:spPr>
              <a:xfrm>
                <a:off x="6216015" y="5196840"/>
                <a:ext cx="14287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Ink 75"/>
              <p14:cNvContentPartPr/>
              <p14:nvPr/>
            </p14:nvContentPartPr>
            <p14:xfrm>
              <a:off x="3126105" y="5705475"/>
              <a:ext cx="178435" cy="616585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6"/>
            </p:blipFill>
            <p:spPr>
              <a:xfrm>
                <a:off x="3126105" y="5705475"/>
                <a:ext cx="178435" cy="6165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Ink 76"/>
              <p14:cNvContentPartPr/>
              <p14:nvPr/>
            </p14:nvContentPartPr>
            <p14:xfrm>
              <a:off x="3366770" y="6062980"/>
              <a:ext cx="196850" cy="125095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8"/>
            </p:blipFill>
            <p:spPr>
              <a:xfrm>
                <a:off x="3366770" y="6062980"/>
                <a:ext cx="19685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Ink 77"/>
              <p14:cNvContentPartPr/>
              <p14:nvPr/>
            </p14:nvContentPartPr>
            <p14:xfrm>
              <a:off x="3786505" y="6000750"/>
              <a:ext cx="223520" cy="24066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50"/>
            </p:blipFill>
            <p:spPr>
              <a:xfrm>
                <a:off x="3786505" y="6000750"/>
                <a:ext cx="22352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Ink 78"/>
              <p14:cNvContentPartPr/>
              <p14:nvPr/>
            </p14:nvContentPartPr>
            <p14:xfrm>
              <a:off x="4144010" y="6098540"/>
              <a:ext cx="71755" cy="178435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2"/>
            </p:blipFill>
            <p:spPr>
              <a:xfrm>
                <a:off x="4144010" y="6098540"/>
                <a:ext cx="717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Ink 79"/>
              <p14:cNvContentPartPr/>
              <p14:nvPr/>
            </p14:nvContentPartPr>
            <p14:xfrm>
              <a:off x="4394200" y="6071870"/>
              <a:ext cx="116205" cy="187325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4"/>
            </p:blipFill>
            <p:spPr>
              <a:xfrm>
                <a:off x="4394200" y="6071870"/>
                <a:ext cx="11620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Ink 80"/>
              <p14:cNvContentPartPr/>
              <p14:nvPr/>
            </p14:nvContentPartPr>
            <p14:xfrm>
              <a:off x="4671060" y="5848350"/>
              <a:ext cx="107315" cy="53594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6"/>
            </p:blipFill>
            <p:spPr>
              <a:xfrm>
                <a:off x="4671060" y="5848350"/>
                <a:ext cx="107315" cy="535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Ink 81"/>
              <p14:cNvContentPartPr/>
              <p14:nvPr/>
            </p14:nvContentPartPr>
            <p14:xfrm>
              <a:off x="4983480" y="5723890"/>
              <a:ext cx="133985" cy="160655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8"/>
            </p:blipFill>
            <p:spPr>
              <a:xfrm>
                <a:off x="4983480" y="5723890"/>
                <a:ext cx="1339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Ink 82"/>
              <p14:cNvContentPartPr/>
              <p14:nvPr/>
            </p14:nvContentPartPr>
            <p14:xfrm>
              <a:off x="4992370" y="6188075"/>
              <a:ext cx="214630" cy="1778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60"/>
            </p:blipFill>
            <p:spPr>
              <a:xfrm>
                <a:off x="4992370" y="6188075"/>
                <a:ext cx="2146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Ink 83"/>
              <p14:cNvContentPartPr/>
              <p14:nvPr/>
            </p14:nvContentPartPr>
            <p14:xfrm>
              <a:off x="5153660" y="6107430"/>
              <a:ext cx="26670" cy="160655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2"/>
            </p:blipFill>
            <p:spPr>
              <a:xfrm>
                <a:off x="5153660" y="6107430"/>
                <a:ext cx="266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Ink 84"/>
              <p14:cNvContentPartPr/>
              <p14:nvPr/>
            </p14:nvContentPartPr>
            <p14:xfrm>
              <a:off x="5492750" y="5893435"/>
              <a:ext cx="151765" cy="54483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4"/>
            </p:blipFill>
            <p:spPr>
              <a:xfrm>
                <a:off x="5492750" y="5893435"/>
                <a:ext cx="151765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Ink 85"/>
              <p14:cNvContentPartPr/>
              <p14:nvPr/>
            </p14:nvContentPartPr>
            <p14:xfrm>
              <a:off x="5716270" y="5964555"/>
              <a:ext cx="169545" cy="23241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6"/>
            </p:blipFill>
            <p:spPr>
              <a:xfrm>
                <a:off x="5716270" y="5964555"/>
                <a:ext cx="16954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Ink 86"/>
              <p14:cNvContentPartPr/>
              <p14:nvPr/>
            </p14:nvContentPartPr>
            <p14:xfrm>
              <a:off x="5662295" y="6018530"/>
              <a:ext cx="304165" cy="231775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8"/>
            </p:blipFill>
            <p:spPr>
              <a:xfrm>
                <a:off x="5662295" y="6018530"/>
                <a:ext cx="30416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Ink 87"/>
              <p14:cNvContentPartPr/>
              <p14:nvPr/>
            </p14:nvContentPartPr>
            <p14:xfrm>
              <a:off x="6180455" y="6018530"/>
              <a:ext cx="196850" cy="22288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70"/>
            </p:blipFill>
            <p:spPr>
              <a:xfrm>
                <a:off x="6180455" y="6018530"/>
                <a:ext cx="19685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Ink 88"/>
              <p14:cNvContentPartPr/>
              <p14:nvPr/>
            </p14:nvContentPartPr>
            <p14:xfrm>
              <a:off x="6448425" y="6143625"/>
              <a:ext cx="267970" cy="142875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2"/>
            </p:blipFill>
            <p:spPr>
              <a:xfrm>
                <a:off x="6448425" y="6143625"/>
                <a:ext cx="2679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Ink 89"/>
              <p14:cNvContentPartPr/>
              <p14:nvPr/>
            </p14:nvContentPartPr>
            <p14:xfrm>
              <a:off x="6805930" y="5964555"/>
              <a:ext cx="160655" cy="294640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4"/>
            </p:blipFill>
            <p:spPr>
              <a:xfrm>
                <a:off x="6805930" y="5964555"/>
                <a:ext cx="16065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Ink 90"/>
              <p14:cNvContentPartPr/>
              <p14:nvPr/>
            </p14:nvContentPartPr>
            <p14:xfrm>
              <a:off x="7082790" y="5875655"/>
              <a:ext cx="98425" cy="455295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6"/>
            </p:blipFill>
            <p:spPr>
              <a:xfrm>
                <a:off x="7082790" y="5875655"/>
                <a:ext cx="98425" cy="455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Ink 91"/>
              <p14:cNvContentPartPr/>
              <p14:nvPr/>
            </p14:nvContentPartPr>
            <p14:xfrm>
              <a:off x="7359650" y="5795010"/>
              <a:ext cx="80010" cy="187325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8"/>
            </p:blipFill>
            <p:spPr>
              <a:xfrm>
                <a:off x="7359650" y="5795010"/>
                <a:ext cx="8001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Ink 92"/>
              <p14:cNvContentPartPr/>
              <p14:nvPr/>
            </p14:nvContentPartPr>
            <p14:xfrm>
              <a:off x="7404100" y="6250305"/>
              <a:ext cx="169545" cy="45085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80"/>
            </p:blipFill>
            <p:spPr>
              <a:xfrm>
                <a:off x="7404100" y="6250305"/>
                <a:ext cx="16954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Ink 93"/>
              <p14:cNvContentPartPr/>
              <p14:nvPr/>
            </p14:nvContentPartPr>
            <p14:xfrm>
              <a:off x="7475855" y="6170295"/>
              <a:ext cx="160655" cy="1778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2"/>
            </p:blipFill>
            <p:spPr>
              <a:xfrm>
                <a:off x="7475855" y="617029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Ink 94"/>
              <p14:cNvContentPartPr/>
              <p14:nvPr/>
            </p14:nvContentPartPr>
            <p14:xfrm>
              <a:off x="7680960" y="6152515"/>
              <a:ext cx="259080" cy="213995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4"/>
            </p:blipFill>
            <p:spPr>
              <a:xfrm>
                <a:off x="7680960" y="6152515"/>
                <a:ext cx="25908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Ink 95"/>
              <p14:cNvContentPartPr/>
              <p14:nvPr/>
            </p14:nvContentPartPr>
            <p14:xfrm>
              <a:off x="8074025" y="5937885"/>
              <a:ext cx="89535" cy="178435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6"/>
            </p:blipFill>
            <p:spPr>
              <a:xfrm>
                <a:off x="8074025" y="5937885"/>
                <a:ext cx="895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Ink 96"/>
              <p14:cNvContentPartPr/>
              <p14:nvPr/>
            </p14:nvContentPartPr>
            <p14:xfrm>
              <a:off x="5305425" y="2607310"/>
              <a:ext cx="106680" cy="8890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8"/>
            </p:blipFill>
            <p:spPr>
              <a:xfrm>
                <a:off x="5305425" y="2607310"/>
                <a:ext cx="1066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Ink 97"/>
              <p14:cNvContentPartPr/>
              <p14:nvPr/>
            </p14:nvContentPartPr>
            <p14:xfrm>
              <a:off x="5332095" y="2553335"/>
              <a:ext cx="116205" cy="889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90"/>
            </p:blipFill>
            <p:spPr>
              <a:xfrm>
                <a:off x="5332095" y="255333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Ink 98"/>
              <p14:cNvContentPartPr/>
              <p14:nvPr/>
            </p14:nvContentPartPr>
            <p14:xfrm>
              <a:off x="5617845" y="2455545"/>
              <a:ext cx="312420" cy="27686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2"/>
            </p:blipFill>
            <p:spPr>
              <a:xfrm>
                <a:off x="5617845" y="2455545"/>
                <a:ext cx="31242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Ink 99"/>
              <p14:cNvContentPartPr/>
              <p14:nvPr/>
            </p14:nvContentPartPr>
            <p14:xfrm>
              <a:off x="5948045" y="2607310"/>
              <a:ext cx="71755" cy="169545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4"/>
            </p:blipFill>
            <p:spPr>
              <a:xfrm>
                <a:off x="5948045" y="2607310"/>
                <a:ext cx="717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Ink 100"/>
              <p14:cNvContentPartPr/>
              <p14:nvPr/>
            </p14:nvContentPartPr>
            <p14:xfrm>
              <a:off x="6153785" y="2482215"/>
              <a:ext cx="116205" cy="303530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6"/>
            </p:blipFill>
            <p:spPr>
              <a:xfrm>
                <a:off x="6153785" y="2482215"/>
                <a:ext cx="11620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Ink 101"/>
              <p14:cNvContentPartPr/>
              <p14:nvPr/>
            </p14:nvContentPartPr>
            <p14:xfrm>
              <a:off x="5501640" y="2437765"/>
              <a:ext cx="107315" cy="222885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8"/>
            </p:blipFill>
            <p:spPr>
              <a:xfrm>
                <a:off x="5501640" y="2437765"/>
                <a:ext cx="10731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Ink 102"/>
              <p14:cNvContentPartPr/>
              <p14:nvPr/>
            </p14:nvContentPartPr>
            <p14:xfrm>
              <a:off x="4563745" y="3143250"/>
              <a:ext cx="196850" cy="267335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200"/>
            </p:blipFill>
            <p:spPr>
              <a:xfrm>
                <a:off x="4563745" y="3143250"/>
                <a:ext cx="19685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Ink 103"/>
              <p14:cNvContentPartPr/>
              <p14:nvPr/>
            </p14:nvContentPartPr>
            <p14:xfrm>
              <a:off x="4885690" y="3312795"/>
              <a:ext cx="80010" cy="360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2"/>
            </p:blipFill>
            <p:spPr>
              <a:xfrm>
                <a:off x="4885690" y="3312795"/>
                <a:ext cx="800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Ink 104"/>
              <p14:cNvContentPartPr/>
              <p14:nvPr/>
            </p14:nvContentPartPr>
            <p14:xfrm>
              <a:off x="4876800" y="3241040"/>
              <a:ext cx="71120" cy="8890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4"/>
            </p:blipFill>
            <p:spPr>
              <a:xfrm>
                <a:off x="4876800" y="3241040"/>
                <a:ext cx="711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Ink 105"/>
              <p14:cNvContentPartPr/>
              <p14:nvPr/>
            </p14:nvContentPartPr>
            <p14:xfrm>
              <a:off x="4894580" y="3133725"/>
              <a:ext cx="71120" cy="304165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6"/>
            </p:blipFill>
            <p:spPr>
              <a:xfrm>
                <a:off x="4894580" y="3133725"/>
                <a:ext cx="71120" cy="304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Ink 106"/>
              <p14:cNvContentPartPr/>
              <p14:nvPr/>
            </p14:nvContentPartPr>
            <p14:xfrm>
              <a:off x="5037455" y="3187700"/>
              <a:ext cx="44450" cy="187325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8"/>
            </p:blipFill>
            <p:spPr>
              <a:xfrm>
                <a:off x="5037455" y="3187700"/>
                <a:ext cx="444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8" name="Ink 107"/>
              <p14:cNvContentPartPr/>
              <p14:nvPr/>
            </p14:nvContentPartPr>
            <p14:xfrm>
              <a:off x="4974590" y="3267710"/>
              <a:ext cx="142875" cy="889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10"/>
            </p:blipFill>
            <p:spPr>
              <a:xfrm>
                <a:off x="4974590" y="326771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9" name="Ink 108"/>
              <p14:cNvContentPartPr/>
              <p14:nvPr/>
            </p14:nvContentPartPr>
            <p14:xfrm>
              <a:off x="5171440" y="3143250"/>
              <a:ext cx="71120" cy="249555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2"/>
            </p:blipFill>
            <p:spPr>
              <a:xfrm>
                <a:off x="5171440" y="3143250"/>
                <a:ext cx="71120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0" name="Ink 109"/>
              <p14:cNvContentPartPr/>
              <p14:nvPr/>
            </p14:nvContentPartPr>
            <p14:xfrm>
              <a:off x="5385435" y="3295015"/>
              <a:ext cx="116205" cy="1778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4"/>
            </p:blipFill>
            <p:spPr>
              <a:xfrm>
                <a:off x="5385435" y="329501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1" name="Ink 110"/>
              <p14:cNvContentPartPr/>
              <p14:nvPr/>
            </p14:nvContentPartPr>
            <p14:xfrm>
              <a:off x="5412105" y="3223260"/>
              <a:ext cx="89535" cy="889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6"/>
            </p:blipFill>
            <p:spPr>
              <a:xfrm>
                <a:off x="5412105" y="3223260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2" name="Ink 111"/>
              <p14:cNvContentPartPr/>
              <p14:nvPr/>
            </p14:nvContentPartPr>
            <p14:xfrm>
              <a:off x="5796280" y="3089275"/>
              <a:ext cx="142875" cy="19685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8"/>
            </p:blipFill>
            <p:spPr>
              <a:xfrm>
                <a:off x="5796280" y="3089275"/>
                <a:ext cx="142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3" name="Ink 112"/>
              <p14:cNvContentPartPr/>
              <p14:nvPr/>
            </p14:nvContentPartPr>
            <p14:xfrm>
              <a:off x="6010910" y="3161030"/>
              <a:ext cx="339090" cy="151765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20"/>
            </p:blipFill>
            <p:spPr>
              <a:xfrm>
                <a:off x="6010910" y="3161030"/>
                <a:ext cx="33909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4" name="Ink 113"/>
              <p14:cNvContentPartPr/>
              <p14:nvPr/>
            </p14:nvContentPartPr>
            <p14:xfrm>
              <a:off x="6377305" y="3071495"/>
              <a:ext cx="151765" cy="25908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2"/>
            </p:blipFill>
            <p:spPr>
              <a:xfrm>
                <a:off x="6377305" y="3071495"/>
                <a:ext cx="15176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5" name="Ink 114"/>
              <p14:cNvContentPartPr/>
              <p14:nvPr/>
            </p14:nvContentPartPr>
            <p14:xfrm>
              <a:off x="3357880" y="3651885"/>
              <a:ext cx="259080" cy="15176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4"/>
            </p:blipFill>
            <p:spPr>
              <a:xfrm>
                <a:off x="3357880" y="3651885"/>
                <a:ext cx="25908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6" name="Ink 115"/>
              <p14:cNvContentPartPr/>
              <p14:nvPr/>
            </p14:nvContentPartPr>
            <p14:xfrm>
              <a:off x="3706495" y="3562350"/>
              <a:ext cx="321310" cy="295275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6"/>
            </p:blipFill>
            <p:spPr>
              <a:xfrm>
                <a:off x="3706495" y="3562350"/>
                <a:ext cx="32131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7" name="Ink 116"/>
              <p14:cNvContentPartPr/>
              <p14:nvPr/>
            </p14:nvContentPartPr>
            <p14:xfrm>
              <a:off x="3759835" y="3705225"/>
              <a:ext cx="232410" cy="9525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8"/>
            </p:blipFill>
            <p:spPr>
              <a:xfrm>
                <a:off x="3759835" y="3705225"/>
                <a:ext cx="23241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8" name="Ink 117"/>
              <p14:cNvContentPartPr/>
              <p14:nvPr/>
            </p14:nvContentPartPr>
            <p14:xfrm>
              <a:off x="4072890" y="3785870"/>
              <a:ext cx="142875" cy="36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30"/>
            </p:blipFill>
            <p:spPr>
              <a:xfrm>
                <a:off x="4072890" y="3785870"/>
                <a:ext cx="142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9" name="Ink 118"/>
              <p14:cNvContentPartPr/>
              <p14:nvPr/>
            </p14:nvContentPartPr>
            <p14:xfrm>
              <a:off x="4135120" y="3723640"/>
              <a:ext cx="107315" cy="889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2"/>
            </p:blipFill>
            <p:spPr>
              <a:xfrm>
                <a:off x="4135120" y="372364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0" name="Ink 119"/>
              <p14:cNvContentPartPr/>
              <p14:nvPr/>
            </p14:nvContentPartPr>
            <p14:xfrm>
              <a:off x="4349750" y="3651885"/>
              <a:ext cx="178435" cy="20574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4"/>
            </p:blipFill>
            <p:spPr>
              <a:xfrm>
                <a:off x="4349750" y="3651885"/>
                <a:ext cx="17843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1" name="Ink 120"/>
              <p14:cNvContentPartPr/>
              <p14:nvPr/>
            </p14:nvContentPartPr>
            <p14:xfrm>
              <a:off x="4617720" y="3776980"/>
              <a:ext cx="125095" cy="8890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6"/>
            </p:blipFill>
            <p:spPr>
              <a:xfrm>
                <a:off x="4617720" y="377698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2" name="Ink 121"/>
              <p14:cNvContentPartPr/>
              <p14:nvPr/>
            </p14:nvContentPartPr>
            <p14:xfrm>
              <a:off x="4822825" y="3660775"/>
              <a:ext cx="169545" cy="375285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8"/>
            </p:blipFill>
            <p:spPr>
              <a:xfrm>
                <a:off x="4822825" y="3660775"/>
                <a:ext cx="16954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3" name="Ink 122"/>
              <p14:cNvContentPartPr/>
              <p14:nvPr/>
            </p14:nvContentPartPr>
            <p14:xfrm>
              <a:off x="5117465" y="3401695"/>
              <a:ext cx="1384935" cy="7175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40"/>
            </p:blipFill>
            <p:spPr>
              <a:xfrm>
                <a:off x="5117465" y="3401695"/>
                <a:ext cx="138493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4" name="Ink 123"/>
              <p14:cNvContentPartPr/>
              <p14:nvPr/>
            </p14:nvContentPartPr>
            <p14:xfrm>
              <a:off x="4974590" y="3419475"/>
              <a:ext cx="581025" cy="276860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2"/>
            </p:blipFill>
            <p:spPr>
              <a:xfrm>
                <a:off x="4974590" y="3419475"/>
                <a:ext cx="5810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5" name="Ink 124"/>
              <p14:cNvContentPartPr/>
              <p14:nvPr/>
            </p14:nvContentPartPr>
            <p14:xfrm>
              <a:off x="5296535" y="3902075"/>
              <a:ext cx="106680" cy="889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4"/>
            </p:blipFill>
            <p:spPr>
              <a:xfrm>
                <a:off x="5296535" y="3902075"/>
                <a:ext cx="1066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6" name="Ink 125"/>
              <p14:cNvContentPartPr/>
              <p14:nvPr/>
            </p14:nvContentPartPr>
            <p14:xfrm>
              <a:off x="5287645" y="3812540"/>
              <a:ext cx="142875" cy="889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6"/>
            </p:blipFill>
            <p:spPr>
              <a:xfrm>
                <a:off x="5287645" y="381254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7" name="Ink 126"/>
              <p14:cNvContentPartPr/>
              <p14:nvPr/>
            </p14:nvContentPartPr>
            <p14:xfrm>
              <a:off x="5671185" y="3750310"/>
              <a:ext cx="142875" cy="187325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8"/>
            </p:blipFill>
            <p:spPr>
              <a:xfrm>
                <a:off x="5671185" y="3750310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8" name="Ink 127"/>
              <p14:cNvContentPartPr/>
              <p14:nvPr/>
            </p14:nvContentPartPr>
            <p14:xfrm>
              <a:off x="5885815" y="3875405"/>
              <a:ext cx="98425" cy="889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50"/>
            </p:blipFill>
            <p:spPr>
              <a:xfrm>
                <a:off x="5885815" y="3875405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9" name="Ink 128"/>
              <p14:cNvContentPartPr/>
              <p14:nvPr/>
            </p14:nvContentPartPr>
            <p14:xfrm>
              <a:off x="6198235" y="3732530"/>
              <a:ext cx="170180" cy="187325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2"/>
            </p:blipFill>
            <p:spPr>
              <a:xfrm>
                <a:off x="6198235" y="3732530"/>
                <a:ext cx="17018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0" name="Ink 129"/>
              <p14:cNvContentPartPr/>
              <p14:nvPr/>
            </p14:nvContentPartPr>
            <p14:xfrm>
              <a:off x="6368415" y="3839210"/>
              <a:ext cx="356870" cy="116205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4"/>
            </p:blipFill>
            <p:spPr>
              <a:xfrm>
                <a:off x="6368415" y="3839210"/>
                <a:ext cx="35687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1" name="Ink 130"/>
              <p14:cNvContentPartPr/>
              <p14:nvPr/>
            </p14:nvContentPartPr>
            <p14:xfrm>
              <a:off x="6868160" y="3723640"/>
              <a:ext cx="133985" cy="27686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6"/>
            </p:blipFill>
            <p:spPr>
              <a:xfrm>
                <a:off x="6868160" y="3723640"/>
                <a:ext cx="13398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2" name="Ink 131"/>
              <p14:cNvContentPartPr/>
              <p14:nvPr/>
            </p14:nvContentPartPr>
            <p14:xfrm>
              <a:off x="3849370" y="437515"/>
              <a:ext cx="169545" cy="169545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8"/>
            </p:blipFill>
            <p:spPr>
              <a:xfrm>
                <a:off x="3849370" y="437515"/>
                <a:ext cx="1695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3" name="Ink 132"/>
              <p14:cNvContentPartPr/>
              <p14:nvPr/>
            </p14:nvContentPartPr>
            <p14:xfrm>
              <a:off x="3831590" y="294640"/>
              <a:ext cx="250190" cy="3556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60"/>
            </p:blipFill>
            <p:spPr>
              <a:xfrm>
                <a:off x="3831590" y="294640"/>
                <a:ext cx="25019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4" name="Ink 133"/>
              <p14:cNvContentPartPr/>
              <p14:nvPr/>
            </p14:nvContentPartPr>
            <p14:xfrm>
              <a:off x="4045585" y="249555"/>
              <a:ext cx="80645" cy="98425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2"/>
            </p:blipFill>
            <p:spPr>
              <a:xfrm>
                <a:off x="4045585" y="249555"/>
                <a:ext cx="8064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5" name="Ink 134"/>
              <p14:cNvContentPartPr/>
              <p14:nvPr/>
            </p14:nvContentPartPr>
            <p14:xfrm>
              <a:off x="4144010" y="455295"/>
              <a:ext cx="89535" cy="29464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4"/>
            </p:blipFill>
            <p:spPr>
              <a:xfrm>
                <a:off x="4144010" y="455295"/>
                <a:ext cx="8953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6" name="Ink 135"/>
              <p14:cNvContentPartPr/>
              <p14:nvPr/>
            </p14:nvContentPartPr>
            <p14:xfrm>
              <a:off x="4331335" y="499745"/>
              <a:ext cx="53975" cy="178435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6"/>
            </p:blipFill>
            <p:spPr>
              <a:xfrm>
                <a:off x="4331335" y="499745"/>
                <a:ext cx="539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7" name="Ink 136"/>
              <p14:cNvContentPartPr/>
              <p14:nvPr/>
            </p14:nvContentPartPr>
            <p14:xfrm>
              <a:off x="4251325" y="544195"/>
              <a:ext cx="151765" cy="8890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8"/>
            </p:blipFill>
            <p:spPr>
              <a:xfrm>
                <a:off x="4251325" y="54419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8" name="Ink 137"/>
              <p14:cNvContentPartPr/>
              <p14:nvPr/>
            </p14:nvContentPartPr>
            <p14:xfrm>
              <a:off x="4528185" y="446405"/>
              <a:ext cx="53340" cy="30353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70"/>
            </p:blipFill>
            <p:spPr>
              <a:xfrm>
                <a:off x="4528185" y="446405"/>
                <a:ext cx="5334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9" name="Ink 138"/>
              <p14:cNvContentPartPr/>
              <p14:nvPr/>
            </p14:nvContentPartPr>
            <p14:xfrm>
              <a:off x="4679950" y="571500"/>
              <a:ext cx="133985" cy="1778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2"/>
            </p:blipFill>
            <p:spPr>
              <a:xfrm>
                <a:off x="4679950" y="57150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0" name="Ink 139"/>
              <p14:cNvContentPartPr/>
              <p14:nvPr/>
            </p14:nvContentPartPr>
            <p14:xfrm>
              <a:off x="4724400" y="490855"/>
              <a:ext cx="98425" cy="26670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4"/>
            </p:blipFill>
            <p:spPr>
              <a:xfrm>
                <a:off x="4724400" y="490855"/>
                <a:ext cx="984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1" name="Ink 140"/>
              <p14:cNvContentPartPr/>
              <p14:nvPr/>
            </p14:nvContentPartPr>
            <p14:xfrm>
              <a:off x="5019675" y="446405"/>
              <a:ext cx="240665" cy="240665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6"/>
            </p:blipFill>
            <p:spPr>
              <a:xfrm>
                <a:off x="5019675" y="446405"/>
                <a:ext cx="24066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2" name="Ink 141"/>
              <p14:cNvContentPartPr/>
              <p14:nvPr/>
            </p14:nvContentPartPr>
            <p14:xfrm>
              <a:off x="5323205" y="571500"/>
              <a:ext cx="88900" cy="160655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8"/>
            </p:blipFill>
            <p:spPr>
              <a:xfrm>
                <a:off x="5323205" y="571500"/>
                <a:ext cx="889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3" name="Ink 142"/>
              <p14:cNvContentPartPr/>
              <p14:nvPr/>
            </p14:nvContentPartPr>
            <p14:xfrm>
              <a:off x="5564505" y="446405"/>
              <a:ext cx="178435" cy="28575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80"/>
            </p:blipFill>
            <p:spPr>
              <a:xfrm>
                <a:off x="5564505" y="446405"/>
                <a:ext cx="1784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4" name="Ink 143"/>
              <p14:cNvContentPartPr/>
              <p14:nvPr/>
            </p14:nvContentPartPr>
            <p14:xfrm>
              <a:off x="5832475" y="553085"/>
              <a:ext cx="53340" cy="17907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2"/>
            </p:blipFill>
            <p:spPr>
              <a:xfrm>
                <a:off x="5832475" y="553085"/>
                <a:ext cx="5334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5" name="Ink 144"/>
              <p14:cNvContentPartPr/>
              <p14:nvPr/>
            </p14:nvContentPartPr>
            <p14:xfrm>
              <a:off x="5903595" y="410210"/>
              <a:ext cx="17780" cy="8890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4"/>
            </p:blipFill>
            <p:spPr>
              <a:xfrm>
                <a:off x="5903595" y="41021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6" name="Ink 145"/>
              <p14:cNvContentPartPr/>
              <p14:nvPr/>
            </p14:nvContentPartPr>
            <p14:xfrm>
              <a:off x="5885815" y="205105"/>
              <a:ext cx="98425" cy="89535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6"/>
            </p:blipFill>
            <p:spPr>
              <a:xfrm>
                <a:off x="5885815" y="205105"/>
                <a:ext cx="9842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7" name="Ink 146"/>
              <p14:cNvContentPartPr/>
              <p14:nvPr/>
            </p14:nvContentPartPr>
            <p14:xfrm>
              <a:off x="6136005" y="615950"/>
              <a:ext cx="169545" cy="1778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8"/>
            </p:blipFill>
            <p:spPr>
              <a:xfrm>
                <a:off x="6136005" y="615950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8" name="Ink 147"/>
              <p14:cNvContentPartPr/>
              <p14:nvPr/>
            </p14:nvContentPartPr>
            <p14:xfrm>
              <a:off x="6224905" y="544195"/>
              <a:ext cx="36195" cy="17018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90"/>
            </p:blipFill>
            <p:spPr>
              <a:xfrm>
                <a:off x="6224905" y="544195"/>
                <a:ext cx="3619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9" name="Ink 148"/>
              <p14:cNvContentPartPr/>
              <p14:nvPr/>
            </p14:nvContentPartPr>
            <p14:xfrm>
              <a:off x="6502400" y="481965"/>
              <a:ext cx="169545" cy="205105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2"/>
            </p:blipFill>
            <p:spPr>
              <a:xfrm>
                <a:off x="6502400" y="481965"/>
                <a:ext cx="16954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0" name="Ink 149"/>
              <p14:cNvContentPartPr/>
              <p14:nvPr/>
            </p14:nvContentPartPr>
            <p14:xfrm>
              <a:off x="6734175" y="580390"/>
              <a:ext cx="339725" cy="133985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4"/>
            </p:blipFill>
            <p:spPr>
              <a:xfrm>
                <a:off x="6734175" y="580390"/>
                <a:ext cx="3397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1" name="Ink 150"/>
              <p14:cNvContentPartPr/>
              <p14:nvPr/>
            </p14:nvContentPartPr>
            <p14:xfrm>
              <a:off x="7198995" y="392430"/>
              <a:ext cx="116205" cy="312420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6"/>
            </p:blipFill>
            <p:spPr>
              <a:xfrm>
                <a:off x="7198995" y="392430"/>
                <a:ext cx="11620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2" name="Ink 151"/>
              <p14:cNvContentPartPr/>
              <p14:nvPr/>
            </p14:nvContentPartPr>
            <p14:xfrm>
              <a:off x="7404100" y="580390"/>
              <a:ext cx="98425" cy="31242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8"/>
            </p:blipFill>
            <p:spPr>
              <a:xfrm>
                <a:off x="7404100" y="580390"/>
                <a:ext cx="9842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3" name="Ink 152"/>
              <p14:cNvContentPartPr/>
              <p14:nvPr/>
            </p14:nvContentPartPr>
            <p14:xfrm>
              <a:off x="7564755" y="339090"/>
              <a:ext cx="27305" cy="8890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300"/>
            </p:blipFill>
            <p:spPr>
              <a:xfrm>
                <a:off x="7564755" y="339090"/>
                <a:ext cx="273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4" name="Ink 153"/>
              <p14:cNvContentPartPr/>
              <p14:nvPr/>
            </p14:nvContentPartPr>
            <p14:xfrm>
              <a:off x="7538085" y="160655"/>
              <a:ext cx="89535" cy="62230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302"/>
            </p:blipFill>
            <p:spPr>
              <a:xfrm>
                <a:off x="7538085" y="160655"/>
                <a:ext cx="8953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5" name="Ink 154"/>
              <p14:cNvContentPartPr/>
              <p14:nvPr/>
            </p14:nvContentPartPr>
            <p14:xfrm>
              <a:off x="7726045" y="633730"/>
              <a:ext cx="160655" cy="2667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4"/>
            </p:blipFill>
            <p:spPr>
              <a:xfrm>
                <a:off x="7726045" y="633730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6" name="Ink 155"/>
              <p14:cNvContentPartPr/>
              <p14:nvPr/>
            </p14:nvContentPartPr>
            <p14:xfrm>
              <a:off x="7823835" y="553085"/>
              <a:ext cx="45085" cy="214630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6"/>
            </p:blipFill>
            <p:spPr>
              <a:xfrm>
                <a:off x="7823835" y="553085"/>
                <a:ext cx="4508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7" name="Ink 156"/>
              <p14:cNvContentPartPr/>
              <p14:nvPr/>
            </p14:nvContentPartPr>
            <p14:xfrm>
              <a:off x="8091805" y="553085"/>
              <a:ext cx="125095" cy="366395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8"/>
            </p:blipFill>
            <p:spPr>
              <a:xfrm>
                <a:off x="8091805" y="553085"/>
                <a:ext cx="12509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8" name="Ink 157"/>
              <p14:cNvContentPartPr/>
              <p14:nvPr/>
            </p14:nvContentPartPr>
            <p14:xfrm>
              <a:off x="8297545" y="589280"/>
              <a:ext cx="160655" cy="205105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10"/>
            </p:blipFill>
            <p:spPr>
              <a:xfrm>
                <a:off x="8297545" y="589280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9" name="Ink 158"/>
              <p14:cNvContentPartPr/>
              <p14:nvPr/>
            </p14:nvContentPartPr>
            <p14:xfrm>
              <a:off x="8538845" y="714375"/>
              <a:ext cx="160655" cy="26670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12"/>
            </p:blipFill>
            <p:spPr>
              <a:xfrm>
                <a:off x="8538845" y="71437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0" name="Ink 159"/>
              <p14:cNvContentPartPr/>
              <p14:nvPr/>
            </p14:nvContentPartPr>
            <p14:xfrm>
              <a:off x="8779510" y="615950"/>
              <a:ext cx="196850" cy="222885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4"/>
            </p:blipFill>
            <p:spPr>
              <a:xfrm>
                <a:off x="8779510" y="615950"/>
                <a:ext cx="19685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1" name="Ink 160"/>
              <p14:cNvContentPartPr/>
              <p14:nvPr/>
            </p14:nvContentPartPr>
            <p14:xfrm>
              <a:off x="8958580" y="749935"/>
              <a:ext cx="374650" cy="133985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6"/>
            </p:blipFill>
            <p:spPr>
              <a:xfrm>
                <a:off x="8958580" y="749935"/>
                <a:ext cx="37465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2" name="Ink 161"/>
              <p14:cNvContentPartPr/>
              <p14:nvPr/>
            </p14:nvContentPartPr>
            <p14:xfrm>
              <a:off x="9512300" y="589280"/>
              <a:ext cx="151765" cy="294640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8"/>
            </p:blipFill>
            <p:spPr>
              <a:xfrm>
                <a:off x="9512300" y="589280"/>
                <a:ext cx="15176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3" name="Ink 162"/>
              <p14:cNvContentPartPr/>
              <p14:nvPr/>
            </p14:nvContentPartPr>
            <p14:xfrm>
              <a:off x="9744075" y="535305"/>
              <a:ext cx="89535" cy="348615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20"/>
            </p:blipFill>
            <p:spPr>
              <a:xfrm>
                <a:off x="9744075" y="535305"/>
                <a:ext cx="8953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4" name="Ink 163"/>
              <p14:cNvContentPartPr/>
              <p14:nvPr/>
            </p14:nvContentPartPr>
            <p14:xfrm>
              <a:off x="10039350" y="473075"/>
              <a:ext cx="97790" cy="28575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22"/>
            </p:blipFill>
            <p:spPr>
              <a:xfrm>
                <a:off x="10039350" y="473075"/>
                <a:ext cx="9779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5" name="Ink 164"/>
              <p14:cNvContentPartPr/>
              <p14:nvPr/>
            </p14:nvContentPartPr>
            <p14:xfrm>
              <a:off x="10092690" y="553085"/>
              <a:ext cx="125095" cy="205740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4"/>
            </p:blipFill>
            <p:spPr>
              <a:xfrm>
                <a:off x="10092690" y="553085"/>
                <a:ext cx="12509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6" name="Ink 165"/>
              <p14:cNvContentPartPr/>
              <p14:nvPr/>
            </p14:nvContentPartPr>
            <p14:xfrm>
              <a:off x="10137140" y="321310"/>
              <a:ext cx="80645" cy="44450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6"/>
            </p:blipFill>
            <p:spPr>
              <a:xfrm>
                <a:off x="10137140" y="321310"/>
                <a:ext cx="8064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7" name="Ink 166"/>
              <p14:cNvContentPartPr/>
              <p14:nvPr/>
            </p14:nvContentPartPr>
            <p14:xfrm>
              <a:off x="4394200" y="2240915"/>
              <a:ext cx="2331085" cy="1285875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8"/>
            </p:blipFill>
            <p:spPr>
              <a:xfrm>
                <a:off x="4394200" y="2240915"/>
                <a:ext cx="2331085" cy="128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8" name="Ink 167"/>
              <p14:cNvContentPartPr/>
              <p14:nvPr/>
            </p14:nvContentPartPr>
            <p14:xfrm>
              <a:off x="883920" y="4366260"/>
              <a:ext cx="5680710" cy="1241425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30"/>
            </p:blipFill>
            <p:spPr>
              <a:xfrm>
                <a:off x="883920" y="4366260"/>
                <a:ext cx="5680710" cy="1241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9" name="Ink 168"/>
              <p14:cNvContentPartPr/>
              <p14:nvPr/>
            </p14:nvContentPartPr>
            <p14:xfrm>
              <a:off x="4385310" y="4464685"/>
              <a:ext cx="133985" cy="393065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32"/>
            </p:blipFill>
            <p:spPr>
              <a:xfrm>
                <a:off x="4385310" y="4464685"/>
                <a:ext cx="13398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0" name="Ink 169"/>
              <p14:cNvContentPartPr/>
              <p14:nvPr/>
            </p14:nvContentPartPr>
            <p14:xfrm>
              <a:off x="4447540" y="5179060"/>
              <a:ext cx="142875" cy="303530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4"/>
            </p:blipFill>
            <p:spPr>
              <a:xfrm>
                <a:off x="4447540" y="5179060"/>
                <a:ext cx="14287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1" name="Ink 170"/>
              <p14:cNvContentPartPr/>
              <p14:nvPr/>
            </p14:nvContentPartPr>
            <p14:xfrm>
              <a:off x="4251325" y="428625"/>
              <a:ext cx="223520" cy="32131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6"/>
            </p:blipFill>
            <p:spPr>
              <a:xfrm>
                <a:off x="4251325" y="428625"/>
                <a:ext cx="22352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2" name="Ink 171"/>
              <p14:cNvContentPartPr/>
              <p14:nvPr/>
            </p14:nvContentPartPr>
            <p14:xfrm>
              <a:off x="5742940" y="1026795"/>
              <a:ext cx="196215" cy="25908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8"/>
            </p:blipFill>
            <p:spPr>
              <a:xfrm>
                <a:off x="5742940" y="1026795"/>
                <a:ext cx="19621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3" name="Ink 172"/>
              <p14:cNvContentPartPr/>
              <p14:nvPr/>
            </p14:nvContentPartPr>
            <p14:xfrm>
              <a:off x="6090920" y="981710"/>
              <a:ext cx="161290" cy="276860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40"/>
            </p:blipFill>
            <p:spPr>
              <a:xfrm>
                <a:off x="6090920" y="981710"/>
                <a:ext cx="16129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4" name="Ink 173"/>
              <p14:cNvContentPartPr/>
              <p14:nvPr/>
            </p14:nvContentPartPr>
            <p14:xfrm>
              <a:off x="6055360" y="1187450"/>
              <a:ext cx="133985" cy="107315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42"/>
            </p:blipFill>
            <p:spPr>
              <a:xfrm>
                <a:off x="6055360" y="1187450"/>
                <a:ext cx="13398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5" name="Ink 174"/>
              <p14:cNvContentPartPr/>
              <p14:nvPr/>
            </p14:nvContentPartPr>
            <p14:xfrm>
              <a:off x="6386195" y="990600"/>
              <a:ext cx="142875" cy="170180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4"/>
            </p:blipFill>
            <p:spPr>
              <a:xfrm>
                <a:off x="6386195" y="990600"/>
                <a:ext cx="14287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6" name="Ink 175"/>
              <p14:cNvContentPartPr/>
              <p14:nvPr/>
            </p14:nvContentPartPr>
            <p14:xfrm>
              <a:off x="6617970" y="1026795"/>
              <a:ext cx="36195" cy="187325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6"/>
            </p:blipFill>
            <p:spPr>
              <a:xfrm>
                <a:off x="6617970" y="1026795"/>
                <a:ext cx="3619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7" name="Ink 176"/>
              <p14:cNvContentPartPr/>
              <p14:nvPr/>
            </p14:nvContentPartPr>
            <p14:xfrm>
              <a:off x="6671945" y="1026795"/>
              <a:ext cx="44450" cy="142875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8"/>
            </p:blipFill>
            <p:spPr>
              <a:xfrm>
                <a:off x="6671945" y="1026795"/>
                <a:ext cx="444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8" name="Ink 177"/>
              <p14:cNvContentPartPr/>
              <p14:nvPr/>
            </p14:nvContentPartPr>
            <p14:xfrm>
              <a:off x="6511290" y="990600"/>
              <a:ext cx="196215" cy="36195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50"/>
            </p:blipFill>
            <p:spPr>
              <a:xfrm>
                <a:off x="6511290" y="990600"/>
                <a:ext cx="19621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9" name="Ink 178"/>
              <p14:cNvContentPartPr/>
              <p14:nvPr/>
            </p14:nvContentPartPr>
            <p14:xfrm>
              <a:off x="5457190" y="1026795"/>
              <a:ext cx="213995" cy="267970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52"/>
            </p:blipFill>
            <p:spPr>
              <a:xfrm>
                <a:off x="5457190" y="1026795"/>
                <a:ext cx="21399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0" name="Ink 179"/>
              <p14:cNvContentPartPr/>
              <p14:nvPr/>
            </p14:nvContentPartPr>
            <p14:xfrm>
              <a:off x="5376545" y="1223010"/>
              <a:ext cx="125095" cy="107315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4"/>
            </p:blipFill>
            <p:spPr>
              <a:xfrm>
                <a:off x="5376545" y="1223010"/>
                <a:ext cx="12509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1" name="Ink 180"/>
              <p14:cNvContentPartPr/>
              <p14:nvPr/>
            </p14:nvContentPartPr>
            <p14:xfrm>
              <a:off x="5081905" y="1089025"/>
              <a:ext cx="142875" cy="133985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6"/>
            </p:blipFill>
            <p:spPr>
              <a:xfrm>
                <a:off x="5081905" y="1089025"/>
                <a:ext cx="14287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2" name="Ink 181"/>
              <p14:cNvContentPartPr/>
              <p14:nvPr/>
            </p14:nvContentPartPr>
            <p14:xfrm>
              <a:off x="6797040" y="2830195"/>
              <a:ext cx="455295" cy="27305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8"/>
            </p:blipFill>
            <p:spPr>
              <a:xfrm>
                <a:off x="6797040" y="2830195"/>
                <a:ext cx="45529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3" name="Ink 182"/>
              <p14:cNvContentPartPr/>
              <p14:nvPr/>
            </p14:nvContentPartPr>
            <p14:xfrm>
              <a:off x="6734175" y="2741295"/>
              <a:ext cx="196850" cy="213995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60"/>
            </p:blipFill>
            <p:spPr>
              <a:xfrm>
                <a:off x="6734175" y="2741295"/>
                <a:ext cx="19685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4" name="Ink 183"/>
              <p14:cNvContentPartPr/>
              <p14:nvPr/>
            </p14:nvContentPartPr>
            <p14:xfrm>
              <a:off x="8547735" y="2857500"/>
              <a:ext cx="35560" cy="714375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62"/>
            </p:blipFill>
            <p:spPr>
              <a:xfrm>
                <a:off x="8547735" y="2857500"/>
                <a:ext cx="35560" cy="714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5" name="Ink 184"/>
              <p14:cNvContentPartPr/>
              <p14:nvPr/>
            </p14:nvContentPartPr>
            <p14:xfrm>
              <a:off x="8020685" y="3196590"/>
              <a:ext cx="1125220" cy="6223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4"/>
            </p:blipFill>
            <p:spPr>
              <a:xfrm>
                <a:off x="8020685" y="3196590"/>
                <a:ext cx="112522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6" name="Ink 185"/>
              <p14:cNvContentPartPr/>
              <p14:nvPr/>
            </p14:nvContentPartPr>
            <p14:xfrm>
              <a:off x="9047480" y="3196590"/>
              <a:ext cx="89535" cy="133985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6"/>
            </p:blipFill>
            <p:spPr>
              <a:xfrm>
                <a:off x="9047480" y="3196590"/>
                <a:ext cx="895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7" name="Ink 186"/>
              <p14:cNvContentPartPr/>
              <p14:nvPr/>
            </p14:nvContentPartPr>
            <p14:xfrm>
              <a:off x="8502650" y="2866390"/>
              <a:ext cx="107315" cy="71120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8"/>
            </p:blipFill>
            <p:spPr>
              <a:xfrm>
                <a:off x="8502650" y="2866390"/>
                <a:ext cx="10731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8" name="Ink 187"/>
              <p14:cNvContentPartPr/>
              <p14:nvPr/>
            </p14:nvContentPartPr>
            <p14:xfrm>
              <a:off x="8216900" y="2964180"/>
              <a:ext cx="705485" cy="535940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70"/>
            </p:blipFill>
            <p:spPr>
              <a:xfrm>
                <a:off x="8216900" y="2964180"/>
                <a:ext cx="705485" cy="535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89" name="Ink 188"/>
              <p14:cNvContentPartPr/>
              <p14:nvPr/>
            </p14:nvContentPartPr>
            <p14:xfrm>
              <a:off x="8815705" y="3214370"/>
              <a:ext cx="71120" cy="107315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72"/>
            </p:blipFill>
            <p:spPr>
              <a:xfrm>
                <a:off x="8815705" y="3214370"/>
                <a:ext cx="71120" cy="10731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Derivada</a:t>
            </a:r>
            <a:endParaRPr lang="pt-PT" altLang="en-US" sz="3600" u="sng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r>
              <a:rPr lang="pt-PT" altLang="en-US" b="1">
                <a:solidFill>
                  <a:srgbClr val="FF0000"/>
                </a:solidFill>
              </a:rPr>
              <a:t>A definição</a:t>
            </a:r>
            <a:r>
              <a:rPr lang="pt-PT" altLang="en-US"/>
              <a:t>:</a:t>
            </a:r>
            <a:endParaRPr lang="pt-PT" altLang="en-US"/>
          </a:p>
          <a:p>
            <a:pPr marL="0" indent="0">
              <a:buNone/>
            </a:pPr>
            <a:r>
              <a:rPr lang="pt-PT" altLang="en-US"/>
              <a:t> </a:t>
            </a:r>
            <a:endParaRPr lang="pt-PT" altLang="en-US"/>
          </a:p>
        </p:txBody>
      </p:sp>
      <p:pic>
        <p:nvPicPr>
          <p:cNvPr id="4" name="Picture 3" descr="derivada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134360" y="1623060"/>
            <a:ext cx="4542155" cy="876300"/>
          </a:xfrm>
          <a:prstGeom prst="rect">
            <a:avLst/>
          </a:prstGeom>
        </p:spPr>
      </p:pic>
      <p:pic>
        <p:nvPicPr>
          <p:cNvPr id="5" name="Picture 4" descr="derivada_figura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440" y="2839085"/>
            <a:ext cx="9578975" cy="39858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Ink 5"/>
              <p14:cNvContentPartPr/>
              <p14:nvPr/>
            </p14:nvContentPartPr>
            <p14:xfrm>
              <a:off x="4064000" y="838835"/>
              <a:ext cx="178435" cy="179070"/>
            </p14:xfrm>
          </p:contentPart>
        </mc:Choice>
        <mc:Fallback xmlns="">
          <p:pic>
            <p:nvPicPr>
              <p:cNvPr id="6" name="Ink 5"/>
            </p:nvPicPr>
            <p:blipFill>
              <a:blip r:embed="rId4"/>
            </p:blipFill>
            <p:spPr>
              <a:xfrm>
                <a:off x="4064000" y="838835"/>
                <a:ext cx="17843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Ink 6"/>
              <p14:cNvContentPartPr/>
              <p14:nvPr/>
            </p14:nvContentPartPr>
            <p14:xfrm>
              <a:off x="4064000" y="704850"/>
              <a:ext cx="285750" cy="9525"/>
            </p14:xfrm>
          </p:contentPart>
        </mc:Choice>
        <mc:Fallback xmlns="">
          <p:pic>
            <p:nvPicPr>
              <p:cNvPr id="7" name="Ink 6"/>
            </p:nvPicPr>
            <p:blipFill>
              <a:blip r:embed="rId6"/>
            </p:blipFill>
            <p:spPr>
              <a:xfrm>
                <a:off x="4064000" y="704850"/>
                <a:ext cx="285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Ink 7"/>
              <p14:cNvContentPartPr/>
              <p14:nvPr/>
            </p14:nvContentPartPr>
            <p14:xfrm>
              <a:off x="4295775" y="633730"/>
              <a:ext cx="98425" cy="98425"/>
            </p14:xfrm>
          </p:contentPart>
        </mc:Choice>
        <mc:Fallback xmlns="">
          <p:pic>
            <p:nvPicPr>
              <p:cNvPr id="8" name="Ink 7"/>
            </p:nvPicPr>
            <p:blipFill>
              <a:blip r:embed="rId8"/>
            </p:blipFill>
            <p:spPr>
              <a:xfrm>
                <a:off x="4295775" y="633730"/>
                <a:ext cx="984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Ink 8"/>
              <p14:cNvContentPartPr/>
              <p14:nvPr/>
            </p14:nvContentPartPr>
            <p14:xfrm>
              <a:off x="4331335" y="803275"/>
              <a:ext cx="89535" cy="28575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0"/>
            </p:blipFill>
            <p:spPr>
              <a:xfrm>
                <a:off x="4331335" y="803275"/>
                <a:ext cx="895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Ink 9"/>
              <p14:cNvContentPartPr/>
              <p14:nvPr/>
            </p14:nvContentPartPr>
            <p14:xfrm>
              <a:off x="4545965" y="838835"/>
              <a:ext cx="44450" cy="21463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2"/>
            </p:blipFill>
            <p:spPr>
              <a:xfrm>
                <a:off x="4545965" y="838835"/>
                <a:ext cx="4445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Ink 10"/>
              <p14:cNvContentPartPr/>
              <p14:nvPr/>
            </p14:nvContentPartPr>
            <p14:xfrm>
              <a:off x="4429760" y="919480"/>
              <a:ext cx="179070" cy="36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4"/>
            </p:blipFill>
            <p:spPr>
              <a:xfrm>
                <a:off x="4429760" y="919480"/>
                <a:ext cx="1790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Ink 11"/>
              <p14:cNvContentPartPr/>
              <p14:nvPr/>
            </p14:nvContentPartPr>
            <p14:xfrm>
              <a:off x="4679950" y="821055"/>
              <a:ext cx="89535" cy="27686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6"/>
            </p:blipFill>
            <p:spPr>
              <a:xfrm>
                <a:off x="4679950" y="821055"/>
                <a:ext cx="8953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Ink 12"/>
              <p14:cNvContentPartPr/>
              <p14:nvPr/>
            </p14:nvContentPartPr>
            <p14:xfrm>
              <a:off x="4501515" y="883920"/>
              <a:ext cx="178435" cy="1778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8"/>
            </p:blipFill>
            <p:spPr>
              <a:xfrm>
                <a:off x="4501515" y="883920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Ink 13"/>
              <p14:cNvContentPartPr/>
              <p14:nvPr/>
            </p14:nvContentPartPr>
            <p14:xfrm>
              <a:off x="4876800" y="972820"/>
              <a:ext cx="151765" cy="889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0"/>
            </p:blipFill>
            <p:spPr>
              <a:xfrm>
                <a:off x="4876800" y="97282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Ink 14"/>
              <p14:cNvContentPartPr/>
              <p14:nvPr/>
            </p14:nvContentPartPr>
            <p14:xfrm>
              <a:off x="4876800" y="883920"/>
              <a:ext cx="205105" cy="889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2"/>
            </p:blipFill>
            <p:spPr>
              <a:xfrm>
                <a:off x="4876800" y="883920"/>
                <a:ext cx="2051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Ink 15"/>
              <p14:cNvContentPartPr/>
              <p14:nvPr/>
            </p14:nvContentPartPr>
            <p14:xfrm>
              <a:off x="5260340" y="857250"/>
              <a:ext cx="187960" cy="187325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4"/>
            </p:blipFill>
            <p:spPr>
              <a:xfrm>
                <a:off x="5260340" y="857250"/>
                <a:ext cx="18796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Ink 16"/>
              <p14:cNvContentPartPr/>
              <p14:nvPr/>
            </p14:nvContentPartPr>
            <p14:xfrm>
              <a:off x="5501640" y="803275"/>
              <a:ext cx="80645" cy="28575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6"/>
            </p:blipFill>
            <p:spPr>
              <a:xfrm>
                <a:off x="5501640" y="803275"/>
                <a:ext cx="8064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Ink 17"/>
              <p14:cNvContentPartPr/>
              <p14:nvPr/>
            </p14:nvContentPartPr>
            <p14:xfrm>
              <a:off x="5662295" y="821055"/>
              <a:ext cx="36195" cy="21463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8"/>
            </p:blipFill>
            <p:spPr>
              <a:xfrm>
                <a:off x="5662295" y="821055"/>
                <a:ext cx="3619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Ink 18"/>
              <p14:cNvContentPartPr/>
              <p14:nvPr/>
            </p14:nvContentPartPr>
            <p14:xfrm>
              <a:off x="5591175" y="919480"/>
              <a:ext cx="116205" cy="36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0"/>
            </p:blipFill>
            <p:spPr>
              <a:xfrm>
                <a:off x="5591175" y="919480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Ink 19"/>
              <p14:cNvContentPartPr/>
              <p14:nvPr/>
            </p14:nvContentPartPr>
            <p14:xfrm>
              <a:off x="5805170" y="803275"/>
              <a:ext cx="36195" cy="26797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2"/>
            </p:blipFill>
            <p:spPr>
              <a:xfrm>
                <a:off x="5805170" y="803275"/>
                <a:ext cx="3619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Ink 20"/>
              <p14:cNvContentPartPr/>
              <p14:nvPr/>
            </p14:nvContentPartPr>
            <p14:xfrm>
              <a:off x="5966460" y="857250"/>
              <a:ext cx="44450" cy="169545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4"/>
            </p:blipFill>
            <p:spPr>
              <a:xfrm>
                <a:off x="5966460" y="857250"/>
                <a:ext cx="444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Ink 21"/>
              <p14:cNvContentPartPr/>
              <p14:nvPr/>
            </p14:nvContentPartPr>
            <p14:xfrm>
              <a:off x="5984240" y="785495"/>
              <a:ext cx="53340" cy="2667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6"/>
            </p:blipFill>
            <p:spPr>
              <a:xfrm>
                <a:off x="5984240" y="785495"/>
                <a:ext cx="5334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Ink 22"/>
              <p14:cNvContentPartPr/>
              <p14:nvPr/>
            </p14:nvContentPartPr>
            <p14:xfrm>
              <a:off x="5903595" y="651510"/>
              <a:ext cx="125095" cy="71755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38"/>
            </p:blipFill>
            <p:spPr>
              <a:xfrm>
                <a:off x="5903595" y="651510"/>
                <a:ext cx="12509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Ink 23"/>
              <p14:cNvContentPartPr/>
              <p14:nvPr/>
            </p14:nvContentPartPr>
            <p14:xfrm>
              <a:off x="6189345" y="972820"/>
              <a:ext cx="160655" cy="889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0"/>
            </p:blipFill>
            <p:spPr>
              <a:xfrm>
                <a:off x="6189345" y="97282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Ink 24"/>
              <p14:cNvContentPartPr/>
              <p14:nvPr/>
            </p14:nvContentPartPr>
            <p14:xfrm>
              <a:off x="6305550" y="910590"/>
              <a:ext cx="26670" cy="13398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2"/>
            </p:blipFill>
            <p:spPr>
              <a:xfrm>
                <a:off x="6305550" y="91059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Ink 25"/>
              <p14:cNvContentPartPr/>
              <p14:nvPr/>
            </p14:nvContentPartPr>
            <p14:xfrm>
              <a:off x="6582410" y="857250"/>
              <a:ext cx="205740" cy="33909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4"/>
            </p:blipFill>
            <p:spPr>
              <a:xfrm>
                <a:off x="6582410" y="857250"/>
                <a:ext cx="20574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Ink 26"/>
              <p14:cNvContentPartPr/>
              <p14:nvPr/>
            </p14:nvContentPartPr>
            <p14:xfrm>
              <a:off x="6823710" y="829945"/>
              <a:ext cx="80010" cy="30353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6"/>
            </p:blipFill>
            <p:spPr>
              <a:xfrm>
                <a:off x="6823710" y="829945"/>
                <a:ext cx="8001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Ink 27"/>
              <p14:cNvContentPartPr/>
              <p14:nvPr/>
            </p14:nvContentPartPr>
            <p14:xfrm>
              <a:off x="7011035" y="829945"/>
              <a:ext cx="62865" cy="26797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48"/>
            </p:blipFill>
            <p:spPr>
              <a:xfrm>
                <a:off x="7011035" y="829945"/>
                <a:ext cx="6286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Ink 28"/>
              <p14:cNvContentPartPr/>
              <p14:nvPr/>
            </p14:nvContentPartPr>
            <p14:xfrm>
              <a:off x="6939915" y="946150"/>
              <a:ext cx="151765" cy="1778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0"/>
            </p:blipFill>
            <p:spPr>
              <a:xfrm>
                <a:off x="6939915" y="94615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Ink 29"/>
              <p14:cNvContentPartPr/>
              <p14:nvPr/>
            </p14:nvContentPartPr>
            <p14:xfrm>
              <a:off x="7190105" y="829945"/>
              <a:ext cx="62230" cy="303530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2"/>
            </p:blipFill>
            <p:spPr>
              <a:xfrm>
                <a:off x="7190105" y="829945"/>
                <a:ext cx="6223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Ink 30"/>
              <p14:cNvContentPartPr/>
              <p14:nvPr/>
            </p14:nvContentPartPr>
            <p14:xfrm>
              <a:off x="7386320" y="838835"/>
              <a:ext cx="125095" cy="51816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4"/>
            </p:blipFill>
            <p:spPr>
              <a:xfrm>
                <a:off x="7386320" y="838835"/>
                <a:ext cx="125095" cy="518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Ink 31"/>
              <p14:cNvContentPartPr/>
              <p14:nvPr/>
            </p14:nvContentPartPr>
            <p14:xfrm>
              <a:off x="7546975" y="714375"/>
              <a:ext cx="17780" cy="36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6"/>
            </p:blipFill>
            <p:spPr>
              <a:xfrm>
                <a:off x="7546975" y="71437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Ink 32"/>
              <p14:cNvContentPartPr/>
              <p14:nvPr/>
            </p14:nvContentPartPr>
            <p14:xfrm>
              <a:off x="7466965" y="535305"/>
              <a:ext cx="115570" cy="107315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8"/>
            </p:blipFill>
            <p:spPr>
              <a:xfrm>
                <a:off x="7466965" y="535305"/>
                <a:ext cx="11557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Ink 33"/>
              <p14:cNvContentPartPr/>
              <p14:nvPr/>
            </p14:nvContentPartPr>
            <p14:xfrm>
              <a:off x="7654290" y="946150"/>
              <a:ext cx="196215" cy="889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0"/>
            </p:blipFill>
            <p:spPr>
              <a:xfrm>
                <a:off x="7654290" y="946150"/>
                <a:ext cx="1962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Ink 34"/>
              <p14:cNvContentPartPr/>
              <p14:nvPr/>
            </p14:nvContentPartPr>
            <p14:xfrm>
              <a:off x="7797165" y="866140"/>
              <a:ext cx="17780" cy="15176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2"/>
            </p:blipFill>
            <p:spPr>
              <a:xfrm>
                <a:off x="7797165" y="866140"/>
                <a:ext cx="1778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Ink 35"/>
              <p14:cNvContentPartPr/>
              <p14:nvPr/>
            </p14:nvContentPartPr>
            <p14:xfrm>
              <a:off x="8074025" y="776605"/>
              <a:ext cx="142875" cy="30353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4"/>
            </p:blipFill>
            <p:spPr>
              <a:xfrm>
                <a:off x="8074025" y="776605"/>
                <a:ext cx="14287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Ink 36"/>
              <p14:cNvContentPartPr/>
              <p14:nvPr/>
            </p14:nvContentPartPr>
            <p14:xfrm>
              <a:off x="7975600" y="892810"/>
              <a:ext cx="170180" cy="889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6"/>
            </p:blipFill>
            <p:spPr>
              <a:xfrm>
                <a:off x="7975600" y="892810"/>
                <a:ext cx="1701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Ink 37"/>
              <p14:cNvContentPartPr/>
              <p14:nvPr/>
            </p14:nvContentPartPr>
            <p14:xfrm>
              <a:off x="8288655" y="847725"/>
              <a:ext cx="106680" cy="26797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68"/>
            </p:blipFill>
            <p:spPr>
              <a:xfrm>
                <a:off x="8288655" y="847725"/>
                <a:ext cx="10668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Ink 38"/>
              <p14:cNvContentPartPr/>
              <p14:nvPr/>
            </p14:nvContentPartPr>
            <p14:xfrm>
              <a:off x="8404860" y="829945"/>
              <a:ext cx="62230" cy="23241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0"/>
            </p:blipFill>
            <p:spPr>
              <a:xfrm>
                <a:off x="8404860" y="829945"/>
                <a:ext cx="6223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Ink 39"/>
              <p14:cNvContentPartPr/>
              <p14:nvPr/>
            </p14:nvContentPartPr>
            <p14:xfrm>
              <a:off x="8350885" y="946150"/>
              <a:ext cx="133985" cy="36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2"/>
            </p:blipFill>
            <p:spPr>
              <a:xfrm>
                <a:off x="8350885" y="94615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Ink 40"/>
              <p14:cNvContentPartPr/>
              <p14:nvPr/>
            </p14:nvContentPartPr>
            <p14:xfrm>
              <a:off x="8574405" y="857250"/>
              <a:ext cx="53340" cy="23177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4"/>
            </p:blipFill>
            <p:spPr>
              <a:xfrm>
                <a:off x="8574405" y="857250"/>
                <a:ext cx="5334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Ink 41"/>
              <p14:cNvContentPartPr/>
              <p14:nvPr/>
            </p14:nvContentPartPr>
            <p14:xfrm>
              <a:off x="8404860" y="928370"/>
              <a:ext cx="80010" cy="889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6"/>
            </p:blipFill>
            <p:spPr>
              <a:xfrm>
                <a:off x="8404860" y="928370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Ink 42"/>
              <p14:cNvContentPartPr/>
              <p14:nvPr/>
            </p14:nvContentPartPr>
            <p14:xfrm>
              <a:off x="8842375" y="803275"/>
              <a:ext cx="98425" cy="23241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78"/>
            </p:blipFill>
            <p:spPr>
              <a:xfrm>
                <a:off x="8842375" y="803275"/>
                <a:ext cx="9842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Ink 43"/>
              <p14:cNvContentPartPr/>
              <p14:nvPr/>
            </p14:nvContentPartPr>
            <p14:xfrm>
              <a:off x="8877935" y="901700"/>
              <a:ext cx="151765" cy="187325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0"/>
            </p:blipFill>
            <p:spPr>
              <a:xfrm>
                <a:off x="8877935" y="901700"/>
                <a:ext cx="1517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Ink 44"/>
              <p14:cNvContentPartPr/>
              <p14:nvPr/>
            </p14:nvContentPartPr>
            <p14:xfrm>
              <a:off x="8877935" y="660400"/>
              <a:ext cx="142875" cy="53975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2"/>
            </p:blipFill>
            <p:spPr>
              <a:xfrm>
                <a:off x="8877935" y="660400"/>
                <a:ext cx="142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Ink 45"/>
              <p14:cNvContentPartPr/>
              <p14:nvPr/>
            </p14:nvContentPartPr>
            <p14:xfrm>
              <a:off x="5716270" y="910590"/>
              <a:ext cx="17780" cy="36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56"/>
            </p:blipFill>
            <p:spPr>
              <a:xfrm>
                <a:off x="5716270" y="91059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Ink 46"/>
              <p14:cNvContentPartPr/>
              <p14:nvPr/>
            </p14:nvContentPartPr>
            <p14:xfrm>
              <a:off x="794385" y="3098165"/>
              <a:ext cx="187960" cy="732155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5"/>
            </p:blipFill>
            <p:spPr>
              <a:xfrm>
                <a:off x="794385" y="3098165"/>
                <a:ext cx="187960" cy="732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Ink 47"/>
              <p14:cNvContentPartPr/>
              <p14:nvPr/>
            </p14:nvContentPartPr>
            <p14:xfrm>
              <a:off x="758825" y="3812540"/>
              <a:ext cx="26670" cy="2667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87"/>
            </p:blipFill>
            <p:spPr>
              <a:xfrm>
                <a:off x="758825" y="381254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Ink 48"/>
              <p14:cNvContentPartPr/>
              <p14:nvPr/>
            </p14:nvContentPartPr>
            <p14:xfrm>
              <a:off x="839470" y="3035935"/>
              <a:ext cx="955675" cy="741045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89"/>
            </p:blipFill>
            <p:spPr>
              <a:xfrm>
                <a:off x="839470" y="3035935"/>
                <a:ext cx="955675" cy="7410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Ink 49"/>
              <p14:cNvContentPartPr/>
              <p14:nvPr/>
            </p14:nvContentPartPr>
            <p14:xfrm>
              <a:off x="1687830" y="3009265"/>
              <a:ext cx="133985" cy="14287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1"/>
            </p:blipFill>
            <p:spPr>
              <a:xfrm>
                <a:off x="1687830" y="3009265"/>
                <a:ext cx="1339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Ink 50"/>
              <p14:cNvContentPartPr/>
              <p14:nvPr/>
            </p14:nvContentPartPr>
            <p14:xfrm>
              <a:off x="1652270" y="3446780"/>
              <a:ext cx="160655" cy="178435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3"/>
            </p:blipFill>
            <p:spPr>
              <a:xfrm>
                <a:off x="1652270" y="3446780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Ink 51"/>
              <p14:cNvContentPartPr/>
              <p14:nvPr/>
            </p14:nvContentPartPr>
            <p14:xfrm>
              <a:off x="1625600" y="3276600"/>
              <a:ext cx="142875" cy="27305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5"/>
            </p:blipFill>
            <p:spPr>
              <a:xfrm>
                <a:off x="1625600" y="3276600"/>
                <a:ext cx="14287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Ink 52"/>
              <p14:cNvContentPartPr/>
              <p14:nvPr/>
            </p14:nvContentPartPr>
            <p14:xfrm>
              <a:off x="1696720" y="3223260"/>
              <a:ext cx="107315" cy="8953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97"/>
            </p:blipFill>
            <p:spPr>
              <a:xfrm>
                <a:off x="1696720" y="3223260"/>
                <a:ext cx="1073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Ink 53"/>
              <p14:cNvContentPartPr/>
              <p14:nvPr/>
            </p14:nvContentPartPr>
            <p14:xfrm>
              <a:off x="946150" y="3098165"/>
              <a:ext cx="116205" cy="71755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99"/>
            </p:blipFill>
            <p:spPr>
              <a:xfrm>
                <a:off x="946150" y="3098165"/>
                <a:ext cx="11620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Ink 54"/>
              <p14:cNvContentPartPr/>
              <p14:nvPr/>
            </p14:nvContentPartPr>
            <p14:xfrm>
              <a:off x="392430" y="3375025"/>
              <a:ext cx="179070" cy="125095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1"/>
            </p:blipFill>
            <p:spPr>
              <a:xfrm>
                <a:off x="392430" y="3375025"/>
                <a:ext cx="17907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Ink 55"/>
              <p14:cNvContentPartPr/>
              <p14:nvPr/>
            </p14:nvContentPartPr>
            <p14:xfrm>
              <a:off x="374650" y="3249930"/>
              <a:ext cx="241300" cy="1778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3"/>
            </p:blipFill>
            <p:spPr>
              <a:xfrm>
                <a:off x="374650" y="3249930"/>
                <a:ext cx="2413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Ink 56"/>
              <p14:cNvContentPartPr/>
              <p14:nvPr/>
            </p14:nvContentPartPr>
            <p14:xfrm>
              <a:off x="589280" y="3187700"/>
              <a:ext cx="98425" cy="116205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5"/>
            </p:blipFill>
            <p:spPr>
              <a:xfrm>
                <a:off x="589280" y="3187700"/>
                <a:ext cx="9842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Ink 57"/>
              <p14:cNvContentPartPr/>
              <p14:nvPr/>
            </p14:nvContentPartPr>
            <p14:xfrm>
              <a:off x="580390" y="4286250"/>
              <a:ext cx="142875" cy="19621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07"/>
            </p:blipFill>
            <p:spPr>
              <a:xfrm>
                <a:off x="580390" y="4286250"/>
                <a:ext cx="1428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Ink 58"/>
              <p14:cNvContentPartPr/>
              <p14:nvPr/>
            </p14:nvContentPartPr>
            <p14:xfrm>
              <a:off x="919480" y="4410710"/>
              <a:ext cx="107315" cy="27305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09"/>
            </p:blipFill>
            <p:spPr>
              <a:xfrm>
                <a:off x="919480" y="4410710"/>
                <a:ext cx="10731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Ink 59"/>
              <p14:cNvContentPartPr/>
              <p14:nvPr/>
            </p14:nvContentPartPr>
            <p14:xfrm>
              <a:off x="1098550" y="4357370"/>
              <a:ext cx="151765" cy="125095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1"/>
            </p:blipFill>
            <p:spPr>
              <a:xfrm>
                <a:off x="1098550" y="4357370"/>
                <a:ext cx="15176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Ink 60"/>
              <p14:cNvContentPartPr/>
              <p14:nvPr/>
            </p14:nvContentPartPr>
            <p14:xfrm>
              <a:off x="1080135" y="4187825"/>
              <a:ext cx="187960" cy="8001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3"/>
            </p:blipFill>
            <p:spPr>
              <a:xfrm>
                <a:off x="1080135" y="4187825"/>
                <a:ext cx="18796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Ink 61"/>
              <p14:cNvContentPartPr/>
              <p14:nvPr/>
            </p14:nvContentPartPr>
            <p14:xfrm>
              <a:off x="446405" y="4133850"/>
              <a:ext cx="250190" cy="7175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5"/>
            </p:blipFill>
            <p:spPr>
              <a:xfrm>
                <a:off x="446405" y="4133850"/>
                <a:ext cx="25019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Ink 62"/>
              <p14:cNvContentPartPr/>
              <p14:nvPr/>
            </p14:nvContentPartPr>
            <p14:xfrm>
              <a:off x="991235" y="2990850"/>
              <a:ext cx="821690" cy="125095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17"/>
            </p:blipFill>
            <p:spPr>
              <a:xfrm>
                <a:off x="991235" y="2990850"/>
                <a:ext cx="82169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Ink 63"/>
              <p14:cNvContentPartPr/>
              <p14:nvPr/>
            </p14:nvContentPartPr>
            <p14:xfrm>
              <a:off x="1661160" y="2928620"/>
              <a:ext cx="133985" cy="17843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19"/>
            </p:blipFill>
            <p:spPr>
              <a:xfrm>
                <a:off x="1661160" y="2928620"/>
                <a:ext cx="1339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Ink 64"/>
              <p14:cNvContentPartPr/>
              <p14:nvPr/>
            </p14:nvContentPartPr>
            <p14:xfrm>
              <a:off x="1169670" y="2687320"/>
              <a:ext cx="151765" cy="22352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1"/>
            </p:blipFill>
            <p:spPr>
              <a:xfrm>
                <a:off x="1169670" y="2687320"/>
                <a:ext cx="15176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Ink 65"/>
              <p14:cNvContentPartPr/>
              <p14:nvPr/>
            </p14:nvContentPartPr>
            <p14:xfrm>
              <a:off x="1446530" y="2821305"/>
              <a:ext cx="98425" cy="1778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3"/>
            </p:blipFill>
            <p:spPr>
              <a:xfrm>
                <a:off x="1446530" y="2821305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Ink 66"/>
              <p14:cNvContentPartPr/>
              <p14:nvPr/>
            </p14:nvContentPartPr>
            <p14:xfrm>
              <a:off x="1625600" y="2714625"/>
              <a:ext cx="124460" cy="160655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5"/>
            </p:blipFill>
            <p:spPr>
              <a:xfrm>
                <a:off x="1625600" y="2714625"/>
                <a:ext cx="1244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Ink 67"/>
              <p14:cNvContentPartPr/>
              <p14:nvPr/>
            </p14:nvContentPartPr>
            <p14:xfrm>
              <a:off x="1562735" y="2607310"/>
              <a:ext cx="160655" cy="8890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27"/>
            </p:blipFill>
            <p:spPr>
              <a:xfrm>
                <a:off x="1562735" y="260731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Ink 68"/>
              <p14:cNvContentPartPr/>
              <p14:nvPr/>
            </p14:nvContentPartPr>
            <p14:xfrm>
              <a:off x="1652270" y="2544445"/>
              <a:ext cx="80010" cy="80645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29"/>
            </p:blipFill>
            <p:spPr>
              <a:xfrm>
                <a:off x="1652270" y="2544445"/>
                <a:ext cx="8001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Ink 69"/>
              <p14:cNvContentPartPr/>
              <p14:nvPr/>
            </p14:nvContentPartPr>
            <p14:xfrm>
              <a:off x="1089660" y="2562225"/>
              <a:ext cx="160655" cy="9525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1"/>
            </p:blipFill>
            <p:spPr>
              <a:xfrm>
                <a:off x="1089660" y="2562225"/>
                <a:ext cx="16065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Ink 70"/>
              <p14:cNvContentPartPr/>
              <p14:nvPr/>
            </p14:nvContentPartPr>
            <p14:xfrm>
              <a:off x="1232535" y="2491105"/>
              <a:ext cx="115570" cy="142875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3"/>
            </p:blipFill>
            <p:spPr>
              <a:xfrm>
                <a:off x="1232535" y="2491105"/>
                <a:ext cx="1155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Ink 71"/>
              <p14:cNvContentPartPr/>
              <p14:nvPr/>
            </p14:nvContentPartPr>
            <p14:xfrm>
              <a:off x="5591175" y="1678305"/>
              <a:ext cx="142875" cy="116205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5"/>
            </p:blipFill>
            <p:spPr>
              <a:xfrm>
                <a:off x="5591175" y="1678305"/>
                <a:ext cx="14287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Ink 72"/>
              <p14:cNvContentPartPr/>
              <p14:nvPr/>
            </p14:nvContentPartPr>
            <p14:xfrm>
              <a:off x="6805930" y="1714500"/>
              <a:ext cx="142875" cy="7112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37"/>
            </p:blipFill>
            <p:spPr>
              <a:xfrm>
                <a:off x="6805930" y="1714500"/>
                <a:ext cx="14287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Ink 73"/>
              <p14:cNvContentPartPr/>
              <p14:nvPr/>
            </p14:nvContentPartPr>
            <p14:xfrm>
              <a:off x="4286885" y="1884045"/>
              <a:ext cx="178435" cy="6223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39"/>
            </p:blipFill>
            <p:spPr>
              <a:xfrm>
                <a:off x="4286885" y="1884045"/>
                <a:ext cx="17843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Ink 74"/>
              <p14:cNvContentPartPr/>
              <p14:nvPr/>
            </p14:nvContentPartPr>
            <p14:xfrm>
              <a:off x="3858260" y="1704975"/>
              <a:ext cx="160655" cy="7175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1"/>
            </p:blipFill>
            <p:spPr>
              <a:xfrm>
                <a:off x="3858260" y="1704975"/>
                <a:ext cx="16065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Ink 75"/>
              <p14:cNvContentPartPr/>
              <p14:nvPr/>
            </p14:nvContentPartPr>
            <p14:xfrm>
              <a:off x="8377555" y="1446530"/>
              <a:ext cx="170180" cy="240665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3"/>
            </p:blipFill>
            <p:spPr>
              <a:xfrm>
                <a:off x="8377555" y="1446530"/>
                <a:ext cx="17018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Ink 76"/>
              <p14:cNvContentPartPr/>
              <p14:nvPr/>
            </p14:nvContentPartPr>
            <p14:xfrm>
              <a:off x="8681720" y="1446530"/>
              <a:ext cx="88900" cy="240665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5"/>
            </p:blipFill>
            <p:spPr>
              <a:xfrm>
                <a:off x="8681720" y="1446530"/>
                <a:ext cx="8890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Ink 77"/>
              <p14:cNvContentPartPr/>
              <p14:nvPr/>
            </p14:nvContentPartPr>
            <p14:xfrm>
              <a:off x="8690610" y="1580515"/>
              <a:ext cx="125095" cy="36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47"/>
            </p:blipFill>
            <p:spPr>
              <a:xfrm>
                <a:off x="8690610" y="1580515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Ink 78"/>
              <p14:cNvContentPartPr/>
              <p14:nvPr/>
            </p14:nvContentPartPr>
            <p14:xfrm>
              <a:off x="8440420" y="1767840"/>
              <a:ext cx="455295" cy="2667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49"/>
            </p:blipFill>
            <p:spPr>
              <a:xfrm>
                <a:off x="8440420" y="1767840"/>
                <a:ext cx="4552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Ink 79"/>
              <p14:cNvContentPartPr/>
              <p14:nvPr/>
            </p14:nvContentPartPr>
            <p14:xfrm>
              <a:off x="8538845" y="1812290"/>
              <a:ext cx="178435" cy="20574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1"/>
            </p:blipFill>
            <p:spPr>
              <a:xfrm>
                <a:off x="8538845" y="1812290"/>
                <a:ext cx="17843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Ink 80"/>
              <p14:cNvContentPartPr/>
              <p14:nvPr/>
            </p14:nvContentPartPr>
            <p14:xfrm>
              <a:off x="8752840" y="1901825"/>
              <a:ext cx="107315" cy="125095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3"/>
            </p:blipFill>
            <p:spPr>
              <a:xfrm>
                <a:off x="8752840" y="1901825"/>
                <a:ext cx="1073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Ink 81"/>
              <p14:cNvContentPartPr/>
              <p14:nvPr/>
            </p14:nvContentPartPr>
            <p14:xfrm>
              <a:off x="9092565" y="1767840"/>
              <a:ext cx="142875" cy="1778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5"/>
            </p:blipFill>
            <p:spPr>
              <a:xfrm>
                <a:off x="9092565" y="176784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Ink 82"/>
              <p14:cNvContentPartPr/>
              <p14:nvPr/>
            </p14:nvContentPartPr>
            <p14:xfrm>
              <a:off x="9128125" y="1714500"/>
              <a:ext cx="89535" cy="889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57"/>
            </p:blipFill>
            <p:spPr>
              <a:xfrm>
                <a:off x="9128125" y="1714500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Ink 83"/>
              <p14:cNvContentPartPr/>
              <p14:nvPr/>
            </p14:nvContentPartPr>
            <p14:xfrm>
              <a:off x="9315450" y="1473200"/>
              <a:ext cx="464820" cy="35687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59"/>
            </p:blipFill>
            <p:spPr>
              <a:xfrm>
                <a:off x="9315450" y="1473200"/>
                <a:ext cx="46482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Ink 84"/>
              <p14:cNvContentPartPr/>
              <p14:nvPr/>
            </p14:nvContentPartPr>
            <p14:xfrm>
              <a:off x="9655175" y="1624965"/>
              <a:ext cx="17780" cy="889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1"/>
            </p:blipFill>
            <p:spPr>
              <a:xfrm>
                <a:off x="9655175" y="162496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Ink 85"/>
              <p14:cNvContentPartPr/>
              <p14:nvPr/>
            </p14:nvContentPartPr>
            <p14:xfrm>
              <a:off x="9914255" y="1750060"/>
              <a:ext cx="1035685" cy="5334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3"/>
            </p:blipFill>
            <p:spPr>
              <a:xfrm>
                <a:off x="9914255" y="1750060"/>
                <a:ext cx="103568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Ink 86"/>
              <p14:cNvContentPartPr/>
              <p14:nvPr/>
            </p14:nvContentPartPr>
            <p14:xfrm>
              <a:off x="9860280" y="1401445"/>
              <a:ext cx="259080" cy="30353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5"/>
            </p:blipFill>
            <p:spPr>
              <a:xfrm>
                <a:off x="9860280" y="1401445"/>
                <a:ext cx="25908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Ink 87"/>
              <p14:cNvContentPartPr/>
              <p14:nvPr/>
            </p14:nvContentPartPr>
            <p14:xfrm>
              <a:off x="9905365" y="1607185"/>
              <a:ext cx="160655" cy="8890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67"/>
            </p:blipFill>
            <p:spPr>
              <a:xfrm>
                <a:off x="9905365" y="160718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Ink 88"/>
              <p14:cNvContentPartPr/>
              <p14:nvPr/>
            </p14:nvContentPartPr>
            <p14:xfrm>
              <a:off x="10119360" y="1589405"/>
              <a:ext cx="89535" cy="133985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69"/>
            </p:blipFill>
            <p:spPr>
              <a:xfrm>
                <a:off x="10119360" y="1589405"/>
                <a:ext cx="895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Ink 89"/>
              <p14:cNvContentPartPr/>
              <p14:nvPr/>
            </p14:nvContentPartPr>
            <p14:xfrm>
              <a:off x="10226675" y="1589405"/>
              <a:ext cx="98425" cy="13398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1"/>
            </p:blipFill>
            <p:spPr>
              <a:xfrm>
                <a:off x="10226675" y="1589405"/>
                <a:ext cx="984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Ink 90"/>
              <p14:cNvContentPartPr/>
              <p14:nvPr/>
            </p14:nvContentPartPr>
            <p14:xfrm>
              <a:off x="10405110" y="1642745"/>
              <a:ext cx="80645" cy="360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3"/>
            </p:blipFill>
            <p:spPr>
              <a:xfrm>
                <a:off x="10405110" y="1642745"/>
                <a:ext cx="806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Ink 91"/>
              <p14:cNvContentPartPr/>
              <p14:nvPr/>
            </p14:nvContentPartPr>
            <p14:xfrm>
              <a:off x="10432415" y="1589405"/>
              <a:ext cx="26670" cy="11557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5"/>
            </p:blipFill>
            <p:spPr>
              <a:xfrm>
                <a:off x="10432415" y="1589405"/>
                <a:ext cx="2667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Ink 92"/>
              <p14:cNvContentPartPr/>
              <p14:nvPr/>
            </p14:nvContentPartPr>
            <p14:xfrm>
              <a:off x="10556875" y="1553210"/>
              <a:ext cx="161290" cy="16129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77"/>
            </p:blipFill>
            <p:spPr>
              <a:xfrm>
                <a:off x="10556875" y="1553210"/>
                <a:ext cx="16129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Ink 93"/>
              <p14:cNvContentPartPr/>
              <p14:nvPr/>
            </p14:nvContentPartPr>
            <p14:xfrm>
              <a:off x="10762615" y="1616075"/>
              <a:ext cx="71120" cy="125095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79"/>
            </p:blipFill>
            <p:spPr>
              <a:xfrm>
                <a:off x="10762615" y="1616075"/>
                <a:ext cx="7112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Ink 94"/>
              <p14:cNvContentPartPr/>
              <p14:nvPr/>
            </p14:nvContentPartPr>
            <p14:xfrm>
              <a:off x="10896600" y="1490980"/>
              <a:ext cx="53340" cy="24130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1"/>
            </p:blipFill>
            <p:spPr>
              <a:xfrm>
                <a:off x="10896600" y="1490980"/>
                <a:ext cx="5334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Ink 95"/>
              <p14:cNvContentPartPr/>
              <p14:nvPr/>
            </p14:nvContentPartPr>
            <p14:xfrm>
              <a:off x="11066145" y="1616075"/>
              <a:ext cx="98425" cy="889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3"/>
            </p:blipFill>
            <p:spPr>
              <a:xfrm>
                <a:off x="11066145" y="1616075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Ink 96"/>
              <p14:cNvContentPartPr/>
              <p14:nvPr/>
            </p14:nvContentPartPr>
            <p14:xfrm>
              <a:off x="10744835" y="1714500"/>
              <a:ext cx="830580" cy="17780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5"/>
            </p:blipFill>
            <p:spPr>
              <a:xfrm>
                <a:off x="10744835" y="1714500"/>
                <a:ext cx="8305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Ink 97"/>
              <p14:cNvContentPartPr/>
              <p14:nvPr/>
            </p14:nvContentPartPr>
            <p14:xfrm>
              <a:off x="11307445" y="1365885"/>
              <a:ext cx="151765" cy="31242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87"/>
            </p:blipFill>
            <p:spPr>
              <a:xfrm>
                <a:off x="11307445" y="1365885"/>
                <a:ext cx="15176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Ink 98"/>
              <p14:cNvContentPartPr/>
              <p14:nvPr/>
            </p14:nvContentPartPr>
            <p14:xfrm>
              <a:off x="11226800" y="1526540"/>
              <a:ext cx="241300" cy="2667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89"/>
            </p:blipFill>
            <p:spPr>
              <a:xfrm>
                <a:off x="11226800" y="1526540"/>
                <a:ext cx="24130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Ink 99"/>
              <p14:cNvContentPartPr/>
              <p14:nvPr/>
            </p14:nvContentPartPr>
            <p14:xfrm>
              <a:off x="11476990" y="1482090"/>
              <a:ext cx="98425" cy="178435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1"/>
            </p:blipFill>
            <p:spPr>
              <a:xfrm>
                <a:off x="11476990" y="1482090"/>
                <a:ext cx="9842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Ink 100"/>
              <p14:cNvContentPartPr/>
              <p14:nvPr/>
            </p14:nvContentPartPr>
            <p14:xfrm>
              <a:off x="11575415" y="1562100"/>
              <a:ext cx="80645" cy="14287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3"/>
            </p:blipFill>
            <p:spPr>
              <a:xfrm>
                <a:off x="11575415" y="1562100"/>
                <a:ext cx="806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Ink 101"/>
              <p14:cNvContentPartPr/>
              <p14:nvPr/>
            </p14:nvContentPartPr>
            <p14:xfrm>
              <a:off x="11664950" y="1499870"/>
              <a:ext cx="44450" cy="205105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5"/>
            </p:blipFill>
            <p:spPr>
              <a:xfrm>
                <a:off x="11664950" y="1499870"/>
                <a:ext cx="4445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Ink 102"/>
              <p14:cNvContentPartPr/>
              <p14:nvPr/>
            </p14:nvContentPartPr>
            <p14:xfrm>
              <a:off x="10575290" y="2000250"/>
              <a:ext cx="187325" cy="160655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197"/>
            </p:blipFill>
            <p:spPr>
              <a:xfrm>
                <a:off x="10575290" y="2000250"/>
                <a:ext cx="18732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Ink 103"/>
              <p14:cNvContentPartPr/>
              <p14:nvPr/>
            </p14:nvContentPartPr>
            <p14:xfrm>
              <a:off x="10923270" y="2026920"/>
              <a:ext cx="116205" cy="21399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199"/>
            </p:blipFill>
            <p:spPr>
              <a:xfrm>
                <a:off x="10923270" y="2026920"/>
                <a:ext cx="11620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Ink 104"/>
              <p14:cNvContentPartPr/>
              <p14:nvPr/>
            </p14:nvContentPartPr>
            <p14:xfrm>
              <a:off x="9208135" y="2214245"/>
              <a:ext cx="125095" cy="116205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1"/>
            </p:blipFill>
            <p:spPr>
              <a:xfrm>
                <a:off x="9208135" y="2214245"/>
                <a:ext cx="1250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Ink 105"/>
              <p14:cNvContentPartPr/>
              <p14:nvPr/>
            </p14:nvContentPartPr>
            <p14:xfrm>
              <a:off x="9431655" y="2267585"/>
              <a:ext cx="107315" cy="107315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3"/>
            </p:blipFill>
            <p:spPr>
              <a:xfrm>
                <a:off x="9431655" y="2267585"/>
                <a:ext cx="10731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Ink 106"/>
              <p14:cNvContentPartPr/>
              <p14:nvPr/>
            </p14:nvContentPartPr>
            <p14:xfrm>
              <a:off x="9646285" y="2339340"/>
              <a:ext cx="240665" cy="1778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5"/>
            </p:blipFill>
            <p:spPr>
              <a:xfrm>
                <a:off x="9646285" y="2339340"/>
                <a:ext cx="2406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Ink 107"/>
              <p14:cNvContentPartPr/>
              <p14:nvPr/>
            </p14:nvContentPartPr>
            <p14:xfrm>
              <a:off x="9824720" y="2267585"/>
              <a:ext cx="62230" cy="125095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07"/>
            </p:blipFill>
            <p:spPr>
              <a:xfrm>
                <a:off x="9824720" y="2267585"/>
                <a:ext cx="6223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Ink 108"/>
              <p14:cNvContentPartPr/>
              <p14:nvPr/>
            </p14:nvContentPartPr>
            <p14:xfrm>
              <a:off x="9932035" y="2321560"/>
              <a:ext cx="107315" cy="7112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09"/>
            </p:blipFill>
            <p:spPr>
              <a:xfrm>
                <a:off x="9932035" y="2321560"/>
                <a:ext cx="10731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Ink 109"/>
              <p14:cNvContentPartPr/>
              <p14:nvPr/>
            </p14:nvContentPartPr>
            <p14:xfrm>
              <a:off x="9521190" y="2276475"/>
              <a:ext cx="53340" cy="125095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1"/>
            </p:blipFill>
            <p:spPr>
              <a:xfrm>
                <a:off x="9521190" y="2276475"/>
                <a:ext cx="5334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Ink 110"/>
              <p14:cNvContentPartPr/>
              <p14:nvPr/>
            </p14:nvContentPartPr>
            <p14:xfrm>
              <a:off x="7600950" y="1884045"/>
              <a:ext cx="499745" cy="125095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3"/>
            </p:blipFill>
            <p:spPr>
              <a:xfrm>
                <a:off x="7600950" y="1884045"/>
                <a:ext cx="49974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Ink 111"/>
              <p14:cNvContentPartPr/>
              <p14:nvPr/>
            </p14:nvContentPartPr>
            <p14:xfrm>
              <a:off x="7994015" y="1830070"/>
              <a:ext cx="151765" cy="20574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5"/>
            </p:blipFill>
            <p:spPr>
              <a:xfrm>
                <a:off x="7994015" y="1830070"/>
                <a:ext cx="15176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Ink 112"/>
              <p14:cNvContentPartPr/>
              <p14:nvPr/>
            </p14:nvContentPartPr>
            <p14:xfrm>
              <a:off x="5251450" y="5098415"/>
              <a:ext cx="447040" cy="62865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17"/>
            </p:blipFill>
            <p:spPr>
              <a:xfrm>
                <a:off x="5251450" y="5098415"/>
                <a:ext cx="44704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Ink 113"/>
              <p14:cNvContentPartPr/>
              <p14:nvPr/>
            </p14:nvContentPartPr>
            <p14:xfrm>
              <a:off x="4867275" y="4071620"/>
              <a:ext cx="1018540" cy="187325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19"/>
            </p:blipFill>
            <p:spPr>
              <a:xfrm>
                <a:off x="4867275" y="4071620"/>
                <a:ext cx="101854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Ink 114"/>
              <p14:cNvContentPartPr/>
              <p14:nvPr/>
            </p14:nvContentPartPr>
            <p14:xfrm>
              <a:off x="4992370" y="2133600"/>
              <a:ext cx="652145" cy="29527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1"/>
            </p:blipFill>
            <p:spPr>
              <a:xfrm>
                <a:off x="4992370" y="2133600"/>
                <a:ext cx="65214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6" name="Ink 115"/>
              <p14:cNvContentPartPr/>
              <p14:nvPr/>
            </p14:nvContentPartPr>
            <p14:xfrm>
              <a:off x="4939030" y="4143375"/>
              <a:ext cx="17780" cy="889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3"/>
            </p:blipFill>
            <p:spPr>
              <a:xfrm>
                <a:off x="4939030" y="414337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7" name="Ink 116"/>
              <p14:cNvContentPartPr/>
              <p14:nvPr/>
            </p14:nvContentPartPr>
            <p14:xfrm>
              <a:off x="4992370" y="4124960"/>
              <a:ext cx="62865" cy="53975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5"/>
            </p:blipFill>
            <p:spPr>
              <a:xfrm>
                <a:off x="4992370" y="4124960"/>
                <a:ext cx="6286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8" name="Ink 117"/>
              <p14:cNvContentPartPr/>
              <p14:nvPr/>
            </p14:nvContentPartPr>
            <p14:xfrm>
              <a:off x="11012805" y="3482340"/>
              <a:ext cx="347980" cy="27686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27"/>
            </p:blipFill>
            <p:spPr>
              <a:xfrm>
                <a:off x="11012805" y="3482340"/>
                <a:ext cx="34798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9" name="Ink 118"/>
              <p14:cNvContentPartPr/>
              <p14:nvPr/>
            </p14:nvContentPartPr>
            <p14:xfrm>
              <a:off x="6198235" y="2026920"/>
              <a:ext cx="401955" cy="464185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29"/>
            </p:blipFill>
            <p:spPr>
              <a:xfrm>
                <a:off x="6198235" y="2026920"/>
                <a:ext cx="401955" cy="46418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Exemplo</a:t>
            </a:r>
            <a:endParaRPr lang="pt-PT" altLang="en-US" sz="3600" u="sng"/>
          </a:p>
        </p:txBody>
      </p:sp>
      <p:pic>
        <p:nvPicPr>
          <p:cNvPr id="7" name="Content Placeholder 6" descr="ex1_deriv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584325"/>
            <a:ext cx="10713720" cy="923925"/>
          </a:xfrm>
          <a:prstGeom prst="rect">
            <a:avLst/>
          </a:prstGeom>
        </p:spPr>
      </p:pic>
      <p:pic>
        <p:nvPicPr>
          <p:cNvPr id="8" name="Picture 7" descr="ex1_deriv_fi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345" y="3712210"/>
            <a:ext cx="3400425" cy="30365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Ink 8"/>
              <p14:cNvContentPartPr/>
              <p14:nvPr/>
            </p14:nvContentPartPr>
            <p14:xfrm>
              <a:off x="3822700" y="1624965"/>
              <a:ext cx="231775" cy="125095"/>
            </p14:xfrm>
          </p:contentPart>
        </mc:Choice>
        <mc:Fallback xmlns="">
          <p:pic>
            <p:nvPicPr>
              <p:cNvPr id="9" name="Ink 8"/>
            </p:nvPicPr>
            <p:blipFill>
              <a:blip r:embed="rId4"/>
            </p:blipFill>
            <p:spPr>
              <a:xfrm>
                <a:off x="3822700" y="1624965"/>
                <a:ext cx="2317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Ink 9"/>
              <p14:cNvContentPartPr/>
              <p14:nvPr/>
            </p14:nvContentPartPr>
            <p14:xfrm>
              <a:off x="5028565" y="1696085"/>
              <a:ext cx="88900" cy="62865"/>
            </p14:xfrm>
          </p:contentPart>
        </mc:Choice>
        <mc:Fallback xmlns="">
          <p:pic>
            <p:nvPicPr>
              <p:cNvPr id="10" name="Ink 9"/>
            </p:nvPicPr>
            <p:blipFill>
              <a:blip r:embed="rId6"/>
            </p:blipFill>
            <p:spPr>
              <a:xfrm>
                <a:off x="5028565" y="1696085"/>
                <a:ext cx="8890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Ink 10"/>
              <p14:cNvContentPartPr/>
              <p14:nvPr/>
            </p14:nvContentPartPr>
            <p14:xfrm>
              <a:off x="6395085" y="1687195"/>
              <a:ext cx="71120" cy="53975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8"/>
            </p:blipFill>
            <p:spPr>
              <a:xfrm>
                <a:off x="6395085" y="1687195"/>
                <a:ext cx="7112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Ink 11"/>
              <p14:cNvContentPartPr/>
              <p14:nvPr/>
            </p14:nvContentPartPr>
            <p14:xfrm>
              <a:off x="1062355" y="2946400"/>
              <a:ext cx="161290" cy="22352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0"/>
            </p:blipFill>
            <p:spPr>
              <a:xfrm>
                <a:off x="1062355" y="2946400"/>
                <a:ext cx="16129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Ink 12"/>
              <p14:cNvContentPartPr/>
              <p14:nvPr/>
            </p14:nvContentPartPr>
            <p14:xfrm>
              <a:off x="1321435" y="2767965"/>
              <a:ext cx="80645" cy="133985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2"/>
            </p:blipFill>
            <p:spPr>
              <a:xfrm>
                <a:off x="1321435" y="2767965"/>
                <a:ext cx="8064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Ink 13"/>
              <p14:cNvContentPartPr/>
              <p14:nvPr/>
            </p14:nvContentPartPr>
            <p14:xfrm>
              <a:off x="1017905" y="2741295"/>
              <a:ext cx="205740" cy="116205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14"/>
            </p:blipFill>
            <p:spPr>
              <a:xfrm>
                <a:off x="1017905" y="2741295"/>
                <a:ext cx="20574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Ink 14"/>
              <p14:cNvContentPartPr/>
              <p14:nvPr/>
            </p14:nvContentPartPr>
            <p14:xfrm>
              <a:off x="1437640" y="2981960"/>
              <a:ext cx="80645" cy="26797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16"/>
            </p:blipFill>
            <p:spPr>
              <a:xfrm>
                <a:off x="1437640" y="2981960"/>
                <a:ext cx="806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Ink 15"/>
              <p14:cNvContentPartPr/>
              <p14:nvPr/>
            </p14:nvContentPartPr>
            <p14:xfrm>
              <a:off x="1643380" y="2990850"/>
              <a:ext cx="26670" cy="17907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18"/>
            </p:blipFill>
            <p:spPr>
              <a:xfrm>
                <a:off x="1643380" y="2990850"/>
                <a:ext cx="2667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Ink 16"/>
              <p14:cNvContentPartPr/>
              <p14:nvPr/>
            </p14:nvContentPartPr>
            <p14:xfrm>
              <a:off x="1553845" y="3071495"/>
              <a:ext cx="151765" cy="36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0"/>
            </p:blipFill>
            <p:spPr>
              <a:xfrm>
                <a:off x="1553845" y="3071495"/>
                <a:ext cx="1517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Ink 17"/>
              <p14:cNvContentPartPr/>
              <p14:nvPr/>
            </p14:nvContentPartPr>
            <p14:xfrm>
              <a:off x="1848485" y="2955290"/>
              <a:ext cx="44450" cy="27686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2"/>
            </p:blipFill>
            <p:spPr>
              <a:xfrm>
                <a:off x="1848485" y="2955290"/>
                <a:ext cx="4445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Ink 18"/>
              <p14:cNvContentPartPr/>
              <p14:nvPr/>
            </p14:nvContentPartPr>
            <p14:xfrm>
              <a:off x="1598295" y="3035935"/>
              <a:ext cx="98425" cy="4445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24"/>
            </p:blipFill>
            <p:spPr>
              <a:xfrm>
                <a:off x="1598295" y="3035935"/>
                <a:ext cx="984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Ink 19"/>
              <p14:cNvContentPartPr/>
              <p14:nvPr/>
            </p14:nvContentPartPr>
            <p14:xfrm>
              <a:off x="2188210" y="3169920"/>
              <a:ext cx="169545" cy="3556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26"/>
            </p:blipFill>
            <p:spPr>
              <a:xfrm>
                <a:off x="2188210" y="3169920"/>
                <a:ext cx="1695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Ink 20"/>
              <p14:cNvContentPartPr/>
              <p14:nvPr/>
            </p14:nvContentPartPr>
            <p14:xfrm>
              <a:off x="2214880" y="3098165"/>
              <a:ext cx="133985" cy="889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28"/>
            </p:blipFill>
            <p:spPr>
              <a:xfrm>
                <a:off x="2214880" y="309816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Ink 21"/>
              <p14:cNvContentPartPr/>
              <p14:nvPr/>
            </p14:nvContentPartPr>
            <p14:xfrm>
              <a:off x="2509520" y="3196590"/>
              <a:ext cx="384175" cy="889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0"/>
            </p:blipFill>
            <p:spPr>
              <a:xfrm>
                <a:off x="2509520" y="3196590"/>
                <a:ext cx="3841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Ink 22"/>
              <p14:cNvContentPartPr/>
              <p14:nvPr/>
            </p14:nvContentPartPr>
            <p14:xfrm>
              <a:off x="2509520" y="2750185"/>
              <a:ext cx="169545" cy="32131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32"/>
            </p:blipFill>
            <p:spPr>
              <a:xfrm>
                <a:off x="2509520" y="2750185"/>
                <a:ext cx="16954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Ink 23"/>
              <p14:cNvContentPartPr/>
              <p14:nvPr/>
            </p14:nvContentPartPr>
            <p14:xfrm>
              <a:off x="2733040" y="2884170"/>
              <a:ext cx="116205" cy="169545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34"/>
            </p:blipFill>
            <p:spPr>
              <a:xfrm>
                <a:off x="2733040" y="2884170"/>
                <a:ext cx="11620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Ink 24"/>
              <p14:cNvContentPartPr/>
              <p14:nvPr/>
            </p14:nvContentPartPr>
            <p14:xfrm>
              <a:off x="2893695" y="2866390"/>
              <a:ext cx="62230" cy="20510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36"/>
            </p:blipFill>
            <p:spPr>
              <a:xfrm>
                <a:off x="2893695" y="2866390"/>
                <a:ext cx="6223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Ink 25"/>
              <p14:cNvContentPartPr/>
              <p14:nvPr/>
            </p14:nvContentPartPr>
            <p14:xfrm>
              <a:off x="2973705" y="2893060"/>
              <a:ext cx="36195" cy="151765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38"/>
            </p:blipFill>
            <p:spPr>
              <a:xfrm>
                <a:off x="2973705" y="2893060"/>
                <a:ext cx="361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Ink 26"/>
              <p14:cNvContentPartPr/>
              <p14:nvPr/>
            </p14:nvContentPartPr>
            <p14:xfrm>
              <a:off x="2938145" y="2937510"/>
              <a:ext cx="98425" cy="1778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0"/>
            </p:blipFill>
            <p:spPr>
              <a:xfrm>
                <a:off x="2938145" y="2937510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Ink 27"/>
              <p14:cNvContentPartPr/>
              <p14:nvPr/>
            </p14:nvContentPartPr>
            <p14:xfrm>
              <a:off x="3098800" y="2830195"/>
              <a:ext cx="53975" cy="20574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42"/>
            </p:blipFill>
            <p:spPr>
              <a:xfrm>
                <a:off x="3098800" y="2830195"/>
                <a:ext cx="5397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Ink 28"/>
              <p14:cNvContentPartPr/>
              <p14:nvPr/>
            </p14:nvContentPartPr>
            <p14:xfrm>
              <a:off x="2616835" y="3232150"/>
              <a:ext cx="178435" cy="24130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44"/>
            </p:blipFill>
            <p:spPr>
              <a:xfrm>
                <a:off x="2616835" y="3232150"/>
                <a:ext cx="17843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Ink 29"/>
              <p14:cNvContentPartPr/>
              <p14:nvPr/>
            </p14:nvContentPartPr>
            <p14:xfrm>
              <a:off x="2839720" y="3303905"/>
              <a:ext cx="62865" cy="18732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46"/>
            </p:blipFill>
            <p:spPr>
              <a:xfrm>
                <a:off x="2839720" y="3303905"/>
                <a:ext cx="628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Ink 30"/>
              <p14:cNvContentPartPr/>
              <p14:nvPr/>
            </p14:nvContentPartPr>
            <p14:xfrm>
              <a:off x="2813050" y="3375025"/>
              <a:ext cx="80645" cy="36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48"/>
            </p:blipFill>
            <p:spPr>
              <a:xfrm>
                <a:off x="2813050" y="3375025"/>
                <a:ext cx="806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Ink 31"/>
              <p14:cNvContentPartPr/>
              <p14:nvPr/>
            </p14:nvContentPartPr>
            <p14:xfrm>
              <a:off x="2795270" y="3178810"/>
              <a:ext cx="276860" cy="889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0"/>
            </p:blipFill>
            <p:spPr>
              <a:xfrm>
                <a:off x="2795270" y="3178810"/>
                <a:ext cx="2768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Ink 32"/>
              <p14:cNvContentPartPr/>
              <p14:nvPr/>
            </p14:nvContentPartPr>
            <p14:xfrm>
              <a:off x="3322320" y="3115945"/>
              <a:ext cx="62230" cy="160655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2"/>
            </p:blipFill>
            <p:spPr>
              <a:xfrm>
                <a:off x="3322320" y="3115945"/>
                <a:ext cx="6223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Ink 33"/>
              <p14:cNvContentPartPr/>
              <p14:nvPr/>
            </p14:nvContentPartPr>
            <p14:xfrm>
              <a:off x="3394075" y="3027045"/>
              <a:ext cx="17780" cy="889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54"/>
            </p:blipFill>
            <p:spPr>
              <a:xfrm>
                <a:off x="3394075" y="302704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Ink 34"/>
              <p14:cNvContentPartPr/>
              <p14:nvPr/>
            </p14:nvContentPartPr>
            <p14:xfrm>
              <a:off x="3366770" y="2875280"/>
              <a:ext cx="116205" cy="8890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56"/>
            </p:blipFill>
            <p:spPr>
              <a:xfrm>
                <a:off x="3366770" y="2875280"/>
                <a:ext cx="11620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Ink 35"/>
              <p14:cNvContentPartPr/>
              <p14:nvPr/>
            </p14:nvContentPartPr>
            <p14:xfrm>
              <a:off x="3670935" y="3196590"/>
              <a:ext cx="205105" cy="1778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58"/>
            </p:blipFill>
            <p:spPr>
              <a:xfrm>
                <a:off x="3670935" y="3196590"/>
                <a:ext cx="2051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Ink 36"/>
              <p14:cNvContentPartPr/>
              <p14:nvPr/>
            </p14:nvContentPartPr>
            <p14:xfrm>
              <a:off x="3813810" y="3124835"/>
              <a:ext cx="26670" cy="14287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0"/>
            </p:blipFill>
            <p:spPr>
              <a:xfrm>
                <a:off x="3813810" y="3124835"/>
                <a:ext cx="266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Ink 37"/>
              <p14:cNvContentPartPr/>
              <p14:nvPr/>
            </p14:nvContentPartPr>
            <p14:xfrm>
              <a:off x="4072890" y="3196590"/>
              <a:ext cx="499745" cy="3556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62"/>
            </p:blipFill>
            <p:spPr>
              <a:xfrm>
                <a:off x="4072890" y="3196590"/>
                <a:ext cx="4997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Ink 38"/>
              <p14:cNvContentPartPr/>
              <p14:nvPr/>
            </p14:nvContentPartPr>
            <p14:xfrm>
              <a:off x="4064000" y="2875280"/>
              <a:ext cx="169545" cy="26797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64"/>
            </p:blipFill>
            <p:spPr>
              <a:xfrm>
                <a:off x="4064000" y="2875280"/>
                <a:ext cx="1695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Ink 39"/>
              <p14:cNvContentPartPr/>
              <p14:nvPr/>
            </p14:nvContentPartPr>
            <p14:xfrm>
              <a:off x="4340860" y="2946400"/>
              <a:ext cx="133985" cy="28575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66"/>
            </p:blipFill>
            <p:spPr>
              <a:xfrm>
                <a:off x="4340860" y="2946400"/>
                <a:ext cx="13398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Ink 40"/>
              <p14:cNvContentPartPr/>
              <p14:nvPr/>
            </p14:nvContentPartPr>
            <p14:xfrm>
              <a:off x="4126230" y="3276600"/>
              <a:ext cx="169545" cy="267970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68"/>
            </p:blipFill>
            <p:spPr>
              <a:xfrm>
                <a:off x="4126230" y="3276600"/>
                <a:ext cx="1695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Ink 41"/>
              <p14:cNvContentPartPr/>
              <p14:nvPr/>
            </p14:nvContentPartPr>
            <p14:xfrm>
              <a:off x="4385310" y="3321685"/>
              <a:ext cx="35560" cy="222885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0"/>
            </p:blipFill>
            <p:spPr>
              <a:xfrm>
                <a:off x="4385310" y="3321685"/>
                <a:ext cx="3556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Ink 42"/>
              <p14:cNvContentPartPr/>
              <p14:nvPr/>
            </p14:nvContentPartPr>
            <p14:xfrm>
              <a:off x="4322445" y="3410585"/>
              <a:ext cx="98425" cy="36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72"/>
            </p:blipFill>
            <p:spPr>
              <a:xfrm>
                <a:off x="4322445" y="3410585"/>
                <a:ext cx="984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Ink 43"/>
              <p14:cNvContentPartPr/>
              <p14:nvPr/>
            </p14:nvContentPartPr>
            <p14:xfrm>
              <a:off x="4599305" y="3062605"/>
              <a:ext cx="107315" cy="419735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74"/>
            </p:blipFill>
            <p:spPr>
              <a:xfrm>
                <a:off x="4599305" y="3062605"/>
                <a:ext cx="10731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Ink 44"/>
              <p14:cNvContentPartPr/>
              <p14:nvPr/>
            </p14:nvContentPartPr>
            <p14:xfrm>
              <a:off x="4733290" y="2893060"/>
              <a:ext cx="36195" cy="2667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76"/>
            </p:blipFill>
            <p:spPr>
              <a:xfrm>
                <a:off x="4733290" y="2893060"/>
                <a:ext cx="361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Ink 45"/>
              <p14:cNvContentPartPr/>
              <p14:nvPr/>
            </p14:nvContentPartPr>
            <p14:xfrm>
              <a:off x="4617720" y="2767965"/>
              <a:ext cx="125095" cy="98425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78"/>
            </p:blipFill>
            <p:spPr>
              <a:xfrm>
                <a:off x="4617720" y="2767965"/>
                <a:ext cx="12509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Ink 46"/>
              <p14:cNvContentPartPr/>
              <p14:nvPr/>
            </p14:nvContentPartPr>
            <p14:xfrm>
              <a:off x="5019675" y="3223260"/>
              <a:ext cx="187325" cy="889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0"/>
            </p:blipFill>
            <p:spPr>
              <a:xfrm>
                <a:off x="5019675" y="3223260"/>
                <a:ext cx="1873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Ink 47"/>
              <p14:cNvContentPartPr/>
              <p14:nvPr/>
            </p14:nvContentPartPr>
            <p14:xfrm>
              <a:off x="5028565" y="3143250"/>
              <a:ext cx="160655" cy="889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82"/>
            </p:blipFill>
            <p:spPr>
              <a:xfrm>
                <a:off x="5028565" y="314325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Ink 48"/>
              <p14:cNvContentPartPr/>
              <p14:nvPr/>
            </p14:nvContentPartPr>
            <p14:xfrm>
              <a:off x="4626610" y="2053590"/>
              <a:ext cx="410845" cy="5334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84"/>
            </p:blipFill>
            <p:spPr>
              <a:xfrm>
                <a:off x="4626610" y="2053590"/>
                <a:ext cx="4108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Ink 49"/>
              <p14:cNvContentPartPr/>
              <p14:nvPr/>
            </p14:nvContentPartPr>
            <p14:xfrm>
              <a:off x="4635500" y="2276475"/>
              <a:ext cx="142875" cy="13398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86"/>
            </p:blipFill>
            <p:spPr>
              <a:xfrm>
                <a:off x="4635500" y="2276475"/>
                <a:ext cx="14287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Ink 50"/>
              <p14:cNvContentPartPr/>
              <p14:nvPr/>
            </p14:nvContentPartPr>
            <p14:xfrm>
              <a:off x="4822825" y="2232025"/>
              <a:ext cx="53975" cy="22352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88"/>
            </p:blipFill>
            <p:spPr>
              <a:xfrm>
                <a:off x="4822825" y="2232025"/>
                <a:ext cx="5397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Ink 51"/>
              <p14:cNvContentPartPr/>
              <p14:nvPr/>
            </p14:nvContentPartPr>
            <p14:xfrm>
              <a:off x="4965700" y="2249805"/>
              <a:ext cx="35560" cy="18796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0"/>
            </p:blipFill>
            <p:spPr>
              <a:xfrm>
                <a:off x="4965700" y="2249805"/>
                <a:ext cx="3556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Ink 52"/>
              <p14:cNvContentPartPr/>
              <p14:nvPr/>
            </p14:nvContentPartPr>
            <p14:xfrm>
              <a:off x="4894580" y="2312670"/>
              <a:ext cx="97790" cy="2667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92"/>
            </p:blipFill>
            <p:spPr>
              <a:xfrm>
                <a:off x="4894580" y="2312670"/>
                <a:ext cx="977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Ink 53"/>
              <p14:cNvContentPartPr/>
              <p14:nvPr/>
            </p14:nvContentPartPr>
            <p14:xfrm>
              <a:off x="5064125" y="2223135"/>
              <a:ext cx="35560" cy="23241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94"/>
            </p:blipFill>
            <p:spPr>
              <a:xfrm>
                <a:off x="5064125" y="2223135"/>
                <a:ext cx="3556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Ink 54"/>
              <p14:cNvContentPartPr/>
              <p14:nvPr/>
            </p14:nvContentPartPr>
            <p14:xfrm>
              <a:off x="5519420" y="2053590"/>
              <a:ext cx="741680" cy="8001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96"/>
            </p:blipFill>
            <p:spPr>
              <a:xfrm>
                <a:off x="5519420" y="2053590"/>
                <a:ext cx="74168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Ink 55"/>
              <p14:cNvContentPartPr/>
              <p14:nvPr/>
            </p14:nvContentPartPr>
            <p14:xfrm>
              <a:off x="5725160" y="2232025"/>
              <a:ext cx="125095" cy="24130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98"/>
            </p:blipFill>
            <p:spPr>
              <a:xfrm>
                <a:off x="5725160" y="2232025"/>
                <a:ext cx="12509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Ink 56"/>
              <p14:cNvContentPartPr/>
              <p14:nvPr/>
            </p14:nvContentPartPr>
            <p14:xfrm>
              <a:off x="5912485" y="2214245"/>
              <a:ext cx="62865" cy="196215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0"/>
            </p:blipFill>
            <p:spPr>
              <a:xfrm>
                <a:off x="5912485" y="2214245"/>
                <a:ext cx="628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Ink 57"/>
              <p14:cNvContentPartPr/>
              <p14:nvPr/>
            </p14:nvContentPartPr>
            <p14:xfrm>
              <a:off x="6002020" y="2232025"/>
              <a:ext cx="44450" cy="17843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02"/>
            </p:blipFill>
            <p:spPr>
              <a:xfrm>
                <a:off x="6002020" y="2232025"/>
                <a:ext cx="4445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Ink 58"/>
              <p14:cNvContentPartPr/>
              <p14:nvPr/>
            </p14:nvContentPartPr>
            <p14:xfrm>
              <a:off x="5948045" y="2286000"/>
              <a:ext cx="107315" cy="889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04"/>
            </p:blipFill>
            <p:spPr>
              <a:xfrm>
                <a:off x="5948045" y="228600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Ink 59"/>
              <p14:cNvContentPartPr/>
              <p14:nvPr/>
            </p14:nvContentPartPr>
            <p14:xfrm>
              <a:off x="6162675" y="2196465"/>
              <a:ext cx="35560" cy="24130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06"/>
            </p:blipFill>
            <p:spPr>
              <a:xfrm>
                <a:off x="6162675" y="2196465"/>
                <a:ext cx="3556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Ink 60"/>
              <p14:cNvContentPartPr/>
              <p14:nvPr/>
            </p14:nvContentPartPr>
            <p14:xfrm>
              <a:off x="5975350" y="2286000"/>
              <a:ext cx="115570" cy="889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08"/>
            </p:blipFill>
            <p:spPr>
              <a:xfrm>
                <a:off x="5975350" y="2286000"/>
                <a:ext cx="1155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Ink 61"/>
              <p14:cNvContentPartPr/>
              <p14:nvPr/>
            </p14:nvContentPartPr>
            <p14:xfrm>
              <a:off x="5519420" y="2981960"/>
              <a:ext cx="26670" cy="179070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0"/>
            </p:blipFill>
            <p:spPr>
              <a:xfrm>
                <a:off x="5519420" y="2981960"/>
                <a:ext cx="2667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Ink 62"/>
              <p14:cNvContentPartPr/>
              <p14:nvPr/>
            </p14:nvContentPartPr>
            <p14:xfrm>
              <a:off x="5385435" y="3205480"/>
              <a:ext cx="562610" cy="5334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12"/>
            </p:blipFill>
            <p:spPr>
              <a:xfrm>
                <a:off x="5385435" y="3205480"/>
                <a:ext cx="56261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Ink 63"/>
              <p14:cNvContentPartPr/>
              <p14:nvPr/>
            </p14:nvContentPartPr>
            <p14:xfrm>
              <a:off x="5430520" y="3375025"/>
              <a:ext cx="151765" cy="12509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14"/>
            </p:blipFill>
            <p:spPr>
              <a:xfrm>
                <a:off x="5430520" y="3375025"/>
                <a:ext cx="15176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5" name="Ink 64"/>
              <p14:cNvContentPartPr/>
              <p14:nvPr/>
            </p14:nvContentPartPr>
            <p14:xfrm>
              <a:off x="5653405" y="3321685"/>
              <a:ext cx="339725" cy="27686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16"/>
            </p:blipFill>
            <p:spPr>
              <a:xfrm>
                <a:off x="5653405" y="3321685"/>
                <a:ext cx="3397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6" name="Ink 65"/>
              <p14:cNvContentPartPr/>
              <p14:nvPr/>
            </p14:nvContentPartPr>
            <p14:xfrm>
              <a:off x="5822950" y="3419475"/>
              <a:ext cx="45085" cy="17907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18"/>
            </p:blipFill>
            <p:spPr>
              <a:xfrm>
                <a:off x="5822950" y="3419475"/>
                <a:ext cx="4508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7" name="Ink 66"/>
              <p14:cNvContentPartPr/>
              <p14:nvPr/>
            </p14:nvContentPartPr>
            <p14:xfrm>
              <a:off x="5769610" y="3473450"/>
              <a:ext cx="133985" cy="889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0"/>
            </p:blipFill>
            <p:spPr>
              <a:xfrm>
                <a:off x="5769610" y="347345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8" name="Ink 67"/>
              <p14:cNvContentPartPr/>
              <p14:nvPr/>
            </p14:nvContentPartPr>
            <p14:xfrm>
              <a:off x="6118225" y="3115945"/>
              <a:ext cx="80010" cy="160655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22"/>
            </p:blipFill>
            <p:spPr>
              <a:xfrm>
                <a:off x="6118225" y="3115945"/>
                <a:ext cx="8001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9" name="Ink 68"/>
              <p14:cNvContentPartPr/>
              <p14:nvPr/>
            </p14:nvContentPartPr>
            <p14:xfrm>
              <a:off x="6180455" y="3027045"/>
              <a:ext cx="26670" cy="889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24"/>
            </p:blipFill>
            <p:spPr>
              <a:xfrm>
                <a:off x="6180455" y="3027045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0" name="Ink 69"/>
              <p14:cNvContentPartPr/>
              <p14:nvPr/>
            </p14:nvContentPartPr>
            <p14:xfrm>
              <a:off x="6144895" y="2893060"/>
              <a:ext cx="107315" cy="6223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26"/>
            </p:blipFill>
            <p:spPr>
              <a:xfrm>
                <a:off x="6144895" y="2893060"/>
                <a:ext cx="10731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1" name="Ink 70"/>
              <p14:cNvContentPartPr/>
              <p14:nvPr/>
            </p14:nvContentPartPr>
            <p14:xfrm>
              <a:off x="6100445" y="3143250"/>
              <a:ext cx="88900" cy="178435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28"/>
            </p:blipFill>
            <p:spPr>
              <a:xfrm>
                <a:off x="6100445" y="3143250"/>
                <a:ext cx="8890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2" name="Ink 71"/>
              <p14:cNvContentPartPr/>
              <p14:nvPr/>
            </p14:nvContentPartPr>
            <p14:xfrm>
              <a:off x="6314440" y="3223260"/>
              <a:ext cx="187960" cy="3556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0"/>
            </p:blipFill>
            <p:spPr>
              <a:xfrm>
                <a:off x="6314440" y="3223260"/>
                <a:ext cx="18796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3" name="Ink 72"/>
              <p14:cNvContentPartPr/>
              <p14:nvPr/>
            </p14:nvContentPartPr>
            <p14:xfrm>
              <a:off x="6609080" y="3080385"/>
              <a:ext cx="179070" cy="446405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32"/>
            </p:blipFill>
            <p:spPr>
              <a:xfrm>
                <a:off x="6609080" y="3080385"/>
                <a:ext cx="179070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4" name="Ink 73"/>
              <p14:cNvContentPartPr/>
              <p14:nvPr/>
            </p14:nvContentPartPr>
            <p14:xfrm>
              <a:off x="6805930" y="2955290"/>
              <a:ext cx="35560" cy="1778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34"/>
            </p:blipFill>
            <p:spPr>
              <a:xfrm>
                <a:off x="6805930" y="2955290"/>
                <a:ext cx="355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5" name="Ink 74"/>
              <p14:cNvContentPartPr/>
              <p14:nvPr/>
            </p14:nvContentPartPr>
            <p14:xfrm>
              <a:off x="6716395" y="2821305"/>
              <a:ext cx="151765" cy="6286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36"/>
            </p:blipFill>
            <p:spPr>
              <a:xfrm>
                <a:off x="6716395" y="2821305"/>
                <a:ext cx="15176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6" name="Ink 75"/>
              <p14:cNvContentPartPr/>
              <p14:nvPr/>
            </p14:nvContentPartPr>
            <p14:xfrm>
              <a:off x="9896475" y="5107305"/>
              <a:ext cx="160655" cy="62865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38"/>
            </p:blipFill>
            <p:spPr>
              <a:xfrm>
                <a:off x="9896475" y="5107305"/>
                <a:ext cx="16065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7" name="Ink 76"/>
              <p14:cNvContentPartPr/>
              <p14:nvPr/>
            </p14:nvContentPartPr>
            <p14:xfrm>
              <a:off x="9815830" y="5857875"/>
              <a:ext cx="89535" cy="7112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0"/>
            </p:blipFill>
            <p:spPr>
              <a:xfrm>
                <a:off x="9815830" y="5857875"/>
                <a:ext cx="8953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8" name="Ink 77"/>
              <p14:cNvContentPartPr/>
              <p14:nvPr/>
            </p14:nvContentPartPr>
            <p14:xfrm>
              <a:off x="973455" y="4133850"/>
              <a:ext cx="222885" cy="21463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42"/>
            </p:blipFill>
            <p:spPr>
              <a:xfrm>
                <a:off x="973455" y="4133850"/>
                <a:ext cx="22288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9" name="Ink 78"/>
              <p14:cNvContentPartPr/>
              <p14:nvPr/>
            </p14:nvContentPartPr>
            <p14:xfrm>
              <a:off x="1000125" y="3964305"/>
              <a:ext cx="303530" cy="98425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44"/>
            </p:blipFill>
            <p:spPr>
              <a:xfrm>
                <a:off x="1000125" y="3964305"/>
                <a:ext cx="30353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0" name="Ink 79"/>
              <p14:cNvContentPartPr/>
              <p14:nvPr/>
            </p14:nvContentPartPr>
            <p14:xfrm>
              <a:off x="1366520" y="4232275"/>
              <a:ext cx="125095" cy="437515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46"/>
            </p:blipFill>
            <p:spPr>
              <a:xfrm>
                <a:off x="1366520" y="4232275"/>
                <a:ext cx="12509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1" name="Ink 80"/>
              <p14:cNvContentPartPr/>
              <p14:nvPr/>
            </p14:nvContentPartPr>
            <p14:xfrm>
              <a:off x="1571625" y="4258945"/>
              <a:ext cx="17780" cy="24130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48"/>
            </p:blipFill>
            <p:spPr>
              <a:xfrm>
                <a:off x="1571625" y="4258945"/>
                <a:ext cx="1778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2" name="Ink 81"/>
              <p14:cNvContentPartPr/>
              <p14:nvPr/>
            </p14:nvContentPartPr>
            <p14:xfrm>
              <a:off x="1696720" y="4152265"/>
              <a:ext cx="98425" cy="35687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0"/>
            </p:blipFill>
            <p:spPr>
              <a:xfrm>
                <a:off x="1696720" y="4152265"/>
                <a:ext cx="9842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3" name="Ink 82"/>
              <p14:cNvContentPartPr/>
              <p14:nvPr/>
            </p14:nvContentPartPr>
            <p14:xfrm>
              <a:off x="2143125" y="4366260"/>
              <a:ext cx="142875" cy="889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52"/>
            </p:blipFill>
            <p:spPr>
              <a:xfrm>
                <a:off x="2143125" y="436626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4" name="Ink 83"/>
              <p14:cNvContentPartPr/>
              <p14:nvPr/>
            </p14:nvContentPartPr>
            <p14:xfrm>
              <a:off x="2143125" y="4276725"/>
              <a:ext cx="223520" cy="36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54"/>
            </p:blipFill>
            <p:spPr>
              <a:xfrm>
                <a:off x="2143125" y="4276725"/>
                <a:ext cx="2235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5" name="Ink 84"/>
              <p14:cNvContentPartPr/>
              <p14:nvPr/>
            </p14:nvContentPartPr>
            <p14:xfrm>
              <a:off x="2599055" y="4143375"/>
              <a:ext cx="473075" cy="35687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56"/>
            </p:blipFill>
            <p:spPr>
              <a:xfrm>
                <a:off x="2599055" y="4143375"/>
                <a:ext cx="47307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6" name="Ink 85"/>
              <p14:cNvContentPartPr/>
              <p14:nvPr/>
            </p14:nvContentPartPr>
            <p14:xfrm>
              <a:off x="2858135" y="4286250"/>
              <a:ext cx="44450" cy="205105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58"/>
            </p:blipFill>
            <p:spPr>
              <a:xfrm>
                <a:off x="2858135" y="4286250"/>
                <a:ext cx="4445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7" name="Ink 86"/>
              <p14:cNvContentPartPr/>
              <p14:nvPr/>
            </p14:nvContentPartPr>
            <p14:xfrm>
              <a:off x="3295650" y="4286250"/>
              <a:ext cx="53340" cy="205105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0"/>
            </p:blipFill>
            <p:spPr>
              <a:xfrm>
                <a:off x="3295650" y="4286250"/>
                <a:ext cx="5334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8" name="Ink 87"/>
              <p14:cNvContentPartPr/>
              <p14:nvPr/>
            </p14:nvContentPartPr>
            <p14:xfrm>
              <a:off x="3295650" y="4170045"/>
              <a:ext cx="17780" cy="17780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62"/>
            </p:blipFill>
            <p:spPr>
              <a:xfrm>
                <a:off x="3295650" y="4170045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9" name="Ink 88"/>
              <p14:cNvContentPartPr/>
              <p14:nvPr/>
            </p14:nvContentPartPr>
            <p14:xfrm>
              <a:off x="3206115" y="4044950"/>
              <a:ext cx="107315" cy="5334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64"/>
            </p:blipFill>
            <p:spPr>
              <a:xfrm>
                <a:off x="3206115" y="4044950"/>
                <a:ext cx="10731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0" name="Ink 89"/>
              <p14:cNvContentPartPr/>
              <p14:nvPr/>
            </p14:nvContentPartPr>
            <p14:xfrm>
              <a:off x="3563620" y="4419600"/>
              <a:ext cx="178435" cy="2730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66"/>
            </p:blipFill>
            <p:spPr>
              <a:xfrm>
                <a:off x="3563620" y="4419600"/>
                <a:ext cx="17843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1" name="Ink 90"/>
              <p14:cNvContentPartPr/>
              <p14:nvPr/>
            </p14:nvContentPartPr>
            <p14:xfrm>
              <a:off x="3652520" y="4330700"/>
              <a:ext cx="27305" cy="196215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68"/>
            </p:blipFill>
            <p:spPr>
              <a:xfrm>
                <a:off x="3652520" y="4330700"/>
                <a:ext cx="2730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2" name="Ink 91"/>
              <p14:cNvContentPartPr/>
              <p14:nvPr/>
            </p14:nvContentPartPr>
            <p14:xfrm>
              <a:off x="3777615" y="4330700"/>
              <a:ext cx="214630" cy="52705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0"/>
            </p:blipFill>
            <p:spPr>
              <a:xfrm>
                <a:off x="3777615" y="4330700"/>
                <a:ext cx="21463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3" name="Ink 92"/>
              <p14:cNvContentPartPr/>
              <p14:nvPr/>
            </p14:nvContentPartPr>
            <p14:xfrm>
              <a:off x="3956685" y="4187825"/>
              <a:ext cx="26670" cy="2667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72"/>
            </p:blipFill>
            <p:spPr>
              <a:xfrm>
                <a:off x="3956685" y="4187825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4" name="Ink 93"/>
              <p14:cNvContentPartPr/>
              <p14:nvPr/>
            </p14:nvContentPartPr>
            <p14:xfrm>
              <a:off x="3858260" y="4036060"/>
              <a:ext cx="125095" cy="6223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74"/>
            </p:blipFill>
            <p:spPr>
              <a:xfrm>
                <a:off x="3858260" y="4036060"/>
                <a:ext cx="12509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5" name="Ink 94"/>
              <p14:cNvContentPartPr/>
              <p14:nvPr/>
            </p14:nvContentPartPr>
            <p14:xfrm>
              <a:off x="4340860" y="4518025"/>
              <a:ext cx="178435" cy="889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76"/>
            </p:blipFill>
            <p:spPr>
              <a:xfrm>
                <a:off x="4340860" y="4518025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6" name="Ink 95"/>
              <p14:cNvContentPartPr/>
              <p14:nvPr/>
            </p14:nvContentPartPr>
            <p14:xfrm>
              <a:off x="4394200" y="4419600"/>
              <a:ext cx="142875" cy="36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78"/>
            </p:blipFill>
            <p:spPr>
              <a:xfrm>
                <a:off x="4394200" y="4419600"/>
                <a:ext cx="142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7" name="Ink 96"/>
              <p14:cNvContentPartPr/>
              <p14:nvPr/>
            </p14:nvContentPartPr>
            <p14:xfrm>
              <a:off x="4679950" y="4312920"/>
              <a:ext cx="89535" cy="231775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0"/>
            </p:blipFill>
            <p:spPr>
              <a:xfrm>
                <a:off x="4679950" y="4312920"/>
                <a:ext cx="8953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8" name="Ink 97"/>
              <p14:cNvContentPartPr/>
              <p14:nvPr/>
            </p14:nvContentPartPr>
            <p14:xfrm>
              <a:off x="4751705" y="4232275"/>
              <a:ext cx="26670" cy="889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82"/>
            </p:blipFill>
            <p:spPr>
              <a:xfrm>
                <a:off x="4751705" y="4232275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9" name="Ink 98"/>
              <p14:cNvContentPartPr/>
              <p14:nvPr/>
            </p14:nvContentPartPr>
            <p14:xfrm>
              <a:off x="4840605" y="4455795"/>
              <a:ext cx="133985" cy="2667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84"/>
            </p:blipFill>
            <p:spPr>
              <a:xfrm>
                <a:off x="4840605" y="4455795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0" name="Ink 99"/>
              <p14:cNvContentPartPr/>
              <p14:nvPr/>
            </p14:nvContentPartPr>
            <p14:xfrm>
              <a:off x="4912360" y="4366260"/>
              <a:ext cx="44450" cy="187325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86"/>
            </p:blipFill>
            <p:spPr>
              <a:xfrm>
                <a:off x="4912360" y="4366260"/>
                <a:ext cx="444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1" name="Ink 100"/>
              <p14:cNvContentPartPr/>
              <p14:nvPr/>
            </p14:nvContentPartPr>
            <p14:xfrm>
              <a:off x="5055235" y="4339590"/>
              <a:ext cx="151765" cy="47307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88"/>
            </p:blipFill>
            <p:spPr>
              <a:xfrm>
                <a:off x="5055235" y="4339590"/>
                <a:ext cx="15176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2" name="Ink 101"/>
              <p14:cNvContentPartPr/>
              <p14:nvPr/>
            </p14:nvContentPartPr>
            <p14:xfrm>
              <a:off x="5198110" y="4196715"/>
              <a:ext cx="44450" cy="1778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0"/>
            </p:blipFill>
            <p:spPr>
              <a:xfrm>
                <a:off x="5198110" y="4196715"/>
                <a:ext cx="444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3" name="Ink 102"/>
              <p14:cNvContentPartPr/>
              <p14:nvPr/>
            </p14:nvContentPartPr>
            <p14:xfrm>
              <a:off x="5108575" y="4071620"/>
              <a:ext cx="125095" cy="44450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192"/>
            </p:blipFill>
            <p:spPr>
              <a:xfrm>
                <a:off x="5108575" y="4071620"/>
                <a:ext cx="12509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4" name="Ink 103"/>
              <p14:cNvContentPartPr/>
              <p14:nvPr/>
            </p14:nvContentPartPr>
            <p14:xfrm>
              <a:off x="4760595" y="4071620"/>
              <a:ext cx="44450" cy="53340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194"/>
            </p:blipFill>
            <p:spPr>
              <a:xfrm>
                <a:off x="4760595" y="4071620"/>
                <a:ext cx="4445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5" name="Ink 104"/>
              <p14:cNvContentPartPr/>
              <p14:nvPr/>
            </p14:nvContentPartPr>
            <p14:xfrm>
              <a:off x="10610850" y="5223510"/>
              <a:ext cx="26670" cy="8890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196"/>
            </p:blipFill>
            <p:spPr>
              <a:xfrm>
                <a:off x="10610850" y="522351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6" name="Ink 105"/>
              <p14:cNvContentPartPr/>
              <p14:nvPr/>
            </p14:nvContentPartPr>
            <p14:xfrm>
              <a:off x="10601960" y="5875655"/>
              <a:ext cx="17780" cy="360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198"/>
            </p:blipFill>
            <p:spPr>
              <a:xfrm>
                <a:off x="10601960" y="587565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7" name="Ink 106"/>
              <p14:cNvContentPartPr/>
              <p14:nvPr/>
            </p14:nvContentPartPr>
            <p14:xfrm>
              <a:off x="10601960" y="5777230"/>
              <a:ext cx="17780" cy="6223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0"/>
            </p:blipFill>
            <p:spPr>
              <a:xfrm>
                <a:off x="10601960" y="5777230"/>
                <a:ext cx="1778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8" name="Ink 107"/>
              <p14:cNvContentPartPr/>
              <p14:nvPr/>
            </p14:nvContentPartPr>
            <p14:xfrm>
              <a:off x="10601960" y="5616575"/>
              <a:ext cx="26670" cy="7112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02"/>
            </p:blipFill>
            <p:spPr>
              <a:xfrm>
                <a:off x="10601960" y="5616575"/>
                <a:ext cx="2667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9" name="Ink 108"/>
              <p14:cNvContentPartPr/>
              <p14:nvPr/>
            </p14:nvContentPartPr>
            <p14:xfrm>
              <a:off x="10610850" y="5447030"/>
              <a:ext cx="26670" cy="10668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04"/>
            </p:blipFill>
            <p:spPr>
              <a:xfrm>
                <a:off x="10610850" y="5447030"/>
                <a:ext cx="2667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0" name="Ink 109"/>
              <p14:cNvContentPartPr/>
              <p14:nvPr/>
            </p14:nvContentPartPr>
            <p14:xfrm>
              <a:off x="10593070" y="5313045"/>
              <a:ext cx="17780" cy="6223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06"/>
            </p:blipFill>
            <p:spPr>
              <a:xfrm>
                <a:off x="10593070" y="5313045"/>
                <a:ext cx="1778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1" name="Ink 110"/>
              <p14:cNvContentPartPr/>
              <p14:nvPr/>
            </p14:nvContentPartPr>
            <p14:xfrm>
              <a:off x="10610850" y="5214620"/>
              <a:ext cx="17780" cy="3556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08"/>
            </p:blipFill>
            <p:spPr>
              <a:xfrm>
                <a:off x="10610850" y="5214620"/>
                <a:ext cx="177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2" name="Ink 111"/>
              <p14:cNvContentPartPr/>
              <p14:nvPr/>
            </p14:nvContentPartPr>
            <p14:xfrm>
              <a:off x="10575290" y="5152390"/>
              <a:ext cx="17780" cy="36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198"/>
            </p:blipFill>
            <p:spPr>
              <a:xfrm>
                <a:off x="10575290" y="515239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3" name="Ink 112"/>
              <p14:cNvContentPartPr/>
              <p14:nvPr/>
            </p14:nvContentPartPr>
            <p14:xfrm>
              <a:off x="10432415" y="5152390"/>
              <a:ext cx="71120" cy="889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11"/>
            </p:blipFill>
            <p:spPr>
              <a:xfrm>
                <a:off x="10432415" y="5152390"/>
                <a:ext cx="711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4" name="Ink 113"/>
              <p14:cNvContentPartPr/>
              <p14:nvPr/>
            </p14:nvContentPartPr>
            <p14:xfrm>
              <a:off x="10298430" y="5133975"/>
              <a:ext cx="35560" cy="9525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13"/>
            </p:blipFill>
            <p:spPr>
              <a:xfrm>
                <a:off x="10298430" y="5133975"/>
                <a:ext cx="3556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5" name="Ink 114"/>
              <p14:cNvContentPartPr/>
              <p14:nvPr/>
            </p14:nvContentPartPr>
            <p14:xfrm>
              <a:off x="10182225" y="5125085"/>
              <a:ext cx="62230" cy="8890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15"/>
            </p:blipFill>
            <p:spPr>
              <a:xfrm>
                <a:off x="10182225" y="5125085"/>
                <a:ext cx="622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6" name="Ink 115"/>
              <p14:cNvContentPartPr/>
              <p14:nvPr/>
            </p14:nvContentPartPr>
            <p14:xfrm>
              <a:off x="10003155" y="5133975"/>
              <a:ext cx="62865" cy="36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17"/>
            </p:blipFill>
            <p:spPr>
              <a:xfrm>
                <a:off x="10003155" y="5133975"/>
                <a:ext cx="628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7" name="Ink 116"/>
              <p14:cNvContentPartPr/>
              <p14:nvPr/>
            </p14:nvContentPartPr>
            <p14:xfrm>
              <a:off x="9833610" y="5161280"/>
              <a:ext cx="89535" cy="36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19"/>
            </p:blipFill>
            <p:spPr>
              <a:xfrm>
                <a:off x="9833610" y="5161280"/>
                <a:ext cx="8953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8" name="Ink 117"/>
              <p14:cNvContentPartPr/>
              <p14:nvPr/>
            </p14:nvContentPartPr>
            <p14:xfrm>
              <a:off x="9762490" y="5170170"/>
              <a:ext cx="35560" cy="36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21"/>
            </p:blipFill>
            <p:spPr>
              <a:xfrm>
                <a:off x="9762490" y="5170170"/>
                <a:ext cx="355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9" name="Ink 118"/>
              <p14:cNvContentPartPr/>
              <p14:nvPr/>
            </p14:nvContentPartPr>
            <p14:xfrm>
              <a:off x="9735185" y="5170170"/>
              <a:ext cx="18415" cy="36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198"/>
            </p:blipFill>
            <p:spPr>
              <a:xfrm>
                <a:off x="9735185" y="5170170"/>
                <a:ext cx="184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0" name="Ink 119"/>
              <p14:cNvContentPartPr/>
              <p14:nvPr/>
            </p14:nvContentPartPr>
            <p14:xfrm>
              <a:off x="9574530" y="5053965"/>
              <a:ext cx="133985" cy="205105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24"/>
            </p:blipFill>
            <p:spPr>
              <a:xfrm>
                <a:off x="9574530" y="5053965"/>
                <a:ext cx="13398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1" name="Ink 120"/>
              <p14:cNvContentPartPr/>
              <p14:nvPr/>
            </p14:nvContentPartPr>
            <p14:xfrm>
              <a:off x="1017905" y="5080635"/>
              <a:ext cx="107315" cy="142875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26"/>
            </p:blipFill>
            <p:spPr>
              <a:xfrm>
                <a:off x="1017905" y="5080635"/>
                <a:ext cx="1073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2" name="Ink 121"/>
              <p14:cNvContentPartPr/>
              <p14:nvPr/>
            </p14:nvContentPartPr>
            <p14:xfrm>
              <a:off x="1250315" y="4821555"/>
              <a:ext cx="142875" cy="125095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28"/>
            </p:blipFill>
            <p:spPr>
              <a:xfrm>
                <a:off x="1250315" y="4821555"/>
                <a:ext cx="1428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3" name="Ink 122"/>
              <p14:cNvContentPartPr/>
              <p14:nvPr/>
            </p14:nvContentPartPr>
            <p14:xfrm>
              <a:off x="1000125" y="5062855"/>
              <a:ext cx="142875" cy="20510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30"/>
            </p:blipFill>
            <p:spPr>
              <a:xfrm>
                <a:off x="1000125" y="5062855"/>
                <a:ext cx="14287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4" name="Ink 123"/>
              <p14:cNvContentPartPr/>
              <p14:nvPr/>
            </p14:nvContentPartPr>
            <p14:xfrm>
              <a:off x="1214120" y="5080635"/>
              <a:ext cx="89535" cy="303530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32"/>
            </p:blipFill>
            <p:spPr>
              <a:xfrm>
                <a:off x="1214120" y="5080635"/>
                <a:ext cx="8953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5" name="Ink 124"/>
              <p14:cNvContentPartPr/>
              <p14:nvPr/>
            </p14:nvContentPartPr>
            <p14:xfrm>
              <a:off x="1419860" y="5089525"/>
              <a:ext cx="35560" cy="187325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34"/>
            </p:blipFill>
            <p:spPr>
              <a:xfrm>
                <a:off x="1419860" y="5089525"/>
                <a:ext cx="3556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6" name="Ink 125"/>
              <p14:cNvContentPartPr/>
              <p14:nvPr/>
            </p14:nvContentPartPr>
            <p14:xfrm>
              <a:off x="1527175" y="5000625"/>
              <a:ext cx="88900" cy="33020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36"/>
            </p:blipFill>
            <p:spPr>
              <a:xfrm>
                <a:off x="1527175" y="5000625"/>
                <a:ext cx="889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7" name="Ink 126"/>
              <p14:cNvContentPartPr/>
              <p14:nvPr/>
            </p14:nvContentPartPr>
            <p14:xfrm>
              <a:off x="1857375" y="5232400"/>
              <a:ext cx="133985" cy="36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38"/>
            </p:blipFill>
            <p:spPr>
              <a:xfrm>
                <a:off x="1857375" y="523240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8" name="Ink 127"/>
              <p14:cNvContentPartPr/>
              <p14:nvPr/>
            </p14:nvContentPartPr>
            <p14:xfrm>
              <a:off x="1839595" y="5125085"/>
              <a:ext cx="169545" cy="36195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40"/>
            </p:blipFill>
            <p:spPr>
              <a:xfrm>
                <a:off x="1839595" y="5125085"/>
                <a:ext cx="16954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9" name="Ink 128"/>
              <p14:cNvContentPartPr/>
              <p14:nvPr/>
            </p14:nvContentPartPr>
            <p14:xfrm>
              <a:off x="2366645" y="5027295"/>
              <a:ext cx="17780" cy="196215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42"/>
            </p:blipFill>
            <p:spPr>
              <a:xfrm>
                <a:off x="2366645" y="5027295"/>
                <a:ext cx="1778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0" name="Ink 129"/>
              <p14:cNvContentPartPr/>
              <p14:nvPr/>
            </p14:nvContentPartPr>
            <p14:xfrm>
              <a:off x="2250440" y="5267960"/>
              <a:ext cx="285750" cy="27305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44"/>
            </p:blipFill>
            <p:spPr>
              <a:xfrm>
                <a:off x="2250440" y="5267960"/>
                <a:ext cx="28575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1" name="Ink 130"/>
              <p14:cNvContentPartPr/>
              <p14:nvPr/>
            </p14:nvContentPartPr>
            <p14:xfrm>
              <a:off x="2241550" y="5419725"/>
              <a:ext cx="151765" cy="133985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46"/>
            </p:blipFill>
            <p:spPr>
              <a:xfrm>
                <a:off x="2241550" y="5419725"/>
                <a:ext cx="15176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2" name="Ink 131"/>
              <p14:cNvContentPartPr/>
              <p14:nvPr/>
            </p14:nvContentPartPr>
            <p14:xfrm>
              <a:off x="2661285" y="5161280"/>
              <a:ext cx="53975" cy="151765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48"/>
            </p:blipFill>
            <p:spPr>
              <a:xfrm>
                <a:off x="2661285" y="5161280"/>
                <a:ext cx="5397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3" name="Ink 132"/>
              <p14:cNvContentPartPr/>
              <p14:nvPr/>
            </p14:nvContentPartPr>
            <p14:xfrm>
              <a:off x="2724150" y="5018405"/>
              <a:ext cx="17780" cy="1778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50"/>
            </p:blipFill>
            <p:spPr>
              <a:xfrm>
                <a:off x="2724150" y="5018405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4" name="Ink 133"/>
              <p14:cNvContentPartPr/>
              <p14:nvPr/>
            </p14:nvContentPartPr>
            <p14:xfrm>
              <a:off x="2679065" y="4893310"/>
              <a:ext cx="116205" cy="8890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52"/>
            </p:blipFill>
            <p:spPr>
              <a:xfrm>
                <a:off x="2679065" y="4893310"/>
                <a:ext cx="11620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5" name="Ink 134"/>
              <p14:cNvContentPartPr/>
              <p14:nvPr/>
            </p14:nvContentPartPr>
            <p14:xfrm>
              <a:off x="2858135" y="5259070"/>
              <a:ext cx="62230" cy="889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54"/>
            </p:blipFill>
            <p:spPr>
              <a:xfrm>
                <a:off x="2858135" y="5259070"/>
                <a:ext cx="622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6" name="Ink 135"/>
              <p14:cNvContentPartPr/>
              <p14:nvPr/>
            </p14:nvContentPartPr>
            <p14:xfrm>
              <a:off x="2964815" y="5161280"/>
              <a:ext cx="205740" cy="481965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56"/>
            </p:blipFill>
            <p:spPr>
              <a:xfrm>
                <a:off x="2964815" y="5161280"/>
                <a:ext cx="205740" cy="481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7" name="Ink 136"/>
              <p14:cNvContentPartPr/>
              <p14:nvPr/>
            </p14:nvContentPartPr>
            <p14:xfrm>
              <a:off x="3170555" y="4991100"/>
              <a:ext cx="44450" cy="45085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58"/>
            </p:blipFill>
            <p:spPr>
              <a:xfrm>
                <a:off x="3170555" y="4991100"/>
                <a:ext cx="4445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8" name="Ink 137"/>
              <p14:cNvContentPartPr/>
              <p14:nvPr/>
            </p14:nvContentPartPr>
            <p14:xfrm>
              <a:off x="3098800" y="4866640"/>
              <a:ext cx="125095" cy="8001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60"/>
            </p:blipFill>
            <p:spPr>
              <a:xfrm>
                <a:off x="3098800" y="4866640"/>
                <a:ext cx="12509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9" name="Ink 138"/>
              <p14:cNvContentPartPr/>
              <p14:nvPr/>
            </p14:nvContentPartPr>
            <p14:xfrm>
              <a:off x="2804160" y="5232400"/>
              <a:ext cx="160655" cy="1778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62"/>
            </p:blipFill>
            <p:spPr>
              <a:xfrm>
                <a:off x="2804160" y="5232400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0" name="Ink 139"/>
              <p14:cNvContentPartPr/>
              <p14:nvPr/>
            </p14:nvContentPartPr>
            <p14:xfrm>
              <a:off x="356870" y="5071745"/>
              <a:ext cx="455930" cy="169545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64"/>
            </p:blipFill>
            <p:spPr>
              <a:xfrm>
                <a:off x="356870" y="5071745"/>
                <a:ext cx="45593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1" name="Ink 140"/>
              <p14:cNvContentPartPr/>
              <p14:nvPr/>
            </p14:nvContentPartPr>
            <p14:xfrm>
              <a:off x="1384300" y="5098415"/>
              <a:ext cx="53340" cy="232410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66"/>
            </p:blipFill>
            <p:spPr>
              <a:xfrm>
                <a:off x="1384300" y="5098415"/>
                <a:ext cx="5334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2" name="Ink 141"/>
              <p14:cNvContentPartPr/>
              <p14:nvPr/>
            </p14:nvContentPartPr>
            <p14:xfrm>
              <a:off x="580390" y="4214495"/>
              <a:ext cx="580390" cy="741045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68"/>
            </p:blipFill>
            <p:spPr>
              <a:xfrm>
                <a:off x="580390" y="4214495"/>
                <a:ext cx="580390" cy="7410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3" name="Ink 142"/>
              <p14:cNvContentPartPr/>
              <p14:nvPr/>
            </p14:nvContentPartPr>
            <p14:xfrm>
              <a:off x="10566400" y="5116195"/>
              <a:ext cx="62230" cy="53975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70"/>
            </p:blipFill>
            <p:spPr>
              <a:xfrm>
                <a:off x="10566400" y="5116195"/>
                <a:ext cx="6223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4" name="Ink 143"/>
              <p14:cNvContentPartPr/>
              <p14:nvPr/>
            </p14:nvContentPartPr>
            <p14:xfrm>
              <a:off x="10610850" y="5928995"/>
              <a:ext cx="401955" cy="98425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72"/>
            </p:blipFill>
            <p:spPr>
              <a:xfrm>
                <a:off x="10610850" y="5928995"/>
                <a:ext cx="40195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5" name="Ink 144"/>
              <p14:cNvContentPartPr/>
              <p14:nvPr/>
            </p14:nvContentPartPr>
            <p14:xfrm>
              <a:off x="10852150" y="6071870"/>
              <a:ext cx="17780" cy="107315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74"/>
            </p:blipFill>
            <p:spPr>
              <a:xfrm>
                <a:off x="10852150" y="6071870"/>
                <a:ext cx="1778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6" name="Ink 145"/>
              <p14:cNvContentPartPr/>
              <p14:nvPr/>
            </p14:nvContentPartPr>
            <p14:xfrm>
              <a:off x="10807065" y="6196965"/>
              <a:ext cx="125095" cy="44450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76"/>
            </p:blipFill>
            <p:spPr>
              <a:xfrm>
                <a:off x="10807065" y="6196965"/>
                <a:ext cx="12509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7" name="Ink 146"/>
              <p14:cNvContentPartPr/>
              <p14:nvPr/>
            </p14:nvContentPartPr>
            <p14:xfrm>
              <a:off x="10852150" y="6304280"/>
              <a:ext cx="71120" cy="8001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78"/>
            </p:blipFill>
            <p:spPr>
              <a:xfrm>
                <a:off x="10852150" y="6304280"/>
                <a:ext cx="7112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8" name="Ink 147"/>
              <p14:cNvContentPartPr/>
              <p14:nvPr/>
            </p14:nvContentPartPr>
            <p14:xfrm>
              <a:off x="10610850" y="5125085"/>
              <a:ext cx="53340" cy="27305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80"/>
            </p:blipFill>
            <p:spPr>
              <a:xfrm>
                <a:off x="10610850" y="5125085"/>
                <a:ext cx="5334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9" name="Ink 148"/>
              <p14:cNvContentPartPr/>
              <p14:nvPr/>
            </p14:nvContentPartPr>
            <p14:xfrm>
              <a:off x="6019800" y="4258945"/>
              <a:ext cx="2420620" cy="114300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82"/>
            </p:blipFill>
            <p:spPr>
              <a:xfrm>
                <a:off x="6019800" y="4258945"/>
                <a:ext cx="2420620" cy="1143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0" name="Ink 149"/>
              <p14:cNvContentPartPr/>
              <p14:nvPr/>
            </p14:nvContentPartPr>
            <p14:xfrm>
              <a:off x="6037580" y="4714875"/>
              <a:ext cx="196850" cy="446405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84"/>
            </p:blipFill>
            <p:spPr>
              <a:xfrm>
                <a:off x="6037580" y="4714875"/>
                <a:ext cx="196850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1" name="Ink 150"/>
              <p14:cNvContentPartPr/>
              <p14:nvPr/>
            </p14:nvContentPartPr>
            <p14:xfrm>
              <a:off x="6448425" y="4392930"/>
              <a:ext cx="357505" cy="223520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86"/>
            </p:blipFill>
            <p:spPr>
              <a:xfrm>
                <a:off x="6448425" y="4392930"/>
                <a:ext cx="35750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2" name="Ink 151"/>
              <p14:cNvContentPartPr/>
              <p14:nvPr/>
            </p14:nvContentPartPr>
            <p14:xfrm>
              <a:off x="7287895" y="4625340"/>
              <a:ext cx="464820" cy="133985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88"/>
            </p:blipFill>
            <p:spPr>
              <a:xfrm>
                <a:off x="7287895" y="4625340"/>
                <a:ext cx="46482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3" name="Ink 152"/>
              <p14:cNvContentPartPr/>
              <p14:nvPr/>
            </p14:nvContentPartPr>
            <p14:xfrm>
              <a:off x="8082915" y="4410710"/>
              <a:ext cx="437515" cy="267970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290"/>
            </p:blipFill>
            <p:spPr>
              <a:xfrm>
                <a:off x="8082915" y="4410710"/>
                <a:ext cx="43751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4" name="Ink 153"/>
              <p14:cNvContentPartPr/>
              <p14:nvPr/>
            </p14:nvContentPartPr>
            <p14:xfrm>
              <a:off x="1402080" y="5107305"/>
              <a:ext cx="71120" cy="223520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292"/>
            </p:blipFill>
            <p:spPr>
              <a:xfrm>
                <a:off x="1402080" y="5107305"/>
                <a:ext cx="7112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5" name="Ink 154"/>
              <p14:cNvContentPartPr/>
              <p14:nvPr/>
            </p14:nvContentPartPr>
            <p14:xfrm>
              <a:off x="892810" y="5687695"/>
              <a:ext cx="125095" cy="339725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294"/>
            </p:blipFill>
            <p:spPr>
              <a:xfrm>
                <a:off x="892810" y="5687695"/>
                <a:ext cx="12509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6" name="Ink 155"/>
              <p14:cNvContentPartPr/>
              <p14:nvPr/>
            </p14:nvContentPartPr>
            <p14:xfrm>
              <a:off x="830580" y="5821680"/>
              <a:ext cx="205105" cy="26670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296"/>
            </p:blipFill>
            <p:spPr>
              <a:xfrm>
                <a:off x="830580" y="5821680"/>
                <a:ext cx="2051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7" name="Ink 156"/>
              <p14:cNvContentPartPr/>
              <p14:nvPr/>
            </p14:nvContentPartPr>
            <p14:xfrm>
              <a:off x="1205230" y="5937885"/>
              <a:ext cx="142875" cy="17780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298"/>
            </p:blipFill>
            <p:spPr>
              <a:xfrm>
                <a:off x="1205230" y="5937885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8" name="Ink 157"/>
              <p14:cNvContentPartPr/>
              <p14:nvPr/>
            </p14:nvContentPartPr>
            <p14:xfrm>
              <a:off x="1205230" y="5857875"/>
              <a:ext cx="187960" cy="17780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00"/>
            </p:blipFill>
            <p:spPr>
              <a:xfrm>
                <a:off x="1205230" y="5857875"/>
                <a:ext cx="1879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9" name="Ink 158"/>
              <p14:cNvContentPartPr/>
              <p14:nvPr/>
            </p14:nvContentPartPr>
            <p14:xfrm>
              <a:off x="1652270" y="5723890"/>
              <a:ext cx="160655" cy="258445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02"/>
            </p:blipFill>
            <p:spPr>
              <a:xfrm>
                <a:off x="1652270" y="5723890"/>
                <a:ext cx="16065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0" name="Ink 159"/>
              <p14:cNvContentPartPr/>
              <p14:nvPr/>
            </p14:nvContentPartPr>
            <p14:xfrm>
              <a:off x="2357755" y="6018530"/>
              <a:ext cx="464185" cy="17780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04"/>
            </p:blipFill>
            <p:spPr>
              <a:xfrm>
                <a:off x="2357755" y="6018530"/>
                <a:ext cx="4641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1" name="Ink 160"/>
              <p14:cNvContentPartPr/>
              <p14:nvPr/>
            </p14:nvContentPartPr>
            <p14:xfrm>
              <a:off x="2465070" y="5875655"/>
              <a:ext cx="464185" cy="213995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06"/>
            </p:blipFill>
            <p:spPr>
              <a:xfrm>
                <a:off x="2465070" y="5875655"/>
                <a:ext cx="46418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2" name="Ink 161"/>
              <p14:cNvContentPartPr/>
              <p14:nvPr/>
            </p14:nvContentPartPr>
            <p14:xfrm>
              <a:off x="2322195" y="5830570"/>
              <a:ext cx="205105" cy="267970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08"/>
            </p:blipFill>
            <p:spPr>
              <a:xfrm>
                <a:off x="2322195" y="5830570"/>
                <a:ext cx="20510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3" name="Ink 162"/>
              <p14:cNvContentPartPr/>
              <p14:nvPr/>
            </p14:nvContentPartPr>
            <p14:xfrm>
              <a:off x="3411855" y="5750560"/>
              <a:ext cx="187325" cy="580390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10"/>
            </p:blipFill>
            <p:spPr>
              <a:xfrm>
                <a:off x="3411855" y="5750560"/>
                <a:ext cx="187325" cy="580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4" name="Ink 163"/>
              <p14:cNvContentPartPr/>
              <p14:nvPr/>
            </p14:nvContentPartPr>
            <p14:xfrm>
              <a:off x="3706495" y="5750560"/>
              <a:ext cx="178435" cy="160655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12"/>
            </p:blipFill>
            <p:spPr>
              <a:xfrm>
                <a:off x="3706495" y="5750560"/>
                <a:ext cx="1784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5" name="Ink 164"/>
              <p14:cNvContentPartPr/>
              <p14:nvPr/>
            </p14:nvContentPartPr>
            <p14:xfrm>
              <a:off x="3947795" y="5830570"/>
              <a:ext cx="106680" cy="17780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14"/>
            </p:blipFill>
            <p:spPr>
              <a:xfrm>
                <a:off x="3947795" y="5830570"/>
                <a:ext cx="1066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6" name="Ink 165"/>
              <p14:cNvContentPartPr/>
              <p14:nvPr/>
            </p14:nvContentPartPr>
            <p14:xfrm>
              <a:off x="3965575" y="5759450"/>
              <a:ext cx="142875" cy="17780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16"/>
            </p:blipFill>
            <p:spPr>
              <a:xfrm>
                <a:off x="3965575" y="575945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7" name="Ink 166"/>
              <p14:cNvContentPartPr/>
              <p14:nvPr/>
            </p14:nvContentPartPr>
            <p14:xfrm>
              <a:off x="4179570" y="5678805"/>
              <a:ext cx="196850" cy="196850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18"/>
            </p:blipFill>
            <p:spPr>
              <a:xfrm>
                <a:off x="4179570" y="5678805"/>
                <a:ext cx="1968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Ink 167"/>
              <p14:cNvContentPartPr/>
              <p14:nvPr/>
            </p14:nvContentPartPr>
            <p14:xfrm>
              <a:off x="3625850" y="6268085"/>
              <a:ext cx="187960" cy="259080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20"/>
            </p:blipFill>
            <p:spPr>
              <a:xfrm>
                <a:off x="3625850" y="6268085"/>
                <a:ext cx="18796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Ink 168"/>
              <p14:cNvContentPartPr/>
              <p14:nvPr/>
            </p14:nvContentPartPr>
            <p14:xfrm>
              <a:off x="3965575" y="6304280"/>
              <a:ext cx="88900" cy="8890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22"/>
            </p:blipFill>
            <p:spPr>
              <a:xfrm>
                <a:off x="3965575" y="6304280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Ink 169"/>
              <p14:cNvContentPartPr/>
              <p14:nvPr/>
            </p14:nvContentPartPr>
            <p14:xfrm>
              <a:off x="3956685" y="6232525"/>
              <a:ext cx="88900" cy="17780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24"/>
            </p:blipFill>
            <p:spPr>
              <a:xfrm>
                <a:off x="3956685" y="6232525"/>
                <a:ext cx="889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Ink 170"/>
              <p14:cNvContentPartPr/>
              <p14:nvPr/>
            </p14:nvContentPartPr>
            <p14:xfrm>
              <a:off x="4152900" y="6143625"/>
              <a:ext cx="178435" cy="213995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26"/>
            </p:blipFill>
            <p:spPr>
              <a:xfrm>
                <a:off x="4152900" y="6143625"/>
                <a:ext cx="17843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Ink 171"/>
              <p14:cNvContentPartPr/>
              <p14:nvPr/>
            </p14:nvContentPartPr>
            <p14:xfrm>
              <a:off x="4635500" y="4473575"/>
              <a:ext cx="812800" cy="140208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28"/>
            </p:blipFill>
            <p:spPr>
              <a:xfrm>
                <a:off x="4635500" y="4473575"/>
                <a:ext cx="812800" cy="1402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Ink 172"/>
              <p14:cNvContentPartPr/>
              <p14:nvPr/>
            </p14:nvContentPartPr>
            <p14:xfrm>
              <a:off x="5975350" y="5723890"/>
              <a:ext cx="133985" cy="312420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30"/>
            </p:blipFill>
            <p:spPr>
              <a:xfrm>
                <a:off x="5975350" y="5723890"/>
                <a:ext cx="13398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Ink 173"/>
              <p14:cNvContentPartPr/>
              <p14:nvPr/>
            </p14:nvContentPartPr>
            <p14:xfrm>
              <a:off x="5948045" y="5857875"/>
              <a:ext cx="214630" cy="8890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32"/>
            </p:blipFill>
            <p:spPr>
              <a:xfrm>
                <a:off x="5948045" y="5857875"/>
                <a:ext cx="2146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Ink 174"/>
              <p14:cNvContentPartPr/>
              <p14:nvPr/>
            </p14:nvContentPartPr>
            <p14:xfrm>
              <a:off x="6180455" y="5937885"/>
              <a:ext cx="116205" cy="8890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34"/>
            </p:blipFill>
            <p:spPr>
              <a:xfrm>
                <a:off x="6180455" y="593788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Ink 175"/>
              <p14:cNvContentPartPr/>
              <p14:nvPr/>
            </p14:nvContentPartPr>
            <p14:xfrm>
              <a:off x="6153785" y="5866765"/>
              <a:ext cx="151765" cy="8890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36"/>
            </p:blipFill>
            <p:spPr>
              <a:xfrm>
                <a:off x="6153785" y="586676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Ink 176"/>
              <p14:cNvContentPartPr/>
              <p14:nvPr/>
            </p14:nvContentPartPr>
            <p14:xfrm>
              <a:off x="6403975" y="5821680"/>
              <a:ext cx="116205" cy="179070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38"/>
            </p:blipFill>
            <p:spPr>
              <a:xfrm>
                <a:off x="6403975" y="5821680"/>
                <a:ext cx="11620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Ink 177"/>
              <p14:cNvContentPartPr/>
              <p14:nvPr/>
            </p14:nvContentPartPr>
            <p14:xfrm>
              <a:off x="6617970" y="5955665"/>
              <a:ext cx="321945" cy="8890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40"/>
            </p:blipFill>
            <p:spPr>
              <a:xfrm>
                <a:off x="6617970" y="5955665"/>
                <a:ext cx="3219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Ink 178"/>
              <p14:cNvContentPartPr/>
              <p14:nvPr/>
            </p14:nvContentPartPr>
            <p14:xfrm>
              <a:off x="6635750" y="5866765"/>
              <a:ext cx="313055" cy="160655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42"/>
            </p:blipFill>
            <p:spPr>
              <a:xfrm>
                <a:off x="6635750" y="5866765"/>
                <a:ext cx="3130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Ink 179"/>
              <p14:cNvContentPartPr/>
              <p14:nvPr/>
            </p14:nvContentPartPr>
            <p14:xfrm>
              <a:off x="6546850" y="5848350"/>
              <a:ext cx="196215" cy="205740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44"/>
            </p:blipFill>
            <p:spPr>
              <a:xfrm>
                <a:off x="6546850" y="5848350"/>
                <a:ext cx="19621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Ink 180"/>
              <p14:cNvContentPartPr/>
              <p14:nvPr/>
            </p14:nvContentPartPr>
            <p14:xfrm>
              <a:off x="7332980" y="5634355"/>
              <a:ext cx="231775" cy="598170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46"/>
            </p:blipFill>
            <p:spPr>
              <a:xfrm>
                <a:off x="7332980" y="5634355"/>
                <a:ext cx="231775" cy="598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Ink 181"/>
              <p14:cNvContentPartPr/>
              <p14:nvPr/>
            </p14:nvContentPartPr>
            <p14:xfrm>
              <a:off x="7636510" y="5661025"/>
              <a:ext cx="133985" cy="160655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48"/>
            </p:blipFill>
            <p:spPr>
              <a:xfrm>
                <a:off x="7636510" y="5661025"/>
                <a:ext cx="1339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Ink 182"/>
              <p14:cNvContentPartPr/>
              <p14:nvPr/>
            </p14:nvContentPartPr>
            <p14:xfrm>
              <a:off x="7841615" y="5768340"/>
              <a:ext cx="80645" cy="8890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50"/>
            </p:blipFill>
            <p:spPr>
              <a:xfrm>
                <a:off x="7841615" y="5768340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Ink 183"/>
              <p14:cNvContentPartPr/>
              <p14:nvPr/>
            </p14:nvContentPartPr>
            <p14:xfrm>
              <a:off x="7814945" y="5696585"/>
              <a:ext cx="89535" cy="8890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52"/>
            </p:blipFill>
            <p:spPr>
              <a:xfrm>
                <a:off x="7814945" y="5696585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Ink 184"/>
              <p14:cNvContentPartPr/>
              <p14:nvPr/>
            </p14:nvContentPartPr>
            <p14:xfrm>
              <a:off x="7940040" y="5607685"/>
              <a:ext cx="464820" cy="31242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54"/>
            </p:blipFill>
            <p:spPr>
              <a:xfrm>
                <a:off x="7940040" y="5607685"/>
                <a:ext cx="46482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Ink 185"/>
              <p14:cNvContentPartPr/>
              <p14:nvPr/>
            </p14:nvContentPartPr>
            <p14:xfrm>
              <a:off x="8118475" y="5741670"/>
              <a:ext cx="133985" cy="169545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56"/>
            </p:blipFill>
            <p:spPr>
              <a:xfrm>
                <a:off x="8118475" y="5741670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7" name="Ink 186"/>
              <p14:cNvContentPartPr/>
              <p14:nvPr/>
            </p14:nvContentPartPr>
            <p14:xfrm>
              <a:off x="7466965" y="6098540"/>
              <a:ext cx="240665" cy="303530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58"/>
            </p:blipFill>
            <p:spPr>
              <a:xfrm>
                <a:off x="7466965" y="6098540"/>
                <a:ext cx="24066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8" name="Ink 187"/>
              <p14:cNvContentPartPr/>
              <p14:nvPr/>
            </p14:nvContentPartPr>
            <p14:xfrm>
              <a:off x="7779385" y="6223635"/>
              <a:ext cx="107315" cy="360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60"/>
            </p:blipFill>
            <p:spPr>
              <a:xfrm>
                <a:off x="7779385" y="6223635"/>
                <a:ext cx="1073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9" name="Ink 188"/>
              <p14:cNvContentPartPr/>
              <p14:nvPr/>
            </p14:nvContentPartPr>
            <p14:xfrm>
              <a:off x="7788275" y="6161405"/>
              <a:ext cx="133985" cy="8890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62"/>
            </p:blipFill>
            <p:spPr>
              <a:xfrm>
                <a:off x="7788275" y="616140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0" name="Ink 189"/>
              <p14:cNvContentPartPr/>
              <p14:nvPr/>
            </p14:nvContentPartPr>
            <p14:xfrm>
              <a:off x="7994015" y="6205855"/>
              <a:ext cx="142875" cy="107315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64"/>
            </p:blipFill>
            <p:spPr>
              <a:xfrm>
                <a:off x="7994015" y="6205855"/>
                <a:ext cx="14287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1" name="Ink 190"/>
              <p14:cNvContentPartPr/>
              <p14:nvPr/>
            </p14:nvContentPartPr>
            <p14:xfrm>
              <a:off x="5903595" y="5839460"/>
              <a:ext cx="98425" cy="18415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66"/>
            </p:blipFill>
            <p:spPr>
              <a:xfrm>
                <a:off x="5903595" y="5839460"/>
                <a:ext cx="9842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2" name="Ink 191"/>
              <p14:cNvContentPartPr/>
              <p14:nvPr/>
            </p14:nvContentPartPr>
            <p14:xfrm>
              <a:off x="5555615" y="6330950"/>
              <a:ext cx="178435" cy="142875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68"/>
            </p:blipFill>
            <p:spPr>
              <a:xfrm>
                <a:off x="5555615" y="6330950"/>
                <a:ext cx="17843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3" name="Ink 192"/>
              <p14:cNvContentPartPr/>
              <p14:nvPr/>
            </p14:nvContentPartPr>
            <p14:xfrm>
              <a:off x="5510530" y="6188075"/>
              <a:ext cx="267970" cy="35560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70"/>
            </p:blipFill>
            <p:spPr>
              <a:xfrm>
                <a:off x="5510530" y="6188075"/>
                <a:ext cx="26797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4" name="Ink 193"/>
              <p14:cNvContentPartPr/>
              <p14:nvPr/>
            </p14:nvContentPartPr>
            <p14:xfrm>
              <a:off x="5725160" y="6152515"/>
              <a:ext cx="80010" cy="80010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72"/>
            </p:blipFill>
            <p:spPr>
              <a:xfrm>
                <a:off x="5725160" y="6152515"/>
                <a:ext cx="8001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5" name="Ink 194"/>
              <p14:cNvContentPartPr/>
              <p14:nvPr/>
            </p14:nvContentPartPr>
            <p14:xfrm>
              <a:off x="5832475" y="6188075"/>
              <a:ext cx="115570" cy="62230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74"/>
            </p:blipFill>
            <p:spPr>
              <a:xfrm>
                <a:off x="5832475" y="6188075"/>
                <a:ext cx="11557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6" name="Ink 195"/>
              <p14:cNvContentPartPr/>
              <p14:nvPr/>
            </p14:nvContentPartPr>
            <p14:xfrm>
              <a:off x="5805170" y="6384290"/>
              <a:ext cx="71755" cy="241300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76"/>
            </p:blipFill>
            <p:spPr>
              <a:xfrm>
                <a:off x="5805170" y="6384290"/>
                <a:ext cx="717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7" name="Ink 196"/>
              <p14:cNvContentPartPr/>
              <p14:nvPr/>
            </p14:nvContentPartPr>
            <p14:xfrm>
              <a:off x="5912485" y="6402070"/>
              <a:ext cx="80645" cy="133985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78"/>
            </p:blipFill>
            <p:spPr>
              <a:xfrm>
                <a:off x="5912485" y="6402070"/>
                <a:ext cx="8064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8" name="Ink 197"/>
              <p14:cNvContentPartPr/>
              <p14:nvPr/>
            </p14:nvContentPartPr>
            <p14:xfrm>
              <a:off x="6082030" y="6313170"/>
              <a:ext cx="53975" cy="285750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80"/>
            </p:blipFill>
            <p:spPr>
              <a:xfrm>
                <a:off x="6082030" y="6313170"/>
                <a:ext cx="539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9" name="Ink 198"/>
              <p14:cNvContentPartPr/>
              <p14:nvPr/>
            </p14:nvContentPartPr>
            <p14:xfrm>
              <a:off x="6216015" y="6518275"/>
              <a:ext cx="142875" cy="17780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82"/>
            </p:blipFill>
            <p:spPr>
              <a:xfrm>
                <a:off x="6216015" y="6518275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0" name="Ink 199"/>
              <p14:cNvContentPartPr/>
              <p14:nvPr/>
            </p14:nvContentPartPr>
            <p14:xfrm>
              <a:off x="6243320" y="6447155"/>
              <a:ext cx="160655" cy="26670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84"/>
            </p:blipFill>
            <p:spPr>
              <a:xfrm>
                <a:off x="6243320" y="644715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1" name="Ink 200"/>
              <p14:cNvContentPartPr/>
              <p14:nvPr/>
            </p14:nvContentPartPr>
            <p14:xfrm>
              <a:off x="6654165" y="6286500"/>
              <a:ext cx="17780" cy="178435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86"/>
            </p:blipFill>
            <p:spPr>
              <a:xfrm>
                <a:off x="6654165" y="6286500"/>
                <a:ext cx="1778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2" name="Ink 201"/>
              <p14:cNvContentPartPr/>
              <p14:nvPr/>
            </p14:nvContentPartPr>
            <p14:xfrm>
              <a:off x="6617970" y="6518275"/>
              <a:ext cx="142875" cy="8890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88"/>
            </p:blipFill>
            <p:spPr>
              <a:xfrm>
                <a:off x="6617970" y="651827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3" name="Ink 202"/>
              <p14:cNvContentPartPr/>
              <p14:nvPr/>
            </p14:nvContentPartPr>
            <p14:xfrm>
              <a:off x="6635750" y="6616700"/>
              <a:ext cx="125095" cy="62230"/>
            </p14:xfrm>
          </p:contentPart>
        </mc:Choice>
        <mc:Fallback xmlns="">
          <p:pic>
            <p:nvPicPr>
              <p:cNvPr id="203" name="Ink 202"/>
            </p:nvPicPr>
            <p:blipFill>
              <a:blip r:embed="rId390"/>
            </p:blipFill>
            <p:spPr>
              <a:xfrm>
                <a:off x="6635750" y="6616700"/>
                <a:ext cx="12509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4" name="Ink 203"/>
              <p14:cNvContentPartPr/>
              <p14:nvPr/>
            </p14:nvContentPartPr>
            <p14:xfrm>
              <a:off x="6832600" y="6429375"/>
              <a:ext cx="44450" cy="151765"/>
            </p14:xfrm>
          </p:contentPart>
        </mc:Choice>
        <mc:Fallback xmlns="">
          <p:pic>
            <p:nvPicPr>
              <p:cNvPr id="204" name="Ink 203"/>
            </p:nvPicPr>
            <p:blipFill>
              <a:blip r:embed="rId392"/>
            </p:blipFill>
            <p:spPr>
              <a:xfrm>
                <a:off x="6832600" y="6429375"/>
                <a:ext cx="4445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5" name="Ink 204"/>
              <p14:cNvContentPartPr/>
              <p14:nvPr/>
            </p14:nvContentPartPr>
            <p14:xfrm>
              <a:off x="6885940" y="6330950"/>
              <a:ext cx="45085" cy="8890"/>
            </p14:xfrm>
          </p:contentPart>
        </mc:Choice>
        <mc:Fallback xmlns="">
          <p:pic>
            <p:nvPicPr>
              <p:cNvPr id="205" name="Ink 204"/>
            </p:nvPicPr>
            <p:blipFill>
              <a:blip r:embed="rId394"/>
            </p:blipFill>
            <p:spPr>
              <a:xfrm>
                <a:off x="6885940" y="6330950"/>
                <a:ext cx="450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6" name="Ink 205"/>
              <p14:cNvContentPartPr/>
              <p14:nvPr/>
            </p14:nvContentPartPr>
            <p14:xfrm>
              <a:off x="6805930" y="6250305"/>
              <a:ext cx="97790" cy="89535"/>
            </p14:xfrm>
          </p:contentPart>
        </mc:Choice>
        <mc:Fallback xmlns="">
          <p:pic>
            <p:nvPicPr>
              <p:cNvPr id="206" name="Ink 205"/>
            </p:nvPicPr>
            <p:blipFill>
              <a:blip r:embed="rId396"/>
            </p:blipFill>
            <p:spPr>
              <a:xfrm>
                <a:off x="6805930" y="6250305"/>
                <a:ext cx="9779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7" name="Ink 206"/>
              <p14:cNvContentPartPr/>
              <p14:nvPr/>
            </p14:nvContentPartPr>
            <p14:xfrm>
              <a:off x="6984365" y="6553835"/>
              <a:ext cx="98425" cy="18415"/>
            </p14:xfrm>
          </p:contentPart>
        </mc:Choice>
        <mc:Fallback xmlns="">
          <p:pic>
            <p:nvPicPr>
              <p:cNvPr id="207" name="Ink 206"/>
            </p:nvPicPr>
            <p:blipFill>
              <a:blip r:embed="rId398"/>
            </p:blipFill>
            <p:spPr>
              <a:xfrm>
                <a:off x="6984365" y="6553835"/>
                <a:ext cx="9842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8" name="Ink 207"/>
              <p14:cNvContentPartPr/>
              <p14:nvPr/>
            </p14:nvContentPartPr>
            <p14:xfrm>
              <a:off x="7056120" y="6491605"/>
              <a:ext cx="17780" cy="360"/>
            </p14:xfrm>
          </p:contentPart>
        </mc:Choice>
        <mc:Fallback xmlns="">
          <p:pic>
            <p:nvPicPr>
              <p:cNvPr id="208" name="Ink 207"/>
            </p:nvPicPr>
            <p:blipFill>
              <a:blip r:embed="rId198"/>
            </p:blipFill>
            <p:spPr>
              <a:xfrm>
                <a:off x="7056120" y="649160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9" name="Ink 208"/>
              <p14:cNvContentPartPr/>
              <p14:nvPr/>
            </p14:nvContentPartPr>
            <p14:xfrm>
              <a:off x="7037705" y="6482715"/>
              <a:ext cx="187960" cy="321310"/>
            </p14:xfrm>
          </p:contentPart>
        </mc:Choice>
        <mc:Fallback xmlns="">
          <p:pic>
            <p:nvPicPr>
              <p:cNvPr id="209" name="Ink 208"/>
            </p:nvPicPr>
            <p:blipFill>
              <a:blip r:embed="rId401"/>
            </p:blipFill>
            <p:spPr>
              <a:xfrm>
                <a:off x="7037705" y="6482715"/>
                <a:ext cx="18796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10" name="Ink 209"/>
              <p14:cNvContentPartPr/>
              <p14:nvPr/>
            </p14:nvContentPartPr>
            <p14:xfrm>
              <a:off x="7171690" y="6393180"/>
              <a:ext cx="45085" cy="8890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403"/>
            </p:blipFill>
            <p:spPr>
              <a:xfrm>
                <a:off x="7171690" y="6393180"/>
                <a:ext cx="450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1" name="Ink 210"/>
              <p14:cNvContentPartPr/>
              <p14:nvPr/>
            </p14:nvContentPartPr>
            <p14:xfrm>
              <a:off x="7145020" y="6276975"/>
              <a:ext cx="89535" cy="45085"/>
            </p14:xfrm>
          </p:contentPart>
        </mc:Choice>
        <mc:Fallback xmlns="">
          <p:pic>
            <p:nvPicPr>
              <p:cNvPr id="211" name="Ink 210"/>
            </p:nvPicPr>
            <p:blipFill>
              <a:blip r:embed="rId405"/>
            </p:blipFill>
            <p:spPr>
              <a:xfrm>
                <a:off x="7145020" y="6276975"/>
                <a:ext cx="8953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2" name="Ink 211"/>
              <p14:cNvContentPartPr/>
              <p14:nvPr/>
            </p14:nvContentPartPr>
            <p14:xfrm>
              <a:off x="6957695" y="6518275"/>
              <a:ext cx="133985" cy="26670"/>
            </p14:xfrm>
          </p:contentPart>
        </mc:Choice>
        <mc:Fallback xmlns="">
          <p:pic>
            <p:nvPicPr>
              <p:cNvPr id="212" name="Ink 211"/>
            </p:nvPicPr>
            <p:blipFill>
              <a:blip r:embed="rId407"/>
            </p:blipFill>
            <p:spPr>
              <a:xfrm>
                <a:off x="6957695" y="6518275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3" name="Ink 212"/>
              <p14:cNvContentPartPr/>
              <p14:nvPr/>
            </p14:nvContentPartPr>
            <p14:xfrm>
              <a:off x="6913245" y="6536055"/>
              <a:ext cx="115570" cy="17780"/>
            </p14:xfrm>
          </p:contentPart>
        </mc:Choice>
        <mc:Fallback xmlns="">
          <p:pic>
            <p:nvPicPr>
              <p:cNvPr id="213" name="Ink 212"/>
            </p:nvPicPr>
            <p:blipFill>
              <a:blip r:embed="rId409"/>
            </p:blipFill>
            <p:spPr>
              <a:xfrm>
                <a:off x="6913245" y="6536055"/>
                <a:ext cx="1155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4" name="Ink 213"/>
              <p14:cNvContentPartPr/>
              <p14:nvPr/>
            </p14:nvContentPartPr>
            <p14:xfrm>
              <a:off x="6555740" y="6572250"/>
              <a:ext cx="205105" cy="151765"/>
            </p14:xfrm>
          </p:contentPart>
        </mc:Choice>
        <mc:Fallback xmlns="">
          <p:pic>
            <p:nvPicPr>
              <p:cNvPr id="214" name="Ink 213"/>
            </p:nvPicPr>
            <p:blipFill>
              <a:blip r:embed="rId411"/>
            </p:blipFill>
            <p:spPr>
              <a:xfrm>
                <a:off x="6555740" y="6572250"/>
                <a:ext cx="20510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5" name="Ink 214"/>
              <p14:cNvContentPartPr/>
              <p14:nvPr/>
            </p14:nvContentPartPr>
            <p14:xfrm>
              <a:off x="6412865" y="6598920"/>
              <a:ext cx="71120" cy="88900"/>
            </p14:xfrm>
          </p:contentPart>
        </mc:Choice>
        <mc:Fallback xmlns="">
          <p:pic>
            <p:nvPicPr>
              <p:cNvPr id="215" name="Ink 214"/>
            </p:nvPicPr>
            <p:blipFill>
              <a:blip r:embed="rId413"/>
            </p:blipFill>
            <p:spPr>
              <a:xfrm>
                <a:off x="6412865" y="6598920"/>
                <a:ext cx="7112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6" name="Ink 215"/>
              <p14:cNvContentPartPr/>
              <p14:nvPr/>
            </p14:nvContentPartPr>
            <p14:xfrm>
              <a:off x="6412865" y="6518275"/>
              <a:ext cx="330200" cy="8890"/>
            </p14:xfrm>
          </p:contentPart>
        </mc:Choice>
        <mc:Fallback xmlns="">
          <p:pic>
            <p:nvPicPr>
              <p:cNvPr id="216" name="Ink 215"/>
            </p:nvPicPr>
            <p:blipFill>
              <a:blip r:embed="rId415"/>
            </p:blipFill>
            <p:spPr>
              <a:xfrm>
                <a:off x="6412865" y="6518275"/>
                <a:ext cx="3302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7" name="Ink 216"/>
              <p14:cNvContentPartPr/>
              <p14:nvPr/>
            </p14:nvContentPartPr>
            <p14:xfrm>
              <a:off x="5439410" y="3768090"/>
              <a:ext cx="481965" cy="2625090"/>
            </p14:xfrm>
          </p:contentPart>
        </mc:Choice>
        <mc:Fallback xmlns="">
          <p:pic>
            <p:nvPicPr>
              <p:cNvPr id="217" name="Ink 216"/>
            </p:nvPicPr>
            <p:blipFill>
              <a:blip r:embed="rId417"/>
            </p:blipFill>
            <p:spPr>
              <a:xfrm>
                <a:off x="5439410" y="3768090"/>
                <a:ext cx="481965" cy="262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8" name="Ink 217"/>
              <p14:cNvContentPartPr/>
              <p14:nvPr/>
            </p14:nvContentPartPr>
            <p14:xfrm>
              <a:off x="5385435" y="6241415"/>
              <a:ext cx="151765" cy="142875"/>
            </p14:xfrm>
          </p:contentPart>
        </mc:Choice>
        <mc:Fallback xmlns="">
          <p:pic>
            <p:nvPicPr>
              <p:cNvPr id="218" name="Ink 217"/>
            </p:nvPicPr>
            <p:blipFill>
              <a:blip r:embed="rId419"/>
            </p:blipFill>
            <p:spPr>
              <a:xfrm>
                <a:off x="5385435" y="6241415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9" name="Ink 218"/>
              <p14:cNvContentPartPr/>
              <p14:nvPr/>
            </p14:nvContentPartPr>
            <p14:xfrm>
              <a:off x="8449310" y="6089650"/>
              <a:ext cx="53340" cy="223520"/>
            </p14:xfrm>
          </p:contentPart>
        </mc:Choice>
        <mc:Fallback xmlns="">
          <p:pic>
            <p:nvPicPr>
              <p:cNvPr id="219" name="Ink 218"/>
            </p:nvPicPr>
            <p:blipFill>
              <a:blip r:embed="rId421"/>
            </p:blipFill>
            <p:spPr>
              <a:xfrm>
                <a:off x="8449310" y="6089650"/>
                <a:ext cx="5334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20" name="Ink 219"/>
              <p14:cNvContentPartPr/>
              <p14:nvPr/>
            </p14:nvContentPartPr>
            <p14:xfrm>
              <a:off x="10914380" y="5866765"/>
              <a:ext cx="35560" cy="71120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423"/>
            </p:blipFill>
            <p:spPr>
              <a:xfrm>
                <a:off x="10914380" y="5866765"/>
                <a:ext cx="35560" cy="711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Regras de derivação</a:t>
            </a:r>
            <a:endParaRPr lang="pt-PT" altLang="en-US" sz="3600" u="sng"/>
          </a:p>
        </p:txBody>
      </p:sp>
      <p:pic>
        <p:nvPicPr>
          <p:cNvPr id="4" name="Content Placeholder 3" descr="regra_deriv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5460" y="1508760"/>
            <a:ext cx="9574530" cy="53327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Ink 4"/>
              <p14:cNvContentPartPr/>
              <p14:nvPr/>
            </p14:nvContentPartPr>
            <p14:xfrm>
              <a:off x="6305550" y="2303780"/>
              <a:ext cx="303530" cy="240665"/>
            </p14:xfrm>
          </p:contentPart>
        </mc:Choice>
        <mc:Fallback xmlns="">
          <p:pic>
            <p:nvPicPr>
              <p:cNvPr id="5" name="Ink 4"/>
            </p:nvPicPr>
            <p:blipFill>
              <a:blip r:embed="rId3"/>
            </p:blipFill>
            <p:spPr>
              <a:xfrm>
                <a:off x="6305550" y="2303780"/>
                <a:ext cx="30353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Ink 5"/>
              <p14:cNvContentPartPr/>
              <p14:nvPr/>
            </p14:nvContentPartPr>
            <p14:xfrm>
              <a:off x="6332220" y="2133600"/>
              <a:ext cx="214630" cy="27305"/>
            </p14:xfrm>
          </p:contentPart>
        </mc:Choice>
        <mc:Fallback xmlns="">
          <p:pic>
            <p:nvPicPr>
              <p:cNvPr id="6" name="Ink 5"/>
            </p:nvPicPr>
            <p:blipFill>
              <a:blip r:embed="rId5"/>
            </p:blipFill>
            <p:spPr>
              <a:xfrm>
                <a:off x="6332220" y="2133600"/>
                <a:ext cx="21463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Ink 8"/>
              <p14:cNvContentPartPr/>
              <p14:nvPr/>
            </p14:nvContentPartPr>
            <p14:xfrm>
              <a:off x="6483985" y="2080260"/>
              <a:ext cx="98425" cy="125095"/>
            </p14:xfrm>
          </p:contentPart>
        </mc:Choice>
        <mc:Fallback xmlns="">
          <p:pic>
            <p:nvPicPr>
              <p:cNvPr id="9" name="Ink 8"/>
            </p:nvPicPr>
            <p:blipFill>
              <a:blip r:embed="rId7"/>
            </p:blipFill>
            <p:spPr>
              <a:xfrm>
                <a:off x="6483985" y="2080260"/>
                <a:ext cx="9842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Ink 9"/>
              <p14:cNvContentPartPr/>
              <p14:nvPr/>
            </p14:nvContentPartPr>
            <p14:xfrm>
              <a:off x="6689725" y="2294890"/>
              <a:ext cx="71120" cy="30353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9"/>
            </p:blipFill>
            <p:spPr>
              <a:xfrm>
                <a:off x="6689725" y="2294890"/>
                <a:ext cx="7112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Ink 10"/>
              <p14:cNvContentPartPr/>
              <p14:nvPr/>
            </p14:nvContentPartPr>
            <p14:xfrm>
              <a:off x="6868160" y="2276475"/>
              <a:ext cx="45085" cy="23241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1"/>
            </p:blipFill>
            <p:spPr>
              <a:xfrm>
                <a:off x="6868160" y="2276475"/>
                <a:ext cx="4508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Ink 11"/>
              <p14:cNvContentPartPr/>
              <p14:nvPr/>
            </p14:nvContentPartPr>
            <p14:xfrm>
              <a:off x="6779260" y="2357120"/>
              <a:ext cx="115570" cy="889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3"/>
            </p:blipFill>
            <p:spPr>
              <a:xfrm>
                <a:off x="6779260" y="2357120"/>
                <a:ext cx="1155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Ink 12"/>
              <p14:cNvContentPartPr/>
              <p14:nvPr/>
            </p14:nvContentPartPr>
            <p14:xfrm>
              <a:off x="7047230" y="2258695"/>
              <a:ext cx="62230" cy="27686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5"/>
            </p:blipFill>
            <p:spPr>
              <a:xfrm>
                <a:off x="7047230" y="2258695"/>
                <a:ext cx="6223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Ink 13"/>
              <p14:cNvContentPartPr/>
              <p14:nvPr/>
            </p14:nvContentPartPr>
            <p14:xfrm>
              <a:off x="7207885" y="2410460"/>
              <a:ext cx="196215" cy="889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17"/>
            </p:blipFill>
            <p:spPr>
              <a:xfrm>
                <a:off x="7207885" y="2410460"/>
                <a:ext cx="1962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Ink 14"/>
              <p14:cNvContentPartPr/>
              <p14:nvPr/>
            </p14:nvContentPartPr>
            <p14:xfrm>
              <a:off x="7252335" y="2303780"/>
              <a:ext cx="142875" cy="1778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19"/>
            </p:blipFill>
            <p:spPr>
              <a:xfrm>
                <a:off x="7252335" y="230378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Ink 15"/>
              <p14:cNvContentPartPr/>
              <p14:nvPr/>
            </p14:nvContentPartPr>
            <p14:xfrm>
              <a:off x="7546975" y="2258695"/>
              <a:ext cx="321945" cy="24130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1"/>
            </p:blipFill>
            <p:spPr>
              <a:xfrm>
                <a:off x="7546975" y="2258695"/>
                <a:ext cx="32194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Ink 16"/>
              <p14:cNvContentPartPr/>
              <p14:nvPr/>
            </p14:nvContentPartPr>
            <p14:xfrm>
              <a:off x="7913370" y="2464435"/>
              <a:ext cx="26670" cy="18732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3"/>
            </p:blipFill>
            <p:spPr>
              <a:xfrm>
                <a:off x="7913370" y="2464435"/>
                <a:ext cx="2667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Ink 17"/>
              <p14:cNvContentPartPr/>
              <p14:nvPr/>
            </p14:nvContentPartPr>
            <p14:xfrm>
              <a:off x="8056245" y="2240915"/>
              <a:ext cx="89535" cy="27686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5"/>
            </p:blipFill>
            <p:spPr>
              <a:xfrm>
                <a:off x="8056245" y="2240915"/>
                <a:ext cx="8953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Ink 18"/>
              <p14:cNvContentPartPr/>
              <p14:nvPr/>
            </p14:nvContentPartPr>
            <p14:xfrm>
              <a:off x="8216900" y="2223135"/>
              <a:ext cx="80645" cy="32131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27"/>
            </p:blipFill>
            <p:spPr>
              <a:xfrm>
                <a:off x="8216900" y="2223135"/>
                <a:ext cx="8064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Ink 19"/>
              <p14:cNvContentPartPr/>
              <p14:nvPr/>
            </p14:nvContentPartPr>
            <p14:xfrm>
              <a:off x="8118475" y="2330450"/>
              <a:ext cx="170180" cy="1778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29"/>
            </p:blipFill>
            <p:spPr>
              <a:xfrm>
                <a:off x="8118475" y="2330450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Ink 20"/>
              <p14:cNvContentPartPr/>
              <p14:nvPr/>
            </p14:nvContentPartPr>
            <p14:xfrm>
              <a:off x="8395335" y="2223135"/>
              <a:ext cx="45085" cy="29464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1"/>
            </p:blipFill>
            <p:spPr>
              <a:xfrm>
                <a:off x="8395335" y="2223135"/>
                <a:ext cx="4508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Ink 21"/>
              <p14:cNvContentPartPr/>
              <p14:nvPr/>
            </p14:nvContentPartPr>
            <p14:xfrm>
              <a:off x="8583295" y="2303780"/>
              <a:ext cx="62230" cy="196215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3"/>
            </p:blipFill>
            <p:spPr>
              <a:xfrm>
                <a:off x="8583295" y="2303780"/>
                <a:ext cx="6223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Ink 22"/>
              <p14:cNvContentPartPr/>
              <p14:nvPr/>
            </p14:nvContentPartPr>
            <p14:xfrm>
              <a:off x="8681720" y="2178685"/>
              <a:ext cx="35560" cy="1778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35"/>
            </p:blipFill>
            <p:spPr>
              <a:xfrm>
                <a:off x="8681720" y="2178685"/>
                <a:ext cx="355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Ink 23"/>
              <p14:cNvContentPartPr/>
              <p14:nvPr/>
            </p14:nvContentPartPr>
            <p14:xfrm>
              <a:off x="8636635" y="2009140"/>
              <a:ext cx="142875" cy="12446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37"/>
            </p:blipFill>
            <p:spPr>
              <a:xfrm>
                <a:off x="8636635" y="2009140"/>
                <a:ext cx="14287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Ink 24"/>
              <p14:cNvContentPartPr/>
              <p14:nvPr/>
            </p14:nvContentPartPr>
            <p14:xfrm>
              <a:off x="8877935" y="2410460"/>
              <a:ext cx="196215" cy="1841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39"/>
            </p:blipFill>
            <p:spPr>
              <a:xfrm>
                <a:off x="8877935" y="2410460"/>
                <a:ext cx="19621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Ink 25"/>
              <p14:cNvContentPartPr/>
              <p14:nvPr/>
            </p14:nvContentPartPr>
            <p14:xfrm>
              <a:off x="8994140" y="2321560"/>
              <a:ext cx="62230" cy="187325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1"/>
            </p:blipFill>
            <p:spPr>
              <a:xfrm>
                <a:off x="8994140" y="2321560"/>
                <a:ext cx="6223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Ink 26"/>
              <p14:cNvContentPartPr/>
              <p14:nvPr/>
            </p14:nvContentPartPr>
            <p14:xfrm>
              <a:off x="8252460" y="2339340"/>
              <a:ext cx="80645" cy="889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3"/>
            </p:blipFill>
            <p:spPr>
              <a:xfrm>
                <a:off x="8252460" y="2339340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Ink 27"/>
              <p14:cNvContentPartPr/>
              <p14:nvPr/>
            </p14:nvContentPartPr>
            <p14:xfrm>
              <a:off x="9208135" y="2276475"/>
              <a:ext cx="214630" cy="26797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45"/>
            </p:blipFill>
            <p:spPr>
              <a:xfrm>
                <a:off x="9208135" y="2276475"/>
                <a:ext cx="2146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Ink 28"/>
              <p14:cNvContentPartPr/>
              <p14:nvPr/>
            </p14:nvContentPartPr>
            <p14:xfrm>
              <a:off x="9449435" y="2580640"/>
              <a:ext cx="80645" cy="11557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47"/>
            </p:blipFill>
            <p:spPr>
              <a:xfrm>
                <a:off x="9449435" y="2580640"/>
                <a:ext cx="8064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Ink 29"/>
              <p14:cNvContentPartPr/>
              <p14:nvPr/>
            </p14:nvContentPartPr>
            <p14:xfrm>
              <a:off x="9512300" y="2312670"/>
              <a:ext cx="88900" cy="312420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49"/>
            </p:blipFill>
            <p:spPr>
              <a:xfrm>
                <a:off x="9512300" y="2312670"/>
                <a:ext cx="8890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Ink 30"/>
              <p14:cNvContentPartPr/>
              <p14:nvPr/>
            </p14:nvContentPartPr>
            <p14:xfrm>
              <a:off x="9646285" y="2339340"/>
              <a:ext cx="62230" cy="205105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1"/>
            </p:blipFill>
            <p:spPr>
              <a:xfrm>
                <a:off x="9646285" y="2339340"/>
                <a:ext cx="6223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Ink 31"/>
              <p14:cNvContentPartPr/>
              <p14:nvPr/>
            </p14:nvContentPartPr>
            <p14:xfrm>
              <a:off x="9565640" y="2419350"/>
              <a:ext cx="151765" cy="9525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3"/>
            </p:blipFill>
            <p:spPr>
              <a:xfrm>
                <a:off x="9565640" y="2419350"/>
                <a:ext cx="15176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Ink 32"/>
              <p14:cNvContentPartPr/>
              <p14:nvPr/>
            </p14:nvContentPartPr>
            <p14:xfrm>
              <a:off x="9780270" y="2303780"/>
              <a:ext cx="44450" cy="28575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5"/>
            </p:blipFill>
            <p:spPr>
              <a:xfrm>
                <a:off x="9780270" y="2303780"/>
                <a:ext cx="444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Ink 33"/>
              <p14:cNvContentPartPr/>
              <p14:nvPr/>
            </p14:nvContentPartPr>
            <p14:xfrm>
              <a:off x="9851390" y="2339340"/>
              <a:ext cx="151765" cy="419735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57"/>
            </p:blipFill>
            <p:spPr>
              <a:xfrm>
                <a:off x="9851390" y="2339340"/>
                <a:ext cx="15176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Ink 34"/>
              <p14:cNvContentPartPr/>
              <p14:nvPr/>
            </p14:nvContentPartPr>
            <p14:xfrm>
              <a:off x="10057130" y="2214245"/>
              <a:ext cx="35560" cy="889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59"/>
            </p:blipFill>
            <p:spPr>
              <a:xfrm>
                <a:off x="10057130" y="2214245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6" name="Ink 35"/>
              <p14:cNvContentPartPr/>
              <p14:nvPr/>
            </p14:nvContentPartPr>
            <p14:xfrm>
              <a:off x="10003155" y="2044700"/>
              <a:ext cx="80645" cy="8001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1"/>
            </p:blipFill>
            <p:spPr>
              <a:xfrm>
                <a:off x="10003155" y="2044700"/>
                <a:ext cx="8064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7" name="Ink 36"/>
              <p14:cNvContentPartPr/>
              <p14:nvPr/>
            </p14:nvContentPartPr>
            <p14:xfrm>
              <a:off x="10253345" y="2482215"/>
              <a:ext cx="196850" cy="36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3"/>
            </p:blipFill>
            <p:spPr>
              <a:xfrm>
                <a:off x="10253345" y="2482215"/>
                <a:ext cx="196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8" name="Ink 37"/>
              <p14:cNvContentPartPr/>
              <p14:nvPr/>
            </p14:nvContentPartPr>
            <p14:xfrm>
              <a:off x="10369550" y="2392680"/>
              <a:ext cx="62865" cy="169545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65"/>
            </p:blipFill>
            <p:spPr>
              <a:xfrm>
                <a:off x="10369550" y="2392680"/>
                <a:ext cx="6286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Ink 38"/>
              <p14:cNvContentPartPr/>
              <p14:nvPr/>
            </p14:nvContentPartPr>
            <p14:xfrm>
              <a:off x="9655175" y="2428875"/>
              <a:ext cx="62230" cy="36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67"/>
            </p:blipFill>
            <p:spPr>
              <a:xfrm>
                <a:off x="9655175" y="2428875"/>
                <a:ext cx="6223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Ink 39"/>
              <p14:cNvContentPartPr/>
              <p14:nvPr/>
            </p14:nvContentPartPr>
            <p14:xfrm>
              <a:off x="10575290" y="2330450"/>
              <a:ext cx="276860" cy="27686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69"/>
            </p:blipFill>
            <p:spPr>
              <a:xfrm>
                <a:off x="10575290" y="2330450"/>
                <a:ext cx="27686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Ink 40"/>
              <p14:cNvContentPartPr/>
              <p14:nvPr/>
            </p14:nvContentPartPr>
            <p14:xfrm>
              <a:off x="10887710" y="2589530"/>
              <a:ext cx="80010" cy="14287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1"/>
            </p:blipFill>
            <p:spPr>
              <a:xfrm>
                <a:off x="10887710" y="2589530"/>
                <a:ext cx="8001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Ink 41"/>
              <p14:cNvContentPartPr/>
              <p14:nvPr/>
            </p14:nvContentPartPr>
            <p14:xfrm>
              <a:off x="11039475" y="2303780"/>
              <a:ext cx="107315" cy="32131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3"/>
            </p:blipFill>
            <p:spPr>
              <a:xfrm>
                <a:off x="11039475" y="2303780"/>
                <a:ext cx="10731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Ink 42"/>
              <p14:cNvContentPartPr/>
              <p14:nvPr/>
            </p14:nvContentPartPr>
            <p14:xfrm>
              <a:off x="11137900" y="2366010"/>
              <a:ext cx="53340" cy="23241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75"/>
            </p:blipFill>
            <p:spPr>
              <a:xfrm>
                <a:off x="11137900" y="2366010"/>
                <a:ext cx="5334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Ink 43"/>
              <p14:cNvContentPartPr/>
              <p14:nvPr/>
            </p14:nvContentPartPr>
            <p14:xfrm>
              <a:off x="11101705" y="2464435"/>
              <a:ext cx="125095" cy="1778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77"/>
            </p:blipFill>
            <p:spPr>
              <a:xfrm>
                <a:off x="11101705" y="2464435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5" name="Ink 44"/>
              <p14:cNvContentPartPr/>
              <p14:nvPr/>
            </p14:nvContentPartPr>
            <p14:xfrm>
              <a:off x="11298555" y="2294890"/>
              <a:ext cx="89535" cy="33020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79"/>
            </p:blipFill>
            <p:spPr>
              <a:xfrm>
                <a:off x="11298555" y="2294890"/>
                <a:ext cx="8953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6" name="Ink 45"/>
              <p14:cNvContentPartPr/>
              <p14:nvPr/>
            </p14:nvContentPartPr>
            <p14:xfrm>
              <a:off x="11530965" y="2286000"/>
              <a:ext cx="97790" cy="258445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1"/>
            </p:blipFill>
            <p:spPr>
              <a:xfrm>
                <a:off x="11530965" y="2286000"/>
                <a:ext cx="9779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7" name="Ink 46"/>
              <p14:cNvContentPartPr/>
              <p14:nvPr/>
            </p14:nvContentPartPr>
            <p14:xfrm>
              <a:off x="11548745" y="2374900"/>
              <a:ext cx="169545" cy="21463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3"/>
            </p:blipFill>
            <p:spPr>
              <a:xfrm>
                <a:off x="11548745" y="2374900"/>
                <a:ext cx="16954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Ink 47"/>
              <p14:cNvContentPartPr/>
              <p14:nvPr/>
            </p14:nvContentPartPr>
            <p14:xfrm>
              <a:off x="11566525" y="2169795"/>
              <a:ext cx="125095" cy="5334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85"/>
            </p:blipFill>
            <p:spPr>
              <a:xfrm>
                <a:off x="11566525" y="2169795"/>
                <a:ext cx="12509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Ink 48"/>
              <p14:cNvContentPartPr/>
              <p14:nvPr/>
            </p14:nvContentPartPr>
            <p14:xfrm>
              <a:off x="4108450" y="1884045"/>
              <a:ext cx="116205" cy="1778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87"/>
            </p:blipFill>
            <p:spPr>
              <a:xfrm>
                <a:off x="4108450" y="188404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Ink 49"/>
              <p14:cNvContentPartPr/>
              <p14:nvPr/>
            </p14:nvContentPartPr>
            <p14:xfrm>
              <a:off x="4144010" y="1990725"/>
              <a:ext cx="62865" cy="952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89"/>
            </p:blipFill>
            <p:spPr>
              <a:xfrm>
                <a:off x="4144010" y="1990725"/>
                <a:ext cx="6286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1" name="Ink 50"/>
              <p14:cNvContentPartPr/>
              <p14:nvPr/>
            </p14:nvContentPartPr>
            <p14:xfrm>
              <a:off x="1544955" y="3553460"/>
              <a:ext cx="116205" cy="18415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1"/>
            </p:blipFill>
            <p:spPr>
              <a:xfrm>
                <a:off x="1544955" y="3553460"/>
                <a:ext cx="11620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Ink 51"/>
              <p14:cNvContentPartPr/>
              <p14:nvPr/>
            </p14:nvContentPartPr>
            <p14:xfrm>
              <a:off x="1580515" y="3616325"/>
              <a:ext cx="89535" cy="1778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3"/>
            </p:blipFill>
            <p:spPr>
              <a:xfrm>
                <a:off x="1580515" y="3616325"/>
                <a:ext cx="895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Ink 52"/>
              <p14:cNvContentPartPr/>
              <p14:nvPr/>
            </p14:nvContentPartPr>
            <p14:xfrm>
              <a:off x="3804920" y="3339465"/>
              <a:ext cx="213995" cy="19621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95"/>
            </p:blipFill>
            <p:spPr>
              <a:xfrm>
                <a:off x="3804920" y="3339465"/>
                <a:ext cx="2139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4" name="Ink 53"/>
              <p14:cNvContentPartPr/>
              <p14:nvPr/>
            </p14:nvContentPartPr>
            <p14:xfrm>
              <a:off x="4081780" y="3437890"/>
              <a:ext cx="106680" cy="2667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97"/>
            </p:blipFill>
            <p:spPr>
              <a:xfrm>
                <a:off x="4081780" y="3437890"/>
                <a:ext cx="1066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5" name="Ink 54"/>
              <p14:cNvContentPartPr/>
              <p14:nvPr/>
            </p14:nvContentPartPr>
            <p14:xfrm>
              <a:off x="4090670" y="3383915"/>
              <a:ext cx="142875" cy="889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99"/>
            </p:blipFill>
            <p:spPr>
              <a:xfrm>
                <a:off x="4090670" y="338391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6" name="Ink 55"/>
              <p14:cNvContentPartPr/>
              <p14:nvPr/>
            </p14:nvContentPartPr>
            <p14:xfrm>
              <a:off x="4340860" y="3303905"/>
              <a:ext cx="169545" cy="169545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1"/>
            </p:blipFill>
            <p:spPr>
              <a:xfrm>
                <a:off x="4340860" y="3303905"/>
                <a:ext cx="1695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7" name="Ink 56"/>
              <p14:cNvContentPartPr/>
              <p14:nvPr/>
            </p14:nvContentPartPr>
            <p14:xfrm>
              <a:off x="4465320" y="3401695"/>
              <a:ext cx="89535" cy="71755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3"/>
            </p:blipFill>
            <p:spPr>
              <a:xfrm>
                <a:off x="4465320" y="3401695"/>
                <a:ext cx="8953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8" name="Ink 57"/>
              <p14:cNvContentPartPr/>
              <p14:nvPr/>
            </p14:nvContentPartPr>
            <p14:xfrm>
              <a:off x="4590415" y="3383915"/>
              <a:ext cx="161290" cy="9842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05"/>
            </p:blipFill>
            <p:spPr>
              <a:xfrm>
                <a:off x="4590415" y="3383915"/>
                <a:ext cx="16129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9" name="Ink 58"/>
              <p14:cNvContentPartPr/>
              <p14:nvPr/>
            </p14:nvContentPartPr>
            <p14:xfrm>
              <a:off x="4822825" y="3330575"/>
              <a:ext cx="116205" cy="169545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07"/>
            </p:blipFill>
            <p:spPr>
              <a:xfrm>
                <a:off x="4822825" y="3330575"/>
                <a:ext cx="11620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0" name="Ink 59"/>
              <p14:cNvContentPartPr/>
              <p14:nvPr/>
            </p14:nvContentPartPr>
            <p14:xfrm>
              <a:off x="4992370" y="3286125"/>
              <a:ext cx="45085" cy="240665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09"/>
            </p:blipFill>
            <p:spPr>
              <a:xfrm>
                <a:off x="4992370" y="3286125"/>
                <a:ext cx="4508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1" name="Ink 60"/>
              <p14:cNvContentPartPr/>
              <p14:nvPr/>
            </p14:nvContentPartPr>
            <p14:xfrm>
              <a:off x="4939030" y="3401695"/>
              <a:ext cx="142875" cy="889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1"/>
            </p:blipFill>
            <p:spPr>
              <a:xfrm>
                <a:off x="4939030" y="340169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2" name="Ink 61"/>
              <p14:cNvContentPartPr/>
              <p14:nvPr/>
            </p14:nvContentPartPr>
            <p14:xfrm>
              <a:off x="5090795" y="3473450"/>
              <a:ext cx="35560" cy="8890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3"/>
            </p:blipFill>
            <p:spPr>
              <a:xfrm>
                <a:off x="5090795" y="3473450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3" name="Ink 62"/>
              <p14:cNvContentPartPr/>
              <p14:nvPr/>
            </p14:nvContentPartPr>
            <p14:xfrm>
              <a:off x="5635625" y="4928870"/>
              <a:ext cx="267970" cy="6223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15"/>
            </p:blipFill>
            <p:spPr>
              <a:xfrm>
                <a:off x="5635625" y="4928870"/>
                <a:ext cx="26797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4" name="Ink 63"/>
              <p14:cNvContentPartPr/>
              <p14:nvPr/>
            </p14:nvContentPartPr>
            <p14:xfrm>
              <a:off x="5591175" y="4866640"/>
              <a:ext cx="116205" cy="15176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17"/>
            </p:blipFill>
            <p:spPr>
              <a:xfrm>
                <a:off x="5591175" y="4866640"/>
                <a:ext cx="11620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5" name="Ink 64"/>
              <p14:cNvContentPartPr/>
              <p14:nvPr/>
            </p14:nvContentPartPr>
            <p14:xfrm>
              <a:off x="2063115" y="5009515"/>
              <a:ext cx="44450" cy="178435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19"/>
            </p:blipFill>
            <p:spPr>
              <a:xfrm>
                <a:off x="2063115" y="5009515"/>
                <a:ext cx="4445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6" name="Ink 65"/>
              <p14:cNvContentPartPr/>
              <p14:nvPr/>
            </p14:nvContentPartPr>
            <p14:xfrm>
              <a:off x="2009140" y="5009515"/>
              <a:ext cx="142875" cy="8890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1"/>
            </p:blipFill>
            <p:spPr>
              <a:xfrm>
                <a:off x="2009140" y="5009515"/>
                <a:ext cx="1428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7" name="Ink 66"/>
              <p14:cNvContentPartPr/>
              <p14:nvPr/>
            </p14:nvContentPartPr>
            <p14:xfrm>
              <a:off x="6216015" y="2981960"/>
              <a:ext cx="18415" cy="36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3"/>
            </p:blipFill>
            <p:spPr>
              <a:xfrm>
                <a:off x="6216015" y="2981960"/>
                <a:ext cx="184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8" name="Ink 67"/>
              <p14:cNvContentPartPr/>
              <p14:nvPr/>
            </p14:nvContentPartPr>
            <p14:xfrm>
              <a:off x="6261100" y="2937510"/>
              <a:ext cx="250190" cy="250190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25"/>
            </p:blipFill>
            <p:spPr>
              <a:xfrm>
                <a:off x="6261100" y="2937510"/>
                <a:ext cx="25019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9" name="Ink 68"/>
              <p14:cNvContentPartPr/>
              <p14:nvPr/>
            </p14:nvContentPartPr>
            <p14:xfrm>
              <a:off x="6261100" y="2866390"/>
              <a:ext cx="241300" cy="889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27"/>
            </p:blipFill>
            <p:spPr>
              <a:xfrm>
                <a:off x="6261100" y="2866390"/>
                <a:ext cx="2413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Ink 69"/>
              <p14:cNvContentPartPr/>
              <p14:nvPr/>
            </p14:nvContentPartPr>
            <p14:xfrm>
              <a:off x="6439535" y="2812415"/>
              <a:ext cx="98425" cy="89535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29"/>
            </p:blipFill>
            <p:spPr>
              <a:xfrm>
                <a:off x="6439535" y="2812415"/>
                <a:ext cx="9842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Ink 70"/>
              <p14:cNvContentPartPr/>
              <p14:nvPr/>
            </p14:nvContentPartPr>
            <p14:xfrm>
              <a:off x="6511290" y="2964180"/>
              <a:ext cx="71120" cy="321945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1"/>
            </p:blipFill>
            <p:spPr>
              <a:xfrm>
                <a:off x="6511290" y="2964180"/>
                <a:ext cx="7112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Ink 71"/>
              <p14:cNvContentPartPr/>
              <p14:nvPr/>
            </p14:nvContentPartPr>
            <p14:xfrm>
              <a:off x="6751955" y="2973070"/>
              <a:ext cx="62865" cy="23241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3"/>
            </p:blipFill>
            <p:spPr>
              <a:xfrm>
                <a:off x="6751955" y="2973070"/>
                <a:ext cx="6286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Ink 72"/>
              <p14:cNvContentPartPr/>
              <p14:nvPr/>
            </p14:nvContentPartPr>
            <p14:xfrm>
              <a:off x="6654165" y="3071495"/>
              <a:ext cx="196215" cy="1778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35"/>
            </p:blipFill>
            <p:spPr>
              <a:xfrm>
                <a:off x="6654165" y="3071495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Ink 73"/>
              <p14:cNvContentPartPr/>
              <p14:nvPr/>
            </p14:nvContentPartPr>
            <p14:xfrm>
              <a:off x="6939915" y="2937510"/>
              <a:ext cx="44450" cy="25908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37"/>
            </p:blipFill>
            <p:spPr>
              <a:xfrm>
                <a:off x="6939915" y="2937510"/>
                <a:ext cx="4445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Ink 74"/>
              <p14:cNvContentPartPr/>
              <p14:nvPr/>
            </p14:nvContentPartPr>
            <p14:xfrm>
              <a:off x="7082790" y="3115945"/>
              <a:ext cx="71120" cy="2730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39"/>
            </p:blipFill>
            <p:spPr>
              <a:xfrm>
                <a:off x="7082790" y="3115945"/>
                <a:ext cx="7112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Ink 75"/>
              <p14:cNvContentPartPr/>
              <p14:nvPr/>
            </p14:nvContentPartPr>
            <p14:xfrm>
              <a:off x="7065010" y="3053715"/>
              <a:ext cx="142875" cy="36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1"/>
            </p:blipFill>
            <p:spPr>
              <a:xfrm>
                <a:off x="7065010" y="3053715"/>
                <a:ext cx="142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7" name="Ink 76"/>
              <p14:cNvContentPartPr/>
              <p14:nvPr/>
            </p14:nvContentPartPr>
            <p14:xfrm>
              <a:off x="7011035" y="3115945"/>
              <a:ext cx="179070" cy="27305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3"/>
            </p:blipFill>
            <p:spPr>
              <a:xfrm>
                <a:off x="7011035" y="3115945"/>
                <a:ext cx="17907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Ink 77"/>
              <p14:cNvContentPartPr/>
              <p14:nvPr/>
            </p14:nvContentPartPr>
            <p14:xfrm>
              <a:off x="7448550" y="3018155"/>
              <a:ext cx="241300" cy="18732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45"/>
            </p:blipFill>
            <p:spPr>
              <a:xfrm>
                <a:off x="7448550" y="3018155"/>
                <a:ext cx="2413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9" name="Ink 78"/>
              <p14:cNvContentPartPr/>
              <p14:nvPr/>
            </p14:nvContentPartPr>
            <p14:xfrm>
              <a:off x="7627620" y="3214370"/>
              <a:ext cx="17780" cy="125095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47"/>
            </p:blipFill>
            <p:spPr>
              <a:xfrm>
                <a:off x="7627620" y="3214370"/>
                <a:ext cx="177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0" name="Ink 79"/>
              <p14:cNvContentPartPr/>
              <p14:nvPr/>
            </p14:nvContentPartPr>
            <p14:xfrm>
              <a:off x="7770495" y="3018155"/>
              <a:ext cx="89535" cy="258445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49"/>
            </p:blipFill>
            <p:spPr>
              <a:xfrm>
                <a:off x="7770495" y="3018155"/>
                <a:ext cx="8953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1" name="Ink 80"/>
              <p14:cNvContentPartPr/>
              <p14:nvPr/>
            </p14:nvContentPartPr>
            <p14:xfrm>
              <a:off x="7904480" y="3035935"/>
              <a:ext cx="44450" cy="205105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1"/>
            </p:blipFill>
            <p:spPr>
              <a:xfrm>
                <a:off x="7904480" y="3035935"/>
                <a:ext cx="4445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2" name="Ink 81"/>
              <p14:cNvContentPartPr/>
              <p14:nvPr/>
            </p14:nvContentPartPr>
            <p14:xfrm>
              <a:off x="7832725" y="3115945"/>
              <a:ext cx="116205" cy="889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3"/>
            </p:blipFill>
            <p:spPr>
              <a:xfrm>
                <a:off x="7832725" y="311594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3" name="Ink 82"/>
              <p14:cNvContentPartPr/>
              <p14:nvPr/>
            </p14:nvContentPartPr>
            <p14:xfrm>
              <a:off x="8038465" y="3018155"/>
              <a:ext cx="26670" cy="205105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55"/>
            </p:blipFill>
            <p:spPr>
              <a:xfrm>
                <a:off x="8038465" y="3018155"/>
                <a:ext cx="2667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4" name="Ink 83"/>
              <p14:cNvContentPartPr/>
              <p14:nvPr/>
            </p14:nvContentPartPr>
            <p14:xfrm>
              <a:off x="8172450" y="3071495"/>
              <a:ext cx="35560" cy="151765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57"/>
            </p:blipFill>
            <p:spPr>
              <a:xfrm>
                <a:off x="8172450" y="3071495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5" name="Ink 84"/>
              <p14:cNvContentPartPr/>
              <p14:nvPr/>
            </p14:nvContentPartPr>
            <p14:xfrm>
              <a:off x="8181340" y="2973070"/>
              <a:ext cx="35560" cy="889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59"/>
            </p:blipFill>
            <p:spPr>
              <a:xfrm>
                <a:off x="8181340" y="2973070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Ink 85"/>
              <p14:cNvContentPartPr/>
              <p14:nvPr/>
            </p14:nvContentPartPr>
            <p14:xfrm>
              <a:off x="8163560" y="2884170"/>
              <a:ext cx="62230" cy="4445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1"/>
            </p:blipFill>
            <p:spPr>
              <a:xfrm>
                <a:off x="8163560" y="2884170"/>
                <a:ext cx="6223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Ink 86"/>
              <p14:cNvContentPartPr/>
              <p14:nvPr/>
            </p14:nvContentPartPr>
            <p14:xfrm>
              <a:off x="8368665" y="3143250"/>
              <a:ext cx="241300" cy="889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3"/>
            </p:blipFill>
            <p:spPr>
              <a:xfrm>
                <a:off x="8368665" y="3143250"/>
                <a:ext cx="2413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Ink 87"/>
              <p14:cNvContentPartPr/>
              <p14:nvPr/>
            </p14:nvContentPartPr>
            <p14:xfrm>
              <a:off x="8484870" y="3035935"/>
              <a:ext cx="71755" cy="20510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65"/>
            </p:blipFill>
            <p:spPr>
              <a:xfrm>
                <a:off x="8484870" y="3035935"/>
                <a:ext cx="717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Ink 88"/>
              <p14:cNvContentPartPr/>
              <p14:nvPr/>
            </p14:nvContentPartPr>
            <p14:xfrm>
              <a:off x="8779510" y="2990850"/>
              <a:ext cx="205740" cy="20574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67"/>
            </p:blipFill>
            <p:spPr>
              <a:xfrm>
                <a:off x="8779510" y="2990850"/>
                <a:ext cx="20574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Ink 89"/>
              <p14:cNvContentPartPr/>
              <p14:nvPr/>
            </p14:nvContentPartPr>
            <p14:xfrm>
              <a:off x="8869045" y="3249930"/>
              <a:ext cx="89535" cy="8064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69"/>
            </p:blipFill>
            <p:spPr>
              <a:xfrm>
                <a:off x="8869045" y="3249930"/>
                <a:ext cx="8953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1" name="Ink 90"/>
              <p14:cNvContentPartPr/>
              <p14:nvPr/>
            </p14:nvContentPartPr>
            <p14:xfrm>
              <a:off x="9003030" y="2973070"/>
              <a:ext cx="107315" cy="294640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1"/>
            </p:blipFill>
            <p:spPr>
              <a:xfrm>
                <a:off x="9003030" y="2973070"/>
                <a:ext cx="10731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2" name="Ink 91"/>
              <p14:cNvContentPartPr/>
              <p14:nvPr/>
            </p14:nvContentPartPr>
            <p14:xfrm>
              <a:off x="9163685" y="2981960"/>
              <a:ext cx="44450" cy="22352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3"/>
            </p:blipFill>
            <p:spPr>
              <a:xfrm>
                <a:off x="9163685" y="2981960"/>
                <a:ext cx="4445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3" name="Ink 92"/>
              <p14:cNvContentPartPr/>
              <p14:nvPr/>
            </p14:nvContentPartPr>
            <p14:xfrm>
              <a:off x="9101455" y="3089275"/>
              <a:ext cx="116205" cy="889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75"/>
            </p:blipFill>
            <p:spPr>
              <a:xfrm>
                <a:off x="9101455" y="308927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4" name="Ink 93"/>
              <p14:cNvContentPartPr/>
              <p14:nvPr/>
            </p14:nvContentPartPr>
            <p14:xfrm>
              <a:off x="9288780" y="2973070"/>
              <a:ext cx="44450" cy="25908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77"/>
            </p:blipFill>
            <p:spPr>
              <a:xfrm>
                <a:off x="9288780" y="2973070"/>
                <a:ext cx="4445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5" name="Ink 94"/>
              <p14:cNvContentPartPr/>
              <p14:nvPr/>
            </p14:nvContentPartPr>
            <p14:xfrm>
              <a:off x="9369425" y="3071495"/>
              <a:ext cx="116205" cy="375285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79"/>
            </p:blipFill>
            <p:spPr>
              <a:xfrm>
                <a:off x="9369425" y="3071495"/>
                <a:ext cx="11620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6" name="Ink 95"/>
              <p14:cNvContentPartPr/>
              <p14:nvPr/>
            </p14:nvContentPartPr>
            <p14:xfrm>
              <a:off x="9503410" y="2955290"/>
              <a:ext cx="17780" cy="36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1"/>
            </p:blipFill>
            <p:spPr>
              <a:xfrm>
                <a:off x="9503410" y="295529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Ink 96"/>
              <p14:cNvContentPartPr/>
              <p14:nvPr/>
            </p14:nvContentPartPr>
            <p14:xfrm>
              <a:off x="9458325" y="2839085"/>
              <a:ext cx="98425" cy="62865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3"/>
            </p:blipFill>
            <p:spPr>
              <a:xfrm>
                <a:off x="9458325" y="2839085"/>
                <a:ext cx="9842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Ink 97"/>
              <p14:cNvContentPartPr/>
              <p14:nvPr/>
            </p14:nvContentPartPr>
            <p14:xfrm>
              <a:off x="9699625" y="3223260"/>
              <a:ext cx="205740" cy="1778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85"/>
            </p:blipFill>
            <p:spPr>
              <a:xfrm>
                <a:off x="9699625" y="3223260"/>
                <a:ext cx="2057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Ink 98"/>
              <p14:cNvContentPartPr/>
              <p14:nvPr/>
            </p14:nvContentPartPr>
            <p14:xfrm>
              <a:off x="9798050" y="3115945"/>
              <a:ext cx="62230" cy="18796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87"/>
            </p:blipFill>
            <p:spPr>
              <a:xfrm>
                <a:off x="9798050" y="3115945"/>
                <a:ext cx="6223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0" name="Ink 99"/>
              <p14:cNvContentPartPr/>
              <p14:nvPr/>
            </p14:nvContentPartPr>
            <p14:xfrm>
              <a:off x="10048240" y="3107055"/>
              <a:ext cx="196215" cy="196850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89"/>
            </p:blipFill>
            <p:spPr>
              <a:xfrm>
                <a:off x="10048240" y="3107055"/>
                <a:ext cx="19621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1" name="Ink 100"/>
              <p14:cNvContentPartPr/>
              <p14:nvPr/>
            </p14:nvContentPartPr>
            <p14:xfrm>
              <a:off x="10164445" y="3303905"/>
              <a:ext cx="62230" cy="12509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1"/>
            </p:blipFill>
            <p:spPr>
              <a:xfrm>
                <a:off x="10164445" y="3303905"/>
                <a:ext cx="6223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2" name="Ink 101"/>
              <p14:cNvContentPartPr/>
              <p14:nvPr/>
            </p14:nvContentPartPr>
            <p14:xfrm>
              <a:off x="10298430" y="3080385"/>
              <a:ext cx="97790" cy="30353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3"/>
            </p:blipFill>
            <p:spPr>
              <a:xfrm>
                <a:off x="10298430" y="3080385"/>
                <a:ext cx="9779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3" name="Ink 102"/>
              <p14:cNvContentPartPr/>
              <p14:nvPr/>
            </p14:nvContentPartPr>
            <p14:xfrm>
              <a:off x="10467975" y="3133725"/>
              <a:ext cx="44450" cy="232410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195"/>
            </p:blipFill>
            <p:spPr>
              <a:xfrm>
                <a:off x="10467975" y="3133725"/>
                <a:ext cx="4445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4" name="Ink 103"/>
              <p14:cNvContentPartPr/>
              <p14:nvPr/>
            </p14:nvContentPartPr>
            <p14:xfrm>
              <a:off x="10378440" y="3205480"/>
              <a:ext cx="142875" cy="26670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197"/>
            </p:blipFill>
            <p:spPr>
              <a:xfrm>
                <a:off x="10378440" y="3205480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5" name="Ink 104"/>
              <p14:cNvContentPartPr/>
              <p14:nvPr/>
            </p14:nvContentPartPr>
            <p14:xfrm>
              <a:off x="10673080" y="3115945"/>
              <a:ext cx="53975" cy="303530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199"/>
            </p:blipFill>
            <p:spPr>
              <a:xfrm>
                <a:off x="10673080" y="3115945"/>
                <a:ext cx="5397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6" name="Ink 105"/>
              <p14:cNvContentPartPr/>
              <p14:nvPr/>
            </p14:nvContentPartPr>
            <p14:xfrm>
              <a:off x="10878820" y="3089275"/>
              <a:ext cx="35560" cy="223520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1"/>
            </p:blipFill>
            <p:spPr>
              <a:xfrm>
                <a:off x="10878820" y="3089275"/>
                <a:ext cx="3556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7" name="Ink 106"/>
              <p14:cNvContentPartPr/>
              <p14:nvPr/>
            </p14:nvContentPartPr>
            <p14:xfrm>
              <a:off x="10852150" y="3169920"/>
              <a:ext cx="160655" cy="151765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3"/>
            </p:blipFill>
            <p:spPr>
              <a:xfrm>
                <a:off x="10852150" y="3169920"/>
                <a:ext cx="1606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8" name="Ink 107"/>
              <p14:cNvContentPartPr/>
              <p14:nvPr/>
            </p14:nvContentPartPr>
            <p14:xfrm>
              <a:off x="10878820" y="2973070"/>
              <a:ext cx="125095" cy="62865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05"/>
            </p:blipFill>
            <p:spPr>
              <a:xfrm>
                <a:off x="10878820" y="2973070"/>
                <a:ext cx="12509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9" name="Ink 108"/>
              <p14:cNvContentPartPr/>
              <p14:nvPr/>
            </p14:nvContentPartPr>
            <p14:xfrm>
              <a:off x="6725285" y="3893185"/>
              <a:ext cx="303530" cy="213995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07"/>
            </p:blipFill>
            <p:spPr>
              <a:xfrm>
                <a:off x="6725285" y="3893185"/>
                <a:ext cx="30353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0" name="Ink 109"/>
              <p14:cNvContentPartPr/>
              <p14:nvPr/>
            </p14:nvContentPartPr>
            <p14:xfrm>
              <a:off x="7100570" y="4062730"/>
              <a:ext cx="26670" cy="889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09"/>
            </p:blipFill>
            <p:spPr>
              <a:xfrm>
                <a:off x="7100570" y="406273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1" name="Ink 110"/>
              <p14:cNvContentPartPr/>
              <p14:nvPr/>
            </p14:nvContentPartPr>
            <p14:xfrm>
              <a:off x="7296785" y="3928745"/>
              <a:ext cx="223520" cy="178435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1"/>
            </p:blipFill>
            <p:spPr>
              <a:xfrm>
                <a:off x="7296785" y="3928745"/>
                <a:ext cx="22352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Ink 111"/>
              <p14:cNvContentPartPr/>
              <p14:nvPr/>
            </p14:nvContentPartPr>
            <p14:xfrm>
              <a:off x="6725285" y="3768090"/>
              <a:ext cx="259080" cy="3556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3"/>
            </p:blipFill>
            <p:spPr>
              <a:xfrm>
                <a:off x="6725285" y="3768090"/>
                <a:ext cx="2590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3" name="Ink 112"/>
              <p14:cNvContentPartPr/>
              <p14:nvPr/>
            </p14:nvContentPartPr>
            <p14:xfrm>
              <a:off x="6913245" y="3696335"/>
              <a:ext cx="97790" cy="116205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15"/>
            </p:blipFill>
            <p:spPr>
              <a:xfrm>
                <a:off x="6913245" y="3696335"/>
                <a:ext cx="9779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Ink 113"/>
              <p14:cNvContentPartPr/>
              <p14:nvPr/>
            </p14:nvContentPartPr>
            <p14:xfrm>
              <a:off x="7359650" y="3821430"/>
              <a:ext cx="384175" cy="889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17"/>
            </p:blipFill>
            <p:spPr>
              <a:xfrm>
                <a:off x="7359650" y="3821430"/>
                <a:ext cx="3841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Ink 114"/>
              <p14:cNvContentPartPr/>
              <p14:nvPr/>
            </p14:nvContentPartPr>
            <p14:xfrm>
              <a:off x="7663180" y="3741420"/>
              <a:ext cx="98425" cy="106680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19"/>
            </p:blipFill>
            <p:spPr>
              <a:xfrm>
                <a:off x="7663180" y="3741420"/>
                <a:ext cx="9842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Ink 115"/>
              <p14:cNvContentPartPr/>
              <p14:nvPr/>
            </p14:nvContentPartPr>
            <p14:xfrm>
              <a:off x="7047230" y="4044950"/>
              <a:ext cx="80010" cy="3556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1"/>
            </p:blipFill>
            <p:spPr>
              <a:xfrm>
                <a:off x="7047230" y="4044950"/>
                <a:ext cx="8001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Ink 116"/>
              <p14:cNvContentPartPr/>
              <p14:nvPr/>
            </p14:nvContentPartPr>
            <p14:xfrm>
              <a:off x="7627620" y="4116070"/>
              <a:ext cx="133985" cy="889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3"/>
            </p:blipFill>
            <p:spPr>
              <a:xfrm>
                <a:off x="7627620" y="411607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Ink 117"/>
              <p14:cNvContentPartPr/>
              <p14:nvPr/>
            </p14:nvContentPartPr>
            <p14:xfrm>
              <a:off x="7680960" y="4044950"/>
              <a:ext cx="133985" cy="889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25"/>
            </p:blipFill>
            <p:spPr>
              <a:xfrm>
                <a:off x="7680960" y="404495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Ink 118"/>
              <p14:cNvContentPartPr/>
              <p14:nvPr/>
            </p14:nvContentPartPr>
            <p14:xfrm>
              <a:off x="8011795" y="3990975"/>
              <a:ext cx="267970" cy="18796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27"/>
            </p:blipFill>
            <p:spPr>
              <a:xfrm>
                <a:off x="8011795" y="3990975"/>
                <a:ext cx="26797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Ink 119"/>
              <p14:cNvContentPartPr/>
              <p14:nvPr/>
            </p14:nvContentPartPr>
            <p14:xfrm>
              <a:off x="8324215" y="4152265"/>
              <a:ext cx="44450" cy="178435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29"/>
            </p:blipFill>
            <p:spPr>
              <a:xfrm>
                <a:off x="8324215" y="4152265"/>
                <a:ext cx="4445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1" name="Ink 120"/>
              <p14:cNvContentPartPr/>
              <p14:nvPr/>
            </p14:nvContentPartPr>
            <p14:xfrm>
              <a:off x="8467090" y="4009390"/>
              <a:ext cx="196215" cy="160655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1"/>
            </p:blipFill>
            <p:spPr>
              <a:xfrm>
                <a:off x="8467090" y="4009390"/>
                <a:ext cx="1962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2" name="Ink 121"/>
              <p14:cNvContentPartPr/>
              <p14:nvPr/>
            </p14:nvContentPartPr>
            <p14:xfrm>
              <a:off x="8636635" y="4205605"/>
              <a:ext cx="36195" cy="142875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3"/>
            </p:blipFill>
            <p:spPr>
              <a:xfrm>
                <a:off x="8636635" y="4205605"/>
                <a:ext cx="361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3" name="Ink 122"/>
              <p14:cNvContentPartPr/>
              <p14:nvPr/>
            </p14:nvContentPartPr>
            <p14:xfrm>
              <a:off x="8779510" y="4124960"/>
              <a:ext cx="196850" cy="8890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35"/>
            </p:blipFill>
            <p:spPr>
              <a:xfrm>
                <a:off x="8779510" y="4124960"/>
                <a:ext cx="1968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4" name="Ink 123"/>
              <p14:cNvContentPartPr/>
              <p14:nvPr/>
            </p14:nvContentPartPr>
            <p14:xfrm>
              <a:off x="8851265" y="4027170"/>
              <a:ext cx="53340" cy="222885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37"/>
            </p:blipFill>
            <p:spPr>
              <a:xfrm>
                <a:off x="8851265" y="4027170"/>
                <a:ext cx="5334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5" name="Ink 124"/>
              <p14:cNvContentPartPr/>
              <p14:nvPr/>
            </p14:nvContentPartPr>
            <p14:xfrm>
              <a:off x="9145905" y="3982085"/>
              <a:ext cx="285750" cy="21463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39"/>
            </p:blipFill>
            <p:spPr>
              <a:xfrm>
                <a:off x="9145905" y="3982085"/>
                <a:ext cx="28575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6" name="Ink 125"/>
              <p14:cNvContentPartPr/>
              <p14:nvPr/>
            </p14:nvContentPartPr>
            <p14:xfrm>
              <a:off x="9458325" y="4196715"/>
              <a:ext cx="107315" cy="107315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1"/>
            </p:blipFill>
            <p:spPr>
              <a:xfrm>
                <a:off x="9458325" y="4196715"/>
                <a:ext cx="10731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Ink 126"/>
              <p14:cNvContentPartPr/>
              <p14:nvPr/>
            </p14:nvContentPartPr>
            <p14:xfrm>
              <a:off x="9699625" y="4062730"/>
              <a:ext cx="196850" cy="187325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3"/>
            </p:blipFill>
            <p:spPr>
              <a:xfrm>
                <a:off x="9699625" y="4062730"/>
                <a:ext cx="1968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Ink 127"/>
              <p14:cNvContentPartPr/>
              <p14:nvPr/>
            </p14:nvContentPartPr>
            <p14:xfrm>
              <a:off x="9860280" y="4250055"/>
              <a:ext cx="98425" cy="107315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45"/>
            </p:blipFill>
            <p:spPr>
              <a:xfrm>
                <a:off x="9860280" y="4250055"/>
                <a:ext cx="9842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Ink 128"/>
              <p14:cNvContentPartPr/>
              <p14:nvPr/>
            </p14:nvContentPartPr>
            <p14:xfrm>
              <a:off x="10003155" y="4196715"/>
              <a:ext cx="223520" cy="17780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47"/>
            </p:blipFill>
            <p:spPr>
              <a:xfrm>
                <a:off x="10003155" y="4196715"/>
                <a:ext cx="22352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Ink 129"/>
              <p14:cNvContentPartPr/>
              <p14:nvPr/>
            </p14:nvContentPartPr>
            <p14:xfrm>
              <a:off x="10137140" y="4116070"/>
              <a:ext cx="36195" cy="18796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49"/>
            </p:blipFill>
            <p:spPr>
              <a:xfrm>
                <a:off x="10137140" y="4116070"/>
                <a:ext cx="3619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Ink 130"/>
              <p14:cNvContentPartPr/>
              <p14:nvPr/>
            </p14:nvContentPartPr>
            <p14:xfrm>
              <a:off x="10441305" y="4009390"/>
              <a:ext cx="205105" cy="231775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1"/>
            </p:blipFill>
            <p:spPr>
              <a:xfrm>
                <a:off x="10441305" y="4009390"/>
                <a:ext cx="20510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Ink 131"/>
              <p14:cNvContentPartPr/>
              <p14:nvPr/>
            </p14:nvContentPartPr>
            <p14:xfrm>
              <a:off x="10619740" y="4250055"/>
              <a:ext cx="98425" cy="125095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3"/>
            </p:blipFill>
            <p:spPr>
              <a:xfrm>
                <a:off x="10619740" y="4250055"/>
                <a:ext cx="9842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Ink 132"/>
              <p14:cNvContentPartPr/>
              <p14:nvPr/>
            </p14:nvContentPartPr>
            <p14:xfrm>
              <a:off x="10869930" y="4036060"/>
              <a:ext cx="222885" cy="205105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55"/>
            </p:blipFill>
            <p:spPr>
              <a:xfrm>
                <a:off x="10869930" y="4036060"/>
                <a:ext cx="22288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Ink 133"/>
              <p14:cNvContentPartPr/>
              <p14:nvPr/>
            </p14:nvContentPartPr>
            <p14:xfrm>
              <a:off x="10949940" y="4286250"/>
              <a:ext cx="125095" cy="13335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57"/>
            </p:blipFill>
            <p:spPr>
              <a:xfrm>
                <a:off x="10949940" y="4286250"/>
                <a:ext cx="12509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Ink 134"/>
              <p14:cNvContentPartPr/>
              <p14:nvPr/>
            </p14:nvContentPartPr>
            <p14:xfrm>
              <a:off x="3295650" y="5161280"/>
              <a:ext cx="222885" cy="1778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59"/>
            </p:blipFill>
            <p:spPr>
              <a:xfrm>
                <a:off x="3295650" y="5161280"/>
                <a:ext cx="2228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Ink 135"/>
              <p14:cNvContentPartPr/>
              <p14:nvPr/>
            </p14:nvContentPartPr>
            <p14:xfrm>
              <a:off x="3384550" y="5205730"/>
              <a:ext cx="89535" cy="360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1"/>
            </p:blipFill>
            <p:spPr>
              <a:xfrm>
                <a:off x="3384550" y="5205730"/>
                <a:ext cx="8953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7" name="Ink 136"/>
              <p14:cNvContentPartPr/>
              <p14:nvPr/>
            </p14:nvContentPartPr>
            <p14:xfrm>
              <a:off x="4947920" y="5133975"/>
              <a:ext cx="312420" cy="18415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3"/>
            </p:blipFill>
            <p:spPr>
              <a:xfrm>
                <a:off x="4947920" y="5133975"/>
                <a:ext cx="31242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8" name="Ink 137"/>
              <p14:cNvContentPartPr/>
              <p14:nvPr/>
            </p14:nvContentPartPr>
            <p14:xfrm>
              <a:off x="5073015" y="5187950"/>
              <a:ext cx="89535" cy="1778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65"/>
            </p:blipFill>
            <p:spPr>
              <a:xfrm>
                <a:off x="5073015" y="5187950"/>
                <a:ext cx="895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9" name="Ink 138"/>
              <p14:cNvContentPartPr/>
              <p14:nvPr/>
            </p14:nvContentPartPr>
            <p14:xfrm>
              <a:off x="6483985" y="4830445"/>
              <a:ext cx="232410" cy="21463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67"/>
            </p:blipFill>
            <p:spPr>
              <a:xfrm>
                <a:off x="6483985" y="4830445"/>
                <a:ext cx="23241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0" name="Ink 139"/>
              <p14:cNvContentPartPr/>
              <p14:nvPr/>
            </p14:nvContentPartPr>
            <p14:xfrm>
              <a:off x="6529070" y="4741545"/>
              <a:ext cx="178435" cy="35560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69"/>
            </p:blipFill>
            <p:spPr>
              <a:xfrm>
                <a:off x="6529070" y="4741545"/>
                <a:ext cx="1784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1" name="Ink 140"/>
              <p14:cNvContentPartPr/>
              <p14:nvPr/>
            </p14:nvContentPartPr>
            <p14:xfrm>
              <a:off x="6671945" y="4705350"/>
              <a:ext cx="80010" cy="98425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1"/>
            </p:blipFill>
            <p:spPr>
              <a:xfrm>
                <a:off x="6671945" y="4705350"/>
                <a:ext cx="8001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2" name="Ink 141"/>
              <p14:cNvContentPartPr/>
              <p14:nvPr/>
            </p14:nvContentPartPr>
            <p14:xfrm>
              <a:off x="6779260" y="4866640"/>
              <a:ext cx="115570" cy="80010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3"/>
            </p:blipFill>
            <p:spPr>
              <a:xfrm>
                <a:off x="6779260" y="4866640"/>
                <a:ext cx="1155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3" name="Ink 142"/>
              <p14:cNvContentPartPr/>
              <p14:nvPr/>
            </p14:nvContentPartPr>
            <p14:xfrm>
              <a:off x="6805930" y="4830445"/>
              <a:ext cx="125095" cy="17018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75"/>
            </p:blipFill>
            <p:spPr>
              <a:xfrm>
                <a:off x="6805930" y="4830445"/>
                <a:ext cx="12509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4" name="Ink 143"/>
              <p14:cNvContentPartPr/>
              <p14:nvPr/>
            </p14:nvContentPartPr>
            <p14:xfrm>
              <a:off x="7047230" y="4875530"/>
              <a:ext cx="205105" cy="160655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77"/>
            </p:blipFill>
            <p:spPr>
              <a:xfrm>
                <a:off x="7047230" y="4875530"/>
                <a:ext cx="20510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5" name="Ink 144"/>
              <p14:cNvContentPartPr/>
              <p14:nvPr/>
            </p14:nvContentPartPr>
            <p14:xfrm>
              <a:off x="7091680" y="4777105"/>
              <a:ext cx="232410" cy="17780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79"/>
            </p:blipFill>
            <p:spPr>
              <a:xfrm>
                <a:off x="7091680" y="4777105"/>
                <a:ext cx="2324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6" name="Ink 145"/>
              <p14:cNvContentPartPr/>
              <p14:nvPr/>
            </p14:nvContentPartPr>
            <p14:xfrm>
              <a:off x="7225665" y="4714875"/>
              <a:ext cx="62230" cy="106680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1"/>
            </p:blipFill>
            <p:spPr>
              <a:xfrm>
                <a:off x="7225665" y="4714875"/>
                <a:ext cx="6223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7" name="Ink 146"/>
              <p14:cNvContentPartPr/>
              <p14:nvPr/>
            </p14:nvContentPartPr>
            <p14:xfrm>
              <a:off x="7430770" y="5018405"/>
              <a:ext cx="133985" cy="889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3"/>
            </p:blipFill>
            <p:spPr>
              <a:xfrm>
                <a:off x="7430770" y="501840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8" name="Ink 147"/>
              <p14:cNvContentPartPr/>
              <p14:nvPr/>
            </p14:nvContentPartPr>
            <p14:xfrm>
              <a:off x="7475855" y="4928870"/>
              <a:ext cx="151765" cy="1778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85"/>
            </p:blipFill>
            <p:spPr>
              <a:xfrm>
                <a:off x="7475855" y="492887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9" name="Ink 148"/>
              <p14:cNvContentPartPr/>
              <p14:nvPr/>
            </p14:nvContentPartPr>
            <p14:xfrm>
              <a:off x="7752715" y="4482465"/>
              <a:ext cx="169545" cy="113411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87"/>
            </p:blipFill>
            <p:spPr>
              <a:xfrm>
                <a:off x="7752715" y="4482465"/>
                <a:ext cx="169545" cy="1134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0" name="Ink 149"/>
              <p14:cNvContentPartPr/>
              <p14:nvPr/>
            </p14:nvContentPartPr>
            <p14:xfrm>
              <a:off x="8082915" y="4562475"/>
              <a:ext cx="17780" cy="125095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89"/>
            </p:blipFill>
            <p:spPr>
              <a:xfrm>
                <a:off x="8082915" y="4562475"/>
                <a:ext cx="177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1" name="Ink 150"/>
              <p14:cNvContentPartPr/>
              <p14:nvPr/>
            </p14:nvContentPartPr>
            <p14:xfrm>
              <a:off x="8074025" y="4482465"/>
              <a:ext cx="17780" cy="8890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1"/>
            </p:blipFill>
            <p:spPr>
              <a:xfrm>
                <a:off x="8074025" y="448246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2" name="Ink 151"/>
              <p14:cNvContentPartPr/>
              <p14:nvPr/>
            </p14:nvContentPartPr>
            <p14:xfrm>
              <a:off x="8797290" y="4580890"/>
              <a:ext cx="62865" cy="240665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3"/>
            </p:blipFill>
            <p:spPr>
              <a:xfrm>
                <a:off x="8797290" y="4580890"/>
                <a:ext cx="6286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3" name="Ink 152"/>
              <p14:cNvContentPartPr/>
              <p14:nvPr/>
            </p14:nvContentPartPr>
            <p14:xfrm>
              <a:off x="8877935" y="4509135"/>
              <a:ext cx="17780" cy="8890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295"/>
            </p:blipFill>
            <p:spPr>
              <a:xfrm>
                <a:off x="8877935" y="450913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4" name="Ink 153"/>
              <p14:cNvContentPartPr/>
              <p14:nvPr/>
            </p14:nvContentPartPr>
            <p14:xfrm>
              <a:off x="8851265" y="4419600"/>
              <a:ext cx="44450" cy="36195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297"/>
            </p:blipFill>
            <p:spPr>
              <a:xfrm>
                <a:off x="8851265" y="4419600"/>
                <a:ext cx="4445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5" name="Ink 154"/>
              <p14:cNvContentPartPr/>
              <p14:nvPr/>
            </p14:nvContentPartPr>
            <p14:xfrm>
              <a:off x="9333230" y="4634230"/>
              <a:ext cx="45085" cy="160655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299"/>
            </p:blipFill>
            <p:spPr>
              <a:xfrm>
                <a:off x="9333230" y="4634230"/>
                <a:ext cx="450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6" name="Ink 155"/>
              <p14:cNvContentPartPr/>
              <p14:nvPr/>
            </p14:nvContentPartPr>
            <p14:xfrm>
              <a:off x="9396095" y="4652010"/>
              <a:ext cx="98425" cy="107315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1"/>
            </p:blipFill>
            <p:spPr>
              <a:xfrm>
                <a:off x="9396095" y="4652010"/>
                <a:ext cx="9842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7" name="Ink 156"/>
              <p14:cNvContentPartPr/>
              <p14:nvPr/>
            </p14:nvContentPartPr>
            <p14:xfrm>
              <a:off x="9387205" y="4491355"/>
              <a:ext cx="62230" cy="35560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3"/>
            </p:blipFill>
            <p:spPr>
              <a:xfrm>
                <a:off x="9387205" y="4491355"/>
                <a:ext cx="622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8" name="Ink 157"/>
              <p14:cNvContentPartPr/>
              <p14:nvPr/>
            </p14:nvContentPartPr>
            <p14:xfrm>
              <a:off x="9351645" y="4687570"/>
              <a:ext cx="142875" cy="133985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05"/>
            </p:blipFill>
            <p:spPr>
              <a:xfrm>
                <a:off x="9351645" y="4687570"/>
                <a:ext cx="14287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9" name="Ink 158"/>
              <p14:cNvContentPartPr/>
              <p14:nvPr/>
            </p14:nvContentPartPr>
            <p14:xfrm>
              <a:off x="9324340" y="4482465"/>
              <a:ext cx="125095" cy="80010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07"/>
            </p:blipFill>
            <p:spPr>
              <a:xfrm>
                <a:off x="9324340" y="4482465"/>
                <a:ext cx="12509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0" name="Ink 159"/>
              <p14:cNvContentPartPr/>
              <p14:nvPr/>
            </p14:nvContentPartPr>
            <p14:xfrm>
              <a:off x="7895590" y="4955540"/>
              <a:ext cx="169545" cy="151765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09"/>
            </p:blipFill>
            <p:spPr>
              <a:xfrm>
                <a:off x="7895590" y="4955540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1" name="Ink 160"/>
              <p14:cNvContentPartPr/>
              <p14:nvPr/>
            </p14:nvContentPartPr>
            <p14:xfrm>
              <a:off x="8091805" y="5098415"/>
              <a:ext cx="26670" cy="142875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1"/>
            </p:blipFill>
            <p:spPr>
              <a:xfrm>
                <a:off x="8091805" y="5098415"/>
                <a:ext cx="266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2" name="Ink 161"/>
              <p14:cNvContentPartPr/>
              <p14:nvPr/>
            </p14:nvContentPartPr>
            <p14:xfrm>
              <a:off x="8636635" y="5009515"/>
              <a:ext cx="259080" cy="196215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3"/>
            </p:blipFill>
            <p:spPr>
              <a:xfrm>
                <a:off x="8636635" y="5009515"/>
                <a:ext cx="25908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3" name="Ink 162"/>
              <p14:cNvContentPartPr/>
              <p14:nvPr/>
            </p14:nvContentPartPr>
            <p14:xfrm>
              <a:off x="8922385" y="5179060"/>
              <a:ext cx="125095" cy="88900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15"/>
            </p:blipFill>
            <p:spPr>
              <a:xfrm>
                <a:off x="8922385" y="5179060"/>
                <a:ext cx="12509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4" name="Ink 163"/>
              <p14:cNvContentPartPr/>
              <p14:nvPr/>
            </p14:nvContentPartPr>
            <p14:xfrm>
              <a:off x="9387205" y="5080635"/>
              <a:ext cx="267970" cy="196215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17"/>
            </p:blipFill>
            <p:spPr>
              <a:xfrm>
                <a:off x="9387205" y="5080635"/>
                <a:ext cx="26797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5" name="Ink 164"/>
              <p14:cNvContentPartPr/>
              <p14:nvPr/>
            </p14:nvContentPartPr>
            <p14:xfrm>
              <a:off x="9628505" y="5214620"/>
              <a:ext cx="133985" cy="178435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19"/>
            </p:blipFill>
            <p:spPr>
              <a:xfrm>
                <a:off x="9628505" y="5214620"/>
                <a:ext cx="1339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6" name="Ink 165"/>
              <p14:cNvContentPartPr/>
              <p14:nvPr/>
            </p14:nvContentPartPr>
            <p14:xfrm>
              <a:off x="7860030" y="5544820"/>
              <a:ext cx="222885" cy="170180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1"/>
            </p:blipFill>
            <p:spPr>
              <a:xfrm>
                <a:off x="7860030" y="5544820"/>
                <a:ext cx="22288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7" name="Ink 166"/>
              <p14:cNvContentPartPr/>
              <p14:nvPr/>
            </p14:nvContentPartPr>
            <p14:xfrm>
              <a:off x="8056245" y="5777230"/>
              <a:ext cx="17780" cy="98425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3"/>
            </p:blipFill>
            <p:spPr>
              <a:xfrm>
                <a:off x="8056245" y="5777230"/>
                <a:ext cx="1778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8" name="Ink 167"/>
              <p14:cNvContentPartPr/>
              <p14:nvPr/>
            </p14:nvContentPartPr>
            <p14:xfrm>
              <a:off x="8690610" y="5535930"/>
              <a:ext cx="222885" cy="223520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25"/>
            </p:blipFill>
            <p:spPr>
              <a:xfrm>
                <a:off x="8690610" y="5535930"/>
                <a:ext cx="22288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9" name="Ink 168"/>
              <p14:cNvContentPartPr/>
              <p14:nvPr/>
            </p14:nvContentPartPr>
            <p14:xfrm>
              <a:off x="8806815" y="5768340"/>
              <a:ext cx="151765" cy="116205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27"/>
            </p:blipFill>
            <p:spPr>
              <a:xfrm>
                <a:off x="8806815" y="5768340"/>
                <a:ext cx="15176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0" name="Ink 169"/>
              <p14:cNvContentPartPr/>
              <p14:nvPr/>
            </p14:nvContentPartPr>
            <p14:xfrm>
              <a:off x="9351645" y="5572125"/>
              <a:ext cx="267970" cy="240665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29"/>
            </p:blipFill>
            <p:spPr>
              <a:xfrm>
                <a:off x="9351645" y="5572125"/>
                <a:ext cx="26797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1" name="Ink 170"/>
              <p14:cNvContentPartPr/>
              <p14:nvPr/>
            </p14:nvContentPartPr>
            <p14:xfrm>
              <a:off x="9476105" y="5759450"/>
              <a:ext cx="125095" cy="169545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1"/>
            </p:blipFill>
            <p:spPr>
              <a:xfrm>
                <a:off x="9476105" y="5759450"/>
                <a:ext cx="1250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2" name="Ink 171"/>
              <p14:cNvContentPartPr/>
              <p14:nvPr/>
            </p14:nvContentPartPr>
            <p14:xfrm>
              <a:off x="9932035" y="4589780"/>
              <a:ext cx="241300" cy="151765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3"/>
            </p:blipFill>
            <p:spPr>
              <a:xfrm>
                <a:off x="9932035" y="4589780"/>
                <a:ext cx="241300" cy="151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3" name="Ink 172"/>
              <p14:cNvContentPartPr/>
              <p14:nvPr/>
            </p14:nvContentPartPr>
            <p14:xfrm>
              <a:off x="3152775" y="5857875"/>
              <a:ext cx="347980" cy="8890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35"/>
            </p:blipFill>
            <p:spPr>
              <a:xfrm>
                <a:off x="3152775" y="5857875"/>
                <a:ext cx="3479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4" name="Ink 173"/>
              <p14:cNvContentPartPr/>
              <p14:nvPr/>
            </p14:nvContentPartPr>
            <p14:xfrm>
              <a:off x="6546850" y="5955665"/>
              <a:ext cx="259080" cy="250190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37"/>
            </p:blipFill>
            <p:spPr>
              <a:xfrm>
                <a:off x="6546850" y="5955665"/>
                <a:ext cx="25908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5" name="Ink 174"/>
              <p14:cNvContentPartPr/>
              <p14:nvPr/>
            </p14:nvContentPartPr>
            <p14:xfrm>
              <a:off x="6913245" y="5991225"/>
              <a:ext cx="62230" cy="276860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39"/>
            </p:blipFill>
            <p:spPr>
              <a:xfrm>
                <a:off x="6913245" y="5991225"/>
                <a:ext cx="6223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6" name="Ink 175"/>
              <p14:cNvContentPartPr/>
              <p14:nvPr/>
            </p14:nvContentPartPr>
            <p14:xfrm>
              <a:off x="7100570" y="6009640"/>
              <a:ext cx="44450" cy="240665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1"/>
            </p:blipFill>
            <p:spPr>
              <a:xfrm>
                <a:off x="7100570" y="6009640"/>
                <a:ext cx="4445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7" name="Ink 176"/>
              <p14:cNvContentPartPr/>
              <p14:nvPr/>
            </p14:nvContentPartPr>
            <p14:xfrm>
              <a:off x="7037705" y="6116320"/>
              <a:ext cx="170180" cy="17780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3"/>
            </p:blipFill>
            <p:spPr>
              <a:xfrm>
                <a:off x="7037705" y="6116320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8" name="Ink 177"/>
              <p14:cNvContentPartPr/>
              <p14:nvPr/>
            </p14:nvContentPartPr>
            <p14:xfrm>
              <a:off x="7279005" y="5946775"/>
              <a:ext cx="62865" cy="330200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45"/>
            </p:blipFill>
            <p:spPr>
              <a:xfrm>
                <a:off x="7279005" y="5946775"/>
                <a:ext cx="6286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9" name="Ink 178"/>
              <p14:cNvContentPartPr/>
              <p14:nvPr/>
            </p14:nvContentPartPr>
            <p14:xfrm>
              <a:off x="7502525" y="6125210"/>
              <a:ext cx="455295" cy="62865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47"/>
            </p:blipFill>
            <p:spPr>
              <a:xfrm>
                <a:off x="7502525" y="6125210"/>
                <a:ext cx="45529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0" name="Ink 179"/>
              <p14:cNvContentPartPr/>
              <p14:nvPr/>
            </p14:nvContentPartPr>
            <p14:xfrm>
              <a:off x="7788275" y="6116320"/>
              <a:ext cx="160655" cy="151765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49"/>
            </p:blipFill>
            <p:spPr>
              <a:xfrm>
                <a:off x="7788275" y="6116320"/>
                <a:ext cx="1606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1" name="Ink 180"/>
              <p14:cNvContentPartPr/>
              <p14:nvPr/>
            </p14:nvContentPartPr>
            <p14:xfrm>
              <a:off x="6457315" y="5803900"/>
              <a:ext cx="339725" cy="116205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1"/>
            </p:blipFill>
            <p:spPr>
              <a:xfrm>
                <a:off x="6457315" y="5803900"/>
                <a:ext cx="33972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2" name="Ink 181"/>
              <p14:cNvContentPartPr/>
              <p14:nvPr/>
            </p14:nvContentPartPr>
            <p14:xfrm>
              <a:off x="8199120" y="6107430"/>
              <a:ext cx="232410" cy="179070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3"/>
            </p:blipFill>
            <p:spPr>
              <a:xfrm>
                <a:off x="8199120" y="6107430"/>
                <a:ext cx="23241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3" name="Ink 182"/>
              <p14:cNvContentPartPr/>
              <p14:nvPr/>
            </p14:nvContentPartPr>
            <p14:xfrm>
              <a:off x="8574405" y="6116320"/>
              <a:ext cx="62230" cy="250190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55"/>
            </p:blipFill>
            <p:spPr>
              <a:xfrm>
                <a:off x="8574405" y="6116320"/>
                <a:ext cx="6223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4" name="Ink 183"/>
              <p14:cNvContentPartPr/>
              <p14:nvPr/>
            </p14:nvContentPartPr>
            <p14:xfrm>
              <a:off x="8708390" y="6054090"/>
              <a:ext cx="133985" cy="330200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57"/>
            </p:blipFill>
            <p:spPr>
              <a:xfrm>
                <a:off x="8708390" y="6054090"/>
                <a:ext cx="13398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5" name="Ink 184"/>
              <p14:cNvContentPartPr/>
              <p14:nvPr/>
            </p14:nvContentPartPr>
            <p14:xfrm>
              <a:off x="8690610" y="6232525"/>
              <a:ext cx="88900" cy="889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59"/>
            </p:blipFill>
            <p:spPr>
              <a:xfrm>
                <a:off x="8690610" y="6232525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6" name="Ink 185"/>
              <p14:cNvContentPartPr/>
              <p14:nvPr/>
            </p14:nvContentPartPr>
            <p14:xfrm>
              <a:off x="8860155" y="6179185"/>
              <a:ext cx="71120" cy="205105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1"/>
            </p:blipFill>
            <p:spPr>
              <a:xfrm>
                <a:off x="8860155" y="6179185"/>
                <a:ext cx="7112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7" name="Ink 186"/>
              <p14:cNvContentPartPr/>
              <p14:nvPr/>
            </p14:nvContentPartPr>
            <p14:xfrm>
              <a:off x="9003030" y="6161405"/>
              <a:ext cx="71120" cy="213995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3"/>
            </p:blipFill>
            <p:spPr>
              <a:xfrm>
                <a:off x="9003030" y="6161405"/>
                <a:ext cx="7112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8" name="Ink 187"/>
              <p14:cNvContentPartPr/>
              <p14:nvPr/>
            </p14:nvContentPartPr>
            <p14:xfrm>
              <a:off x="8958580" y="6232525"/>
              <a:ext cx="115570" cy="17780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65"/>
            </p:blipFill>
            <p:spPr>
              <a:xfrm>
                <a:off x="8958580" y="6232525"/>
                <a:ext cx="1155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9" name="Ink 188"/>
              <p14:cNvContentPartPr/>
              <p14:nvPr/>
            </p14:nvContentPartPr>
            <p14:xfrm>
              <a:off x="9101455" y="6143625"/>
              <a:ext cx="71120" cy="267335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67"/>
            </p:blipFill>
            <p:spPr>
              <a:xfrm>
                <a:off x="9101455" y="6143625"/>
                <a:ext cx="7112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0" name="Ink 189"/>
              <p14:cNvContentPartPr/>
              <p14:nvPr/>
            </p14:nvContentPartPr>
            <p14:xfrm>
              <a:off x="8538845" y="6098540"/>
              <a:ext cx="124460" cy="384175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69"/>
            </p:blipFill>
            <p:spPr>
              <a:xfrm>
                <a:off x="8538845" y="6098540"/>
                <a:ext cx="12446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1" name="Ink 190"/>
              <p14:cNvContentPartPr/>
              <p14:nvPr/>
            </p14:nvContentPartPr>
            <p14:xfrm>
              <a:off x="6100445" y="6107430"/>
              <a:ext cx="303530" cy="303530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1"/>
            </p:blipFill>
            <p:spPr>
              <a:xfrm>
                <a:off x="6100445" y="6107430"/>
                <a:ext cx="30353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2" name="Ink 191"/>
              <p14:cNvContentPartPr/>
              <p14:nvPr/>
            </p14:nvContentPartPr>
            <p14:xfrm>
              <a:off x="6341110" y="6205855"/>
              <a:ext cx="17780" cy="360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181"/>
            </p:blipFill>
            <p:spPr>
              <a:xfrm>
                <a:off x="6341110" y="6205855"/>
                <a:ext cx="1778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Integração</a:t>
            </a:r>
            <a:endParaRPr lang="pt-PT" altLang="en-US" sz="3600" u="sng"/>
          </a:p>
        </p:txBody>
      </p:sp>
      <p:pic>
        <p:nvPicPr>
          <p:cNvPr id="7" name="Content Placeholder 6" descr="integral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3125" y="1584325"/>
            <a:ext cx="10290175" cy="12566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Ink 7"/>
              <p14:cNvContentPartPr/>
              <p14:nvPr/>
            </p14:nvContentPartPr>
            <p14:xfrm>
              <a:off x="1758950" y="3383915"/>
              <a:ext cx="259080" cy="205740"/>
            </p14:xfrm>
          </p:contentPart>
        </mc:Choice>
        <mc:Fallback xmlns="">
          <p:pic>
            <p:nvPicPr>
              <p:cNvPr id="8" name="Ink 7"/>
            </p:nvPicPr>
            <p:blipFill>
              <a:blip r:embed="rId3"/>
            </p:blipFill>
            <p:spPr>
              <a:xfrm>
                <a:off x="1758950" y="3383915"/>
                <a:ext cx="25908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Ink 8"/>
              <p14:cNvContentPartPr/>
              <p14:nvPr/>
            </p14:nvContentPartPr>
            <p14:xfrm>
              <a:off x="1786255" y="3214370"/>
              <a:ext cx="222885" cy="62230"/>
            </p14:xfrm>
          </p:contentPart>
        </mc:Choice>
        <mc:Fallback xmlns="">
          <p:pic>
            <p:nvPicPr>
              <p:cNvPr id="9" name="Ink 8"/>
            </p:nvPicPr>
            <p:blipFill>
              <a:blip r:embed="rId5"/>
            </p:blipFill>
            <p:spPr>
              <a:xfrm>
                <a:off x="1786255" y="3214370"/>
                <a:ext cx="22288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Ink 9"/>
              <p14:cNvContentPartPr/>
              <p14:nvPr/>
            </p14:nvContentPartPr>
            <p14:xfrm>
              <a:off x="1902460" y="3196590"/>
              <a:ext cx="88900" cy="8001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7"/>
            </p:blipFill>
            <p:spPr>
              <a:xfrm>
                <a:off x="1902460" y="3196590"/>
                <a:ext cx="8890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Ink 10"/>
              <p14:cNvContentPartPr/>
              <p14:nvPr/>
            </p14:nvContentPartPr>
            <p14:xfrm>
              <a:off x="1777365" y="3375025"/>
              <a:ext cx="196215" cy="22352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9"/>
            </p:blipFill>
            <p:spPr>
              <a:xfrm>
                <a:off x="1777365" y="3375025"/>
                <a:ext cx="19621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Ink 11"/>
              <p14:cNvContentPartPr/>
              <p14:nvPr/>
            </p14:nvContentPartPr>
            <p14:xfrm>
              <a:off x="2018030" y="3419475"/>
              <a:ext cx="89535" cy="25019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1"/>
            </p:blipFill>
            <p:spPr>
              <a:xfrm>
                <a:off x="2018030" y="3419475"/>
                <a:ext cx="8953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Ink 12"/>
              <p14:cNvContentPartPr/>
              <p14:nvPr/>
            </p14:nvContentPartPr>
            <p14:xfrm>
              <a:off x="2160905" y="3419475"/>
              <a:ext cx="36195" cy="17907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3"/>
            </p:blipFill>
            <p:spPr>
              <a:xfrm>
                <a:off x="2160905" y="3419475"/>
                <a:ext cx="3619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4" name="Ink 13"/>
              <p14:cNvContentPartPr/>
              <p14:nvPr/>
            </p14:nvContentPartPr>
            <p14:xfrm>
              <a:off x="2063115" y="3491230"/>
              <a:ext cx="178435" cy="889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15"/>
            </p:blipFill>
            <p:spPr>
              <a:xfrm>
                <a:off x="2063115" y="3491230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5" name="Ink 14"/>
              <p14:cNvContentPartPr/>
              <p14:nvPr/>
            </p14:nvContentPartPr>
            <p14:xfrm>
              <a:off x="2322195" y="3401695"/>
              <a:ext cx="44450" cy="22352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17"/>
            </p:blipFill>
            <p:spPr>
              <a:xfrm>
                <a:off x="2322195" y="3401695"/>
                <a:ext cx="4445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6" name="Ink 15"/>
              <p14:cNvContentPartPr/>
              <p14:nvPr/>
            </p14:nvContentPartPr>
            <p14:xfrm>
              <a:off x="2724150" y="3544570"/>
              <a:ext cx="151765" cy="1778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19"/>
            </p:blipFill>
            <p:spPr>
              <a:xfrm>
                <a:off x="2724150" y="354457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7" name="Ink 16"/>
              <p14:cNvContentPartPr/>
              <p14:nvPr/>
            </p14:nvContentPartPr>
            <p14:xfrm>
              <a:off x="2759710" y="3482340"/>
              <a:ext cx="160655" cy="889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1"/>
            </p:blipFill>
            <p:spPr>
              <a:xfrm>
                <a:off x="2759710" y="348234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8" name="Ink 17"/>
              <p14:cNvContentPartPr/>
              <p14:nvPr/>
            </p14:nvContentPartPr>
            <p14:xfrm>
              <a:off x="3027680" y="3276600"/>
              <a:ext cx="196215" cy="40195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3"/>
            </p:blipFill>
            <p:spPr>
              <a:xfrm>
                <a:off x="3027680" y="3276600"/>
                <a:ext cx="19621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9" name="Ink 18"/>
              <p14:cNvContentPartPr/>
              <p14:nvPr/>
            </p14:nvContentPartPr>
            <p14:xfrm>
              <a:off x="3036570" y="3526790"/>
              <a:ext cx="178435" cy="36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25"/>
            </p:blipFill>
            <p:spPr>
              <a:xfrm>
                <a:off x="3036570" y="3526790"/>
                <a:ext cx="17843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0" name="Ink 19"/>
              <p14:cNvContentPartPr/>
              <p14:nvPr/>
            </p14:nvContentPartPr>
            <p14:xfrm>
              <a:off x="3241675" y="3464560"/>
              <a:ext cx="98425" cy="23177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27"/>
            </p:blipFill>
            <p:spPr>
              <a:xfrm>
                <a:off x="3241675" y="3464560"/>
                <a:ext cx="984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1" name="Ink 20"/>
              <p14:cNvContentPartPr/>
              <p14:nvPr/>
            </p14:nvContentPartPr>
            <p14:xfrm>
              <a:off x="3394075" y="3464560"/>
              <a:ext cx="44450" cy="196215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29"/>
            </p:blipFill>
            <p:spPr>
              <a:xfrm>
                <a:off x="3394075" y="3464560"/>
                <a:ext cx="4445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2" name="Ink 21"/>
              <p14:cNvContentPartPr/>
              <p14:nvPr/>
            </p14:nvContentPartPr>
            <p14:xfrm>
              <a:off x="3313430" y="3544570"/>
              <a:ext cx="125095" cy="889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1"/>
            </p:blipFill>
            <p:spPr>
              <a:xfrm>
                <a:off x="3313430" y="354457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3" name="Ink 22"/>
              <p14:cNvContentPartPr/>
              <p14:nvPr/>
            </p14:nvContentPartPr>
            <p14:xfrm>
              <a:off x="3509645" y="3464560"/>
              <a:ext cx="45085" cy="231775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33"/>
            </p:blipFill>
            <p:spPr>
              <a:xfrm>
                <a:off x="3509645" y="3464560"/>
                <a:ext cx="4508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4" name="Ink 23"/>
              <p14:cNvContentPartPr/>
              <p14:nvPr/>
            </p14:nvContentPartPr>
            <p14:xfrm>
              <a:off x="3858260" y="3482340"/>
              <a:ext cx="35560" cy="213995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35"/>
            </p:blipFill>
            <p:spPr>
              <a:xfrm>
                <a:off x="3858260" y="3482340"/>
                <a:ext cx="3556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5" name="Ink 24"/>
              <p14:cNvContentPartPr/>
              <p14:nvPr/>
            </p14:nvContentPartPr>
            <p14:xfrm>
              <a:off x="3884930" y="3419475"/>
              <a:ext cx="35560" cy="952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37"/>
            </p:blipFill>
            <p:spPr>
              <a:xfrm>
                <a:off x="3884930" y="3419475"/>
                <a:ext cx="3556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6" name="Ink 25"/>
              <p14:cNvContentPartPr/>
              <p14:nvPr/>
            </p14:nvContentPartPr>
            <p14:xfrm>
              <a:off x="3849370" y="3303905"/>
              <a:ext cx="107315" cy="6223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39"/>
            </p:blipFill>
            <p:spPr>
              <a:xfrm>
                <a:off x="3849370" y="3303905"/>
                <a:ext cx="10731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7" name="Ink 26"/>
              <p14:cNvContentPartPr/>
              <p14:nvPr/>
            </p14:nvContentPartPr>
            <p14:xfrm>
              <a:off x="4135120" y="3598545"/>
              <a:ext cx="214630" cy="889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1"/>
            </p:blipFill>
            <p:spPr>
              <a:xfrm>
                <a:off x="4135120" y="3598545"/>
                <a:ext cx="2146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8" name="Ink 27"/>
              <p14:cNvContentPartPr/>
              <p14:nvPr/>
            </p14:nvContentPartPr>
            <p14:xfrm>
              <a:off x="4295775" y="3535680"/>
              <a:ext cx="35560" cy="169545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43"/>
            </p:blipFill>
            <p:spPr>
              <a:xfrm>
                <a:off x="4295775" y="3535680"/>
                <a:ext cx="3556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9" name="Ink 28"/>
              <p14:cNvContentPartPr/>
              <p14:nvPr/>
            </p14:nvContentPartPr>
            <p14:xfrm>
              <a:off x="4483735" y="3419475"/>
              <a:ext cx="249555" cy="49149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45"/>
            </p:blipFill>
            <p:spPr>
              <a:xfrm>
                <a:off x="4483735" y="3419475"/>
                <a:ext cx="249555" cy="491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0" name="Ink 29"/>
              <p14:cNvContentPartPr/>
              <p14:nvPr/>
            </p14:nvContentPartPr>
            <p14:xfrm>
              <a:off x="4706620" y="3446780"/>
              <a:ext cx="89535" cy="303530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47"/>
            </p:blipFill>
            <p:spPr>
              <a:xfrm>
                <a:off x="4706620" y="3446780"/>
                <a:ext cx="8953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1" name="Ink 30"/>
              <p14:cNvContentPartPr/>
              <p14:nvPr/>
            </p14:nvContentPartPr>
            <p14:xfrm>
              <a:off x="4831715" y="3500120"/>
              <a:ext cx="62865" cy="205105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49"/>
            </p:blipFill>
            <p:spPr>
              <a:xfrm>
                <a:off x="4831715" y="3500120"/>
                <a:ext cx="6286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2" name="Ink 31"/>
              <p14:cNvContentPartPr/>
              <p14:nvPr/>
            </p14:nvContentPartPr>
            <p14:xfrm>
              <a:off x="4742815" y="3598545"/>
              <a:ext cx="142875" cy="889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1"/>
            </p:blipFill>
            <p:spPr>
              <a:xfrm>
                <a:off x="4742815" y="359854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3" name="Ink 32"/>
              <p14:cNvContentPartPr/>
              <p14:nvPr/>
            </p14:nvContentPartPr>
            <p14:xfrm>
              <a:off x="4956810" y="3473450"/>
              <a:ext cx="44450" cy="26797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3"/>
            </p:blipFill>
            <p:spPr>
              <a:xfrm>
                <a:off x="4956810" y="3473450"/>
                <a:ext cx="4445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4" name="Ink 33"/>
              <p14:cNvContentPartPr/>
              <p14:nvPr/>
            </p14:nvContentPartPr>
            <p14:xfrm>
              <a:off x="4769485" y="3553460"/>
              <a:ext cx="133985" cy="27305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55"/>
            </p:blipFill>
            <p:spPr>
              <a:xfrm>
                <a:off x="4769485" y="3553460"/>
                <a:ext cx="13398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5" name="Ink 34"/>
              <p14:cNvContentPartPr/>
              <p14:nvPr/>
            </p14:nvContentPartPr>
            <p14:xfrm>
              <a:off x="4965700" y="3562350"/>
              <a:ext cx="151765" cy="48260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57"/>
            </p:blipFill>
            <p:spPr>
              <a:xfrm>
                <a:off x="4965700" y="3562350"/>
                <a:ext cx="15176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6" name="Ink 35"/>
              <p14:cNvContentPartPr/>
              <p14:nvPr/>
            </p14:nvContentPartPr>
            <p14:xfrm>
              <a:off x="5108575" y="3410585"/>
              <a:ext cx="17780" cy="889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59"/>
            </p:blipFill>
            <p:spPr>
              <a:xfrm>
                <a:off x="5108575" y="341058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7" name="Ink 36"/>
              <p14:cNvContentPartPr/>
              <p14:nvPr/>
            </p14:nvContentPartPr>
            <p14:xfrm>
              <a:off x="5064125" y="3330575"/>
              <a:ext cx="107315" cy="4445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1"/>
            </p:blipFill>
            <p:spPr>
              <a:xfrm>
                <a:off x="5064125" y="3330575"/>
                <a:ext cx="10731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8" name="Ink 37"/>
              <p14:cNvContentPartPr/>
              <p14:nvPr/>
            </p14:nvContentPartPr>
            <p14:xfrm>
              <a:off x="5278120" y="3687445"/>
              <a:ext cx="205740" cy="36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63"/>
            </p:blipFill>
            <p:spPr>
              <a:xfrm>
                <a:off x="5278120" y="3687445"/>
                <a:ext cx="20574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9" name="Ink 38"/>
              <p14:cNvContentPartPr/>
              <p14:nvPr/>
            </p14:nvContentPartPr>
            <p14:xfrm>
              <a:off x="5367655" y="3598545"/>
              <a:ext cx="62865" cy="187325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65"/>
            </p:blipFill>
            <p:spPr>
              <a:xfrm>
                <a:off x="5367655" y="3598545"/>
                <a:ext cx="628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0" name="Ink 39"/>
              <p14:cNvContentPartPr/>
              <p14:nvPr/>
            </p14:nvContentPartPr>
            <p14:xfrm>
              <a:off x="5698490" y="3464560"/>
              <a:ext cx="133985" cy="33909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67"/>
            </p:blipFill>
            <p:spPr>
              <a:xfrm>
                <a:off x="5698490" y="3464560"/>
                <a:ext cx="13398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1" name="Ink 40"/>
              <p14:cNvContentPartPr/>
              <p14:nvPr/>
            </p14:nvContentPartPr>
            <p14:xfrm>
              <a:off x="5912485" y="3589655"/>
              <a:ext cx="62865" cy="24955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69"/>
            </p:blipFill>
            <p:spPr>
              <a:xfrm>
                <a:off x="5912485" y="3589655"/>
                <a:ext cx="6286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2" name="Ink 41"/>
              <p14:cNvContentPartPr/>
              <p14:nvPr/>
            </p14:nvContentPartPr>
            <p14:xfrm>
              <a:off x="6037580" y="3598545"/>
              <a:ext cx="35560" cy="213995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1"/>
            </p:blipFill>
            <p:spPr>
              <a:xfrm>
                <a:off x="6037580" y="3598545"/>
                <a:ext cx="3556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3" name="Ink 42"/>
              <p14:cNvContentPartPr/>
              <p14:nvPr/>
            </p14:nvContentPartPr>
            <p14:xfrm>
              <a:off x="5966460" y="3678555"/>
              <a:ext cx="115570" cy="1778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73"/>
            </p:blipFill>
            <p:spPr>
              <a:xfrm>
                <a:off x="5966460" y="3678555"/>
                <a:ext cx="1155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4" name="Ink 43"/>
              <p14:cNvContentPartPr/>
              <p14:nvPr/>
            </p14:nvContentPartPr>
            <p14:xfrm>
              <a:off x="6100445" y="3589655"/>
              <a:ext cx="80010" cy="231775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75"/>
            </p:blipFill>
            <p:spPr>
              <a:xfrm>
                <a:off x="6100445" y="3589655"/>
                <a:ext cx="8001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5" name="Ink 44"/>
              <p14:cNvContentPartPr/>
              <p14:nvPr/>
            </p14:nvContentPartPr>
            <p14:xfrm>
              <a:off x="6028690" y="3660775"/>
              <a:ext cx="53340" cy="1778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77"/>
            </p:blipFill>
            <p:spPr>
              <a:xfrm>
                <a:off x="6028690" y="3660775"/>
                <a:ext cx="533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6" name="Ink 45"/>
              <p14:cNvContentPartPr/>
              <p14:nvPr/>
            </p14:nvContentPartPr>
            <p14:xfrm>
              <a:off x="6358890" y="3517900"/>
              <a:ext cx="89535" cy="27686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79"/>
            </p:blipFill>
            <p:spPr>
              <a:xfrm>
                <a:off x="6358890" y="3517900"/>
                <a:ext cx="8953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7" name="Ink 46"/>
              <p14:cNvContentPartPr/>
              <p14:nvPr/>
            </p14:nvContentPartPr>
            <p14:xfrm>
              <a:off x="6412865" y="3589655"/>
              <a:ext cx="178435" cy="187325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1"/>
            </p:blipFill>
            <p:spPr>
              <a:xfrm>
                <a:off x="6412865" y="3589655"/>
                <a:ext cx="17843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8" name="Ink 47"/>
              <p14:cNvContentPartPr/>
              <p14:nvPr/>
            </p14:nvContentPartPr>
            <p14:xfrm>
              <a:off x="6439535" y="3383915"/>
              <a:ext cx="116205" cy="71755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83"/>
            </p:blipFill>
            <p:spPr>
              <a:xfrm>
                <a:off x="6439535" y="3383915"/>
                <a:ext cx="11620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9" name="Ink 48"/>
              <p14:cNvContentPartPr/>
              <p14:nvPr/>
            </p14:nvContentPartPr>
            <p14:xfrm>
              <a:off x="2973705" y="3732530"/>
              <a:ext cx="723900" cy="125095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85"/>
            </p:blipFill>
            <p:spPr>
              <a:xfrm>
                <a:off x="2973705" y="3732530"/>
                <a:ext cx="72390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0" name="Ink 49"/>
              <p14:cNvContentPartPr/>
              <p14:nvPr/>
            </p14:nvContentPartPr>
            <p14:xfrm>
              <a:off x="4340860" y="3928745"/>
              <a:ext cx="517525" cy="10731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87"/>
            </p:blipFill>
            <p:spPr>
              <a:xfrm>
                <a:off x="4340860" y="3928745"/>
                <a:ext cx="51752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1" name="Ink 50"/>
              <p14:cNvContentPartPr/>
              <p14:nvPr/>
            </p14:nvContentPartPr>
            <p14:xfrm>
              <a:off x="5573395" y="3857625"/>
              <a:ext cx="661035" cy="7112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89"/>
            </p:blipFill>
            <p:spPr>
              <a:xfrm>
                <a:off x="5573395" y="3857625"/>
                <a:ext cx="66103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2" name="Ink 51"/>
              <p14:cNvContentPartPr/>
              <p14:nvPr/>
            </p14:nvContentPartPr>
            <p14:xfrm>
              <a:off x="3357880" y="3526790"/>
              <a:ext cx="116205" cy="2667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1"/>
            </p:blipFill>
            <p:spPr>
              <a:xfrm>
                <a:off x="3357880" y="3526790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3" name="Ink 52"/>
              <p14:cNvContentPartPr/>
              <p14:nvPr/>
            </p14:nvContentPartPr>
            <p14:xfrm>
              <a:off x="3286760" y="3821430"/>
              <a:ext cx="17780" cy="40195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93"/>
            </p:blipFill>
            <p:spPr>
              <a:xfrm>
                <a:off x="3286760" y="3821430"/>
                <a:ext cx="17780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4" name="Ink 53"/>
              <p14:cNvContentPartPr/>
              <p14:nvPr/>
            </p14:nvContentPartPr>
            <p14:xfrm>
              <a:off x="3223895" y="4161155"/>
              <a:ext cx="133985" cy="9779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95"/>
            </p:blipFill>
            <p:spPr>
              <a:xfrm>
                <a:off x="3223895" y="4161155"/>
                <a:ext cx="13398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5" name="Ink 54"/>
              <p14:cNvContentPartPr/>
              <p14:nvPr/>
            </p14:nvContentPartPr>
            <p14:xfrm>
              <a:off x="3134995" y="4464685"/>
              <a:ext cx="312420" cy="196215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97"/>
            </p:blipFill>
            <p:spPr>
              <a:xfrm>
                <a:off x="3134995" y="4464685"/>
                <a:ext cx="31242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6" name="Ink 55"/>
              <p14:cNvContentPartPr/>
              <p14:nvPr/>
            </p14:nvContentPartPr>
            <p14:xfrm>
              <a:off x="4581525" y="4036060"/>
              <a:ext cx="17780" cy="38354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99"/>
            </p:blipFill>
            <p:spPr>
              <a:xfrm>
                <a:off x="4581525" y="4036060"/>
                <a:ext cx="17780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7" name="Ink 56"/>
              <p14:cNvContentPartPr/>
              <p14:nvPr/>
            </p14:nvContentPartPr>
            <p14:xfrm>
              <a:off x="4545965" y="4348480"/>
              <a:ext cx="151765" cy="98425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1"/>
            </p:blipFill>
            <p:spPr>
              <a:xfrm>
                <a:off x="4545965" y="4348480"/>
                <a:ext cx="15176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8" name="Ink 57"/>
              <p14:cNvContentPartPr/>
              <p14:nvPr/>
            </p14:nvContentPartPr>
            <p14:xfrm>
              <a:off x="4492625" y="4553585"/>
              <a:ext cx="321310" cy="41973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03"/>
            </p:blipFill>
            <p:spPr>
              <a:xfrm>
                <a:off x="4492625" y="4553585"/>
                <a:ext cx="32131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9" name="Ink 58"/>
              <p14:cNvContentPartPr/>
              <p14:nvPr/>
            </p14:nvContentPartPr>
            <p14:xfrm>
              <a:off x="5876925" y="3910965"/>
              <a:ext cx="17780" cy="393065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05"/>
            </p:blipFill>
            <p:spPr>
              <a:xfrm>
                <a:off x="5876925" y="3910965"/>
                <a:ext cx="1778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0" name="Ink 59"/>
              <p14:cNvContentPartPr/>
              <p14:nvPr/>
            </p14:nvContentPartPr>
            <p14:xfrm>
              <a:off x="5805170" y="4232275"/>
              <a:ext cx="133985" cy="89535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07"/>
            </p:blipFill>
            <p:spPr>
              <a:xfrm>
                <a:off x="5805170" y="4232275"/>
                <a:ext cx="1339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1" name="Ink 60"/>
              <p14:cNvContentPartPr/>
              <p14:nvPr/>
            </p14:nvContentPartPr>
            <p14:xfrm>
              <a:off x="5635625" y="4589780"/>
              <a:ext cx="98425" cy="240665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09"/>
            </p:blipFill>
            <p:spPr>
              <a:xfrm>
                <a:off x="5635625" y="4589780"/>
                <a:ext cx="9842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2" name="Ink 61"/>
              <p14:cNvContentPartPr/>
              <p14:nvPr/>
            </p14:nvContentPartPr>
            <p14:xfrm>
              <a:off x="5573395" y="4705350"/>
              <a:ext cx="196215" cy="2730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1"/>
            </p:blipFill>
            <p:spPr>
              <a:xfrm>
                <a:off x="5573395" y="4705350"/>
                <a:ext cx="19621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3" name="Ink 62"/>
              <p14:cNvContentPartPr/>
              <p14:nvPr/>
            </p14:nvContentPartPr>
            <p14:xfrm>
              <a:off x="1410970" y="4027170"/>
              <a:ext cx="142875" cy="37465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13"/>
            </p:blipFill>
            <p:spPr>
              <a:xfrm>
                <a:off x="1410970" y="4027170"/>
                <a:ext cx="1428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4" name="Ink 63"/>
              <p14:cNvContentPartPr/>
              <p14:nvPr/>
            </p14:nvContentPartPr>
            <p14:xfrm>
              <a:off x="1393190" y="4286250"/>
              <a:ext cx="142875" cy="889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15"/>
            </p:blipFill>
            <p:spPr>
              <a:xfrm>
                <a:off x="1393190" y="428625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5" name="Ink 64"/>
              <p14:cNvContentPartPr/>
              <p14:nvPr/>
            </p14:nvContentPartPr>
            <p14:xfrm>
              <a:off x="1553845" y="4276725"/>
              <a:ext cx="17780" cy="98425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17"/>
            </p:blipFill>
            <p:spPr>
              <a:xfrm>
                <a:off x="1553845" y="4276725"/>
                <a:ext cx="1778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6" name="Ink 65"/>
              <p14:cNvContentPartPr/>
              <p14:nvPr/>
            </p14:nvContentPartPr>
            <p14:xfrm>
              <a:off x="1580515" y="4232275"/>
              <a:ext cx="17780" cy="36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19"/>
            </p:blipFill>
            <p:spPr>
              <a:xfrm>
                <a:off x="1580515" y="423227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7" name="Ink 66"/>
              <p14:cNvContentPartPr/>
              <p14:nvPr/>
            </p14:nvContentPartPr>
            <p14:xfrm>
              <a:off x="1634490" y="4321810"/>
              <a:ext cx="160655" cy="9779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1"/>
            </p:blipFill>
            <p:spPr>
              <a:xfrm>
                <a:off x="1634490" y="4321810"/>
                <a:ext cx="16065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8" name="Ink 67"/>
              <p14:cNvContentPartPr/>
              <p14:nvPr/>
            </p14:nvContentPartPr>
            <p14:xfrm>
              <a:off x="1812925" y="4366260"/>
              <a:ext cx="89535" cy="62865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23"/>
            </p:blipFill>
            <p:spPr>
              <a:xfrm>
                <a:off x="1812925" y="4366260"/>
                <a:ext cx="8953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9" name="Ink 68"/>
              <p14:cNvContentPartPr/>
              <p14:nvPr/>
            </p14:nvContentPartPr>
            <p14:xfrm>
              <a:off x="1938020" y="4357370"/>
              <a:ext cx="125095" cy="80645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25"/>
            </p:blipFill>
            <p:spPr>
              <a:xfrm>
                <a:off x="1938020" y="4357370"/>
                <a:ext cx="12509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0" name="Ink 69"/>
              <p14:cNvContentPartPr/>
              <p14:nvPr/>
            </p14:nvContentPartPr>
            <p14:xfrm>
              <a:off x="2107565" y="4241165"/>
              <a:ext cx="241300" cy="22352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27"/>
            </p:blipFill>
            <p:spPr>
              <a:xfrm>
                <a:off x="2107565" y="4241165"/>
                <a:ext cx="24130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1" name="Ink 70"/>
              <p14:cNvContentPartPr/>
              <p14:nvPr/>
            </p14:nvContentPartPr>
            <p14:xfrm>
              <a:off x="2571750" y="4321810"/>
              <a:ext cx="53975" cy="25908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29"/>
            </p:blipFill>
            <p:spPr>
              <a:xfrm>
                <a:off x="2571750" y="4321810"/>
                <a:ext cx="5397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2" name="Ink 71"/>
              <p14:cNvContentPartPr/>
              <p14:nvPr/>
            </p14:nvContentPartPr>
            <p14:xfrm>
              <a:off x="2500630" y="4419600"/>
              <a:ext cx="133985" cy="18415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1"/>
            </p:blipFill>
            <p:spPr>
              <a:xfrm>
                <a:off x="2500630" y="4419600"/>
                <a:ext cx="13398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3" name="Ink 72"/>
              <p14:cNvContentPartPr/>
              <p14:nvPr/>
            </p14:nvContentPartPr>
            <p14:xfrm>
              <a:off x="2813050" y="4509135"/>
              <a:ext cx="26670" cy="1778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33"/>
            </p:blipFill>
            <p:spPr>
              <a:xfrm>
                <a:off x="2813050" y="4509135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4" name="Ink 73"/>
              <p14:cNvContentPartPr/>
              <p14:nvPr/>
            </p14:nvContentPartPr>
            <p14:xfrm>
              <a:off x="2804160" y="4598670"/>
              <a:ext cx="17780" cy="3556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35"/>
            </p:blipFill>
            <p:spPr>
              <a:xfrm>
                <a:off x="2804160" y="4598670"/>
                <a:ext cx="177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5" name="Ink 74"/>
              <p14:cNvContentPartPr/>
              <p14:nvPr/>
            </p14:nvContentPartPr>
            <p14:xfrm>
              <a:off x="2562860" y="4589780"/>
              <a:ext cx="98425" cy="115570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37"/>
            </p:blipFill>
            <p:spPr>
              <a:xfrm>
                <a:off x="2562860" y="4589780"/>
                <a:ext cx="98425" cy="11557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</Words>
  <Application>WPS Presentation</Application>
  <PresentationFormat>宽屏</PresentationFormat>
  <Paragraphs>81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Arial</vt:lpstr>
      <vt:lpstr>SimSun</vt:lpstr>
      <vt:lpstr>Wingdings</vt:lpstr>
      <vt:lpstr>DejaVu Math TeX Gyre</vt:lpstr>
      <vt:lpstr>Arial Black</vt:lpstr>
      <vt:lpstr>微软雅黑</vt:lpstr>
      <vt:lpstr>Arial Unicode MS</vt:lpstr>
      <vt:lpstr>SimSun</vt:lpstr>
      <vt:lpstr>Times New Roman</vt:lpstr>
      <vt:lpstr>Office Theme</vt:lpstr>
      <vt:lpstr>Funções Vetoriais</vt:lpstr>
      <vt:lpstr>Funções Vetoriais</vt:lpstr>
      <vt:lpstr>Funções Vetoriais e Curvas Espaciais</vt:lpstr>
      <vt:lpstr>Exemplo</vt:lpstr>
      <vt:lpstr>Exemplo</vt:lpstr>
      <vt:lpstr>Derivada</vt:lpstr>
      <vt:lpstr>Exemplo</vt:lpstr>
      <vt:lpstr>Regras de derivação</vt:lpstr>
      <vt:lpstr>Integração</vt:lpstr>
      <vt:lpstr>Comprimento de Arco</vt:lpstr>
      <vt:lpstr>Comprimento de Arco</vt:lpstr>
      <vt:lpstr>Exemplo</vt:lpstr>
      <vt:lpstr>Reparametrização</vt:lpstr>
      <vt:lpstr>Exemplo</vt:lpstr>
      <vt:lpstr>Curvatura</vt:lpstr>
      <vt:lpstr>Exemplo</vt:lpstr>
      <vt:lpstr>Curvatura (cont.)</vt:lpstr>
      <vt:lpstr>Vetores Normais e Binormais</vt:lpstr>
      <vt:lpstr>Exemplo</vt:lpstr>
      <vt:lpstr>Torção</vt:lpstr>
      <vt:lpstr>Velocidade e Aceleração</vt:lpstr>
      <vt:lpstr>Exemplo</vt:lpstr>
      <vt:lpstr>Exemplo</vt:lpstr>
      <vt:lpstr>PowerPoint 演示文稿</vt:lpstr>
      <vt:lpstr>Segunda Lei de Newton</vt:lpstr>
      <vt:lpstr>Exemplo</vt:lpstr>
      <vt:lpstr>Aceleração Tangencial e Normal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vahid</dc:creator>
  <cp:lastModifiedBy>vahid</cp:lastModifiedBy>
  <cp:revision>36</cp:revision>
  <dcterms:created xsi:type="dcterms:W3CDTF">2020-10-27T22:05:41Z</dcterms:created>
  <dcterms:modified xsi:type="dcterms:W3CDTF">2020-10-27T22:05:41Z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1033-11.1.0.9711</vt:lpwstr>
  </property>
</Properties>
</file>